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864" r:id="rId4"/>
  </p:sldMasterIdLst>
  <p:notesMasterIdLst>
    <p:notesMasterId r:id="rId16"/>
  </p:notesMasterIdLst>
  <p:handoutMasterIdLst>
    <p:handoutMasterId r:id="rId17"/>
  </p:handoutMasterIdLst>
  <p:sldIdLst>
    <p:sldId id="256" r:id="rId5"/>
    <p:sldId id="262" r:id="rId6"/>
    <p:sldId id="263" r:id="rId7"/>
    <p:sldId id="264" r:id="rId8"/>
    <p:sldId id="265" r:id="rId9"/>
    <p:sldId id="267" r:id="rId10"/>
    <p:sldId id="268" r:id="rId11"/>
    <p:sldId id="269" r:id="rId12"/>
    <p:sldId id="266" r:id="rId13"/>
    <p:sldId id="270" r:id="rId14"/>
    <p:sldId id="261" r:id="rId15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5" autoAdjust="0"/>
    <p:restoredTop sz="94612" autoAdjust="0"/>
  </p:normalViewPr>
  <p:slideViewPr>
    <p:cSldViewPr snapToGrid="0">
      <p:cViewPr varScale="1">
        <p:scale>
          <a:sx n="98" d="100"/>
          <a:sy n="98" d="100"/>
        </p:scale>
        <p:origin x="114" y="4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01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5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5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5A9632-4EB0-4862-92FF-00CF01BE2205}" type="doc">
      <dgm:prSet loTypeId="urn:microsoft.com/office/officeart/2018/5/layout/CenteredIconLabelDescriptionList" loCatId="other" qsTypeId="urn:microsoft.com/office/officeart/2005/8/quickstyle/simple3" qsCatId="simple" csTypeId="urn:microsoft.com/office/officeart/2018/5/colors/Iconchunking_neutralbg_accent1_2" csCatId="accent1" phldr="1"/>
      <dgm:spPr/>
    </dgm:pt>
    <dgm:pt modelId="{5D3F0ED0-2EB6-453D-BE4B-4BBCD8987238}">
      <dgm:prSet phldrT="[Text]" custT="1"/>
      <dgm:spPr/>
      <dgm:t>
        <a:bodyPr rtlCol="0"/>
        <a:lstStyle/>
        <a:p>
          <a:pPr rtl="0">
            <a:lnSpc>
              <a:spcPct val="100000"/>
            </a:lnSpc>
            <a:defRPr b="1"/>
          </a:pPr>
          <a:r>
            <a:rPr lang="uk-UA" sz="1600" b="1" dirty="0" smtClean="0"/>
            <a:t>Мета роботи –</a:t>
          </a:r>
          <a:r>
            <a:rPr lang="uk-UA" sz="1600" dirty="0" smtClean="0"/>
            <a:t> узагальнення теоретичних основ поставленого питання, практичний аналіз існуючих програмних рішень, пропозиції реалізації програмного комплексу імітаційного моделювання СМО банку.</a:t>
          </a:r>
          <a:endParaRPr lang="ru-RU" sz="1600" noProof="0" dirty="0"/>
        </a:p>
      </dgm:t>
    </dgm:pt>
    <dgm:pt modelId="{D6F3F8CC-AE84-4149-B520-1874B1B79F46}" type="parTrans" cxnId="{DC7A4FA1-590E-402E-B3C9-432D9D9BC84E}">
      <dgm:prSet/>
      <dgm:spPr/>
      <dgm:t>
        <a:bodyPr rtlCol="0"/>
        <a:lstStyle/>
        <a:p>
          <a:pPr rtl="0"/>
          <a:endParaRPr lang="ru-RU" noProof="0" dirty="0"/>
        </a:p>
      </dgm:t>
    </dgm:pt>
    <dgm:pt modelId="{2E2BF50E-B394-4636-BF63-257039995E33}" type="sibTrans" cxnId="{DC7A4FA1-590E-402E-B3C9-432D9D9BC84E}">
      <dgm:prSet/>
      <dgm:spPr/>
      <dgm:t>
        <a:bodyPr rtlCol="0"/>
        <a:lstStyle/>
        <a:p>
          <a:pPr rtl="0"/>
          <a:endParaRPr lang="ru-RU" noProof="0" dirty="0"/>
        </a:p>
      </dgm:t>
    </dgm:pt>
    <dgm:pt modelId="{00C4C7D7-43FB-4C62-B653-0BAA02E17855}">
      <dgm:prSet phldrT="[Text]" custT="1"/>
      <dgm:spPr/>
      <dgm:t>
        <a:bodyPr rtlCol="0" anchor="t"/>
        <a:lstStyle/>
        <a:p>
          <a:pPr rtl="0">
            <a:lnSpc>
              <a:spcPct val="100000"/>
            </a:lnSpc>
            <a:defRPr b="1"/>
          </a:pPr>
          <a:r>
            <a:rPr lang="uk-UA" sz="1600" b="1" dirty="0" smtClean="0"/>
            <a:t>Об’єкт</a:t>
          </a:r>
          <a:r>
            <a:rPr lang="uk-UA" sz="1600" dirty="0" smtClean="0"/>
            <a:t> дослідження – імітаційне моделювання.</a:t>
          </a:r>
          <a:endParaRPr lang="ru-RU" sz="1600" noProof="0" dirty="0"/>
        </a:p>
      </dgm:t>
    </dgm:pt>
    <dgm:pt modelId="{D3913AE7-4A70-4B94-8990-85FA8AA36E6B}" type="parTrans" cxnId="{6013628C-81BE-42D0-96B9-999F0382D570}">
      <dgm:prSet/>
      <dgm:spPr/>
      <dgm:t>
        <a:bodyPr rtlCol="0"/>
        <a:lstStyle/>
        <a:p>
          <a:pPr rtl="0"/>
          <a:endParaRPr lang="ru-RU" noProof="0" dirty="0"/>
        </a:p>
      </dgm:t>
    </dgm:pt>
    <dgm:pt modelId="{26407BAA-24CA-40B6-A34E-07DAAD20ECB5}" type="sibTrans" cxnId="{6013628C-81BE-42D0-96B9-999F0382D570}">
      <dgm:prSet/>
      <dgm:spPr/>
      <dgm:t>
        <a:bodyPr rtlCol="0"/>
        <a:lstStyle/>
        <a:p>
          <a:pPr rtl="0"/>
          <a:endParaRPr lang="ru-RU" noProof="0" dirty="0"/>
        </a:p>
      </dgm:t>
    </dgm:pt>
    <dgm:pt modelId="{BE3AF4B6-F5EC-44DF-9BDC-CB79D95FB3F4}">
      <dgm:prSet phldrT="[Text]" custT="1"/>
      <dgm:spPr/>
      <dgm:t>
        <a:bodyPr rtlCol="0" anchor="t"/>
        <a:lstStyle/>
        <a:p>
          <a:pPr rtl="0">
            <a:lnSpc>
              <a:spcPct val="100000"/>
            </a:lnSpc>
            <a:defRPr b="1"/>
          </a:pPr>
          <a:r>
            <a:rPr lang="uk-UA" sz="1600" b="1" dirty="0" smtClean="0"/>
            <a:t>Предмет</a:t>
          </a:r>
          <a:r>
            <a:rPr lang="uk-UA" sz="1600" dirty="0" smtClean="0"/>
            <a:t> – засоби та технології реалізації імітаційного моделювання СМО.</a:t>
          </a:r>
          <a:endParaRPr lang="ru-RU" sz="1600" noProof="0" dirty="0"/>
        </a:p>
      </dgm:t>
    </dgm:pt>
    <dgm:pt modelId="{5DC69E6B-E902-4549-ACA2-C87487FCD048}" type="parTrans" cxnId="{8059B95D-5238-487F-9EF9-DC508342BA71}">
      <dgm:prSet/>
      <dgm:spPr/>
      <dgm:t>
        <a:bodyPr rtlCol="0"/>
        <a:lstStyle/>
        <a:p>
          <a:pPr rtl="0"/>
          <a:endParaRPr lang="ru-RU" noProof="0" dirty="0"/>
        </a:p>
      </dgm:t>
    </dgm:pt>
    <dgm:pt modelId="{3B148F1D-FDFC-4CDA-B894-16E41EDC0348}" type="sibTrans" cxnId="{8059B95D-5238-487F-9EF9-DC508342BA71}">
      <dgm:prSet/>
      <dgm:spPr/>
      <dgm:t>
        <a:bodyPr rtlCol="0"/>
        <a:lstStyle/>
        <a:p>
          <a:pPr rtl="0"/>
          <a:endParaRPr lang="ru-RU" noProof="0" dirty="0"/>
        </a:p>
      </dgm:t>
    </dgm:pt>
    <dgm:pt modelId="{6AF39FF8-47D9-49AA-966D-A83086DA5755}" type="pres">
      <dgm:prSet presAssocID="{D75A9632-4EB0-4862-92FF-00CF01BE2205}" presName="root" presStyleCnt="0">
        <dgm:presLayoutVars>
          <dgm:dir/>
          <dgm:resizeHandles val="exact"/>
        </dgm:presLayoutVars>
      </dgm:prSet>
      <dgm:spPr/>
    </dgm:pt>
    <dgm:pt modelId="{1A9886A8-E9CE-4B39-BCC0-EB70D289E2D9}" type="pres">
      <dgm:prSet presAssocID="{5D3F0ED0-2EB6-453D-BE4B-4BBCD8987238}" presName="compNode" presStyleCnt="0"/>
      <dgm:spPr/>
    </dgm:pt>
    <dgm:pt modelId="{B5457E74-8057-48DE-912E-464E4AAA827D}" type="pres">
      <dgm:prSet presAssocID="{5D3F0ED0-2EB6-453D-BE4B-4BBCD8987238}" presName="iconRect" presStyleLbl="node1" presStyleIdx="0" presStyleCnt="3" custLinFactNeighborX="6376" custLinFactNeighborY="-6942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hought bubble"/>
        </a:ext>
      </dgm:extLst>
    </dgm:pt>
    <dgm:pt modelId="{F5BA0046-C9E0-4EA9-A727-3EEECA3262FE}" type="pres">
      <dgm:prSet presAssocID="{5D3F0ED0-2EB6-453D-BE4B-4BBCD8987238}" presName="iconSpace" presStyleCnt="0"/>
      <dgm:spPr/>
    </dgm:pt>
    <dgm:pt modelId="{60C74A3A-AE69-40BC-BA07-811BAF4B0959}" type="pres">
      <dgm:prSet presAssocID="{5D3F0ED0-2EB6-453D-BE4B-4BBCD8987238}" presName="parTx" presStyleLbl="revTx" presStyleIdx="0" presStyleCnt="6" custScaleX="125814" custScaleY="128190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B16BEA77-D295-4321-A3C4-8CCBCFD6FF30}" type="pres">
      <dgm:prSet presAssocID="{5D3F0ED0-2EB6-453D-BE4B-4BBCD8987238}" presName="txSpace" presStyleCnt="0"/>
      <dgm:spPr/>
    </dgm:pt>
    <dgm:pt modelId="{A4433C94-6E4E-405C-AE9F-26764847360D}" type="pres">
      <dgm:prSet presAssocID="{5D3F0ED0-2EB6-453D-BE4B-4BBCD8987238}" presName="desTx" presStyleLbl="revTx" presStyleIdx="1" presStyleCnt="6">
        <dgm:presLayoutVars/>
      </dgm:prSet>
      <dgm:spPr/>
    </dgm:pt>
    <dgm:pt modelId="{14AD2CE7-CAEC-4600-A27C-91578B9D7744}" type="pres">
      <dgm:prSet presAssocID="{2E2BF50E-B394-4636-BF63-257039995E33}" presName="sibTrans" presStyleCnt="0"/>
      <dgm:spPr/>
    </dgm:pt>
    <dgm:pt modelId="{3F609460-4992-4CBB-B1C7-E5A6E57A6421}" type="pres">
      <dgm:prSet presAssocID="{00C4C7D7-43FB-4C62-B653-0BAA02E17855}" presName="compNode" presStyleCnt="0"/>
      <dgm:spPr/>
    </dgm:pt>
    <dgm:pt modelId="{397C89C4-F6D6-47B8-A77B-785B366EEC7E}" type="pres">
      <dgm:prSet presAssocID="{00C4C7D7-43FB-4C62-B653-0BAA02E17855}" presName="iconRect" presStyleLbl="node1" presStyleIdx="1" presStyleCnt="3" custLinFactNeighborX="-6920" custLinFactNeighborY="-85410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0EE1BE44-7AB3-4B14-B478-7315198A20B6}" type="pres">
      <dgm:prSet presAssocID="{00C4C7D7-43FB-4C62-B653-0BAA02E17855}" presName="iconSpace" presStyleCnt="0"/>
      <dgm:spPr/>
    </dgm:pt>
    <dgm:pt modelId="{1A23E20E-5A34-4BFA-8F11-557C972039FC}" type="pres">
      <dgm:prSet presAssocID="{00C4C7D7-43FB-4C62-B653-0BAA02E17855}" presName="parTx" presStyleLbl="revTx" presStyleIdx="2" presStyleCnt="6" custScaleX="82734" custScaleY="123908" custLinFactNeighborX="5382" custLinFactNeighborY="49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A6A45D72-A9EE-4BB9-A0B3-57E84FD2ABA8}" type="pres">
      <dgm:prSet presAssocID="{00C4C7D7-43FB-4C62-B653-0BAA02E17855}" presName="txSpace" presStyleCnt="0"/>
      <dgm:spPr/>
    </dgm:pt>
    <dgm:pt modelId="{AFE843AB-8A0E-49AD-B766-A4FB1BDCD12B}" type="pres">
      <dgm:prSet presAssocID="{00C4C7D7-43FB-4C62-B653-0BAA02E17855}" presName="desTx" presStyleLbl="revTx" presStyleIdx="3" presStyleCnt="6">
        <dgm:presLayoutVars/>
      </dgm:prSet>
      <dgm:spPr/>
    </dgm:pt>
    <dgm:pt modelId="{46092687-FE99-4BF6-9093-A45C040C3771}" type="pres">
      <dgm:prSet presAssocID="{26407BAA-24CA-40B6-A34E-07DAAD20ECB5}" presName="sibTrans" presStyleCnt="0"/>
      <dgm:spPr/>
    </dgm:pt>
    <dgm:pt modelId="{47454782-8EC5-4796-84D1-C306379E4F5F}" type="pres">
      <dgm:prSet presAssocID="{BE3AF4B6-F5EC-44DF-9BDC-CB79D95FB3F4}" presName="compNode" presStyleCnt="0"/>
      <dgm:spPr/>
    </dgm:pt>
    <dgm:pt modelId="{931DD085-43D8-4282-AAE3-2630C80E65B4}" type="pres">
      <dgm:prSet presAssocID="{BE3AF4B6-F5EC-44DF-9BDC-CB79D95FB3F4}" presName="iconRect" presStyleLbl="node1" presStyleIdx="2" presStyleCnt="3" custLinFactNeighborX="-12754" custLinFactNeighborY="-79039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5C11D894-211D-4A81-82BB-48A3DE65E4B4}" type="pres">
      <dgm:prSet presAssocID="{BE3AF4B6-F5EC-44DF-9BDC-CB79D95FB3F4}" presName="iconSpace" presStyleCnt="0"/>
      <dgm:spPr/>
    </dgm:pt>
    <dgm:pt modelId="{D49FDA3F-E96A-48EC-8DA1-56251192BFED}" type="pres">
      <dgm:prSet presAssocID="{BE3AF4B6-F5EC-44DF-9BDC-CB79D95FB3F4}" presName="parTx" presStyleLbl="revTx" presStyleIdx="4" presStyleCnt="6" custScaleX="82598" custScaleY="135473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346ADC37-0161-417C-809F-2EC740475CFA}" type="pres">
      <dgm:prSet presAssocID="{BE3AF4B6-F5EC-44DF-9BDC-CB79D95FB3F4}" presName="txSpace" presStyleCnt="0"/>
      <dgm:spPr/>
    </dgm:pt>
    <dgm:pt modelId="{AD62B4A4-872C-4759-A4CF-C368039ADF17}" type="pres">
      <dgm:prSet presAssocID="{BE3AF4B6-F5EC-44DF-9BDC-CB79D95FB3F4}" presName="desTx" presStyleLbl="revTx" presStyleIdx="5" presStyleCnt="6">
        <dgm:presLayoutVars/>
      </dgm:prSet>
      <dgm:spPr/>
    </dgm:pt>
  </dgm:ptLst>
  <dgm:cxnLst>
    <dgm:cxn modelId="{8059B95D-5238-487F-9EF9-DC508342BA71}" srcId="{D75A9632-4EB0-4862-92FF-00CF01BE2205}" destId="{BE3AF4B6-F5EC-44DF-9BDC-CB79D95FB3F4}" srcOrd="2" destOrd="0" parTransId="{5DC69E6B-E902-4549-ACA2-C87487FCD048}" sibTransId="{3B148F1D-FDFC-4CDA-B894-16E41EDC0348}"/>
    <dgm:cxn modelId="{1CE0AB3E-B3AE-4D27-8E26-1A6F5EF41988}" type="presOf" srcId="{00C4C7D7-43FB-4C62-B653-0BAA02E17855}" destId="{1A23E20E-5A34-4BFA-8F11-557C972039FC}" srcOrd="0" destOrd="0" presId="urn:microsoft.com/office/officeart/2018/5/layout/CenteredIconLabelDescriptionList"/>
    <dgm:cxn modelId="{8E0A6FFA-6594-4D6B-BA84-AD7817201E33}" type="presOf" srcId="{D75A9632-4EB0-4862-92FF-00CF01BE2205}" destId="{6AF39FF8-47D9-49AA-966D-A83086DA5755}" srcOrd="0" destOrd="0" presId="urn:microsoft.com/office/officeart/2018/5/layout/CenteredIconLabelDescriptionList"/>
    <dgm:cxn modelId="{340B9FEC-21F3-4D59-8938-6F9406A0B3EE}" type="presOf" srcId="{BE3AF4B6-F5EC-44DF-9BDC-CB79D95FB3F4}" destId="{D49FDA3F-E96A-48EC-8DA1-56251192BFED}" srcOrd="0" destOrd="0" presId="urn:microsoft.com/office/officeart/2018/5/layout/CenteredIconLabelDescriptionList"/>
    <dgm:cxn modelId="{DC7A4FA1-590E-402E-B3C9-432D9D9BC84E}" srcId="{D75A9632-4EB0-4862-92FF-00CF01BE2205}" destId="{5D3F0ED0-2EB6-453D-BE4B-4BBCD8987238}" srcOrd="0" destOrd="0" parTransId="{D6F3F8CC-AE84-4149-B520-1874B1B79F46}" sibTransId="{2E2BF50E-B394-4636-BF63-257039995E33}"/>
    <dgm:cxn modelId="{6013628C-81BE-42D0-96B9-999F0382D570}" srcId="{D75A9632-4EB0-4862-92FF-00CF01BE2205}" destId="{00C4C7D7-43FB-4C62-B653-0BAA02E17855}" srcOrd="1" destOrd="0" parTransId="{D3913AE7-4A70-4B94-8990-85FA8AA36E6B}" sibTransId="{26407BAA-24CA-40B6-A34E-07DAAD20ECB5}"/>
    <dgm:cxn modelId="{3B751329-5D6B-4D53-A2B1-EEE305A5F49D}" type="presOf" srcId="{5D3F0ED0-2EB6-453D-BE4B-4BBCD8987238}" destId="{60C74A3A-AE69-40BC-BA07-811BAF4B0959}" srcOrd="0" destOrd="0" presId="urn:microsoft.com/office/officeart/2018/5/layout/CenteredIconLabelDescriptionList"/>
    <dgm:cxn modelId="{BA8E0AE4-9FF1-4BC1-9159-CD3879F07984}" type="presParOf" srcId="{6AF39FF8-47D9-49AA-966D-A83086DA5755}" destId="{1A9886A8-E9CE-4B39-BCC0-EB70D289E2D9}" srcOrd="0" destOrd="0" presId="urn:microsoft.com/office/officeart/2018/5/layout/CenteredIconLabelDescriptionList"/>
    <dgm:cxn modelId="{34512F5F-229F-4C0C-AD09-7EE26CF40FF5}" type="presParOf" srcId="{1A9886A8-E9CE-4B39-BCC0-EB70D289E2D9}" destId="{B5457E74-8057-48DE-912E-464E4AAA827D}" srcOrd="0" destOrd="0" presId="urn:microsoft.com/office/officeart/2018/5/layout/CenteredIconLabelDescriptionList"/>
    <dgm:cxn modelId="{52273ECB-9D24-4425-9A17-088934FAB97E}" type="presParOf" srcId="{1A9886A8-E9CE-4B39-BCC0-EB70D289E2D9}" destId="{F5BA0046-C9E0-4EA9-A727-3EEECA3262FE}" srcOrd="1" destOrd="0" presId="urn:microsoft.com/office/officeart/2018/5/layout/CenteredIconLabelDescriptionList"/>
    <dgm:cxn modelId="{6BBEF8FE-AF79-4643-BDEA-3DB3D1AB96DA}" type="presParOf" srcId="{1A9886A8-E9CE-4B39-BCC0-EB70D289E2D9}" destId="{60C74A3A-AE69-40BC-BA07-811BAF4B0959}" srcOrd="2" destOrd="0" presId="urn:microsoft.com/office/officeart/2018/5/layout/CenteredIconLabelDescriptionList"/>
    <dgm:cxn modelId="{9501C685-0384-4812-91D4-045B2B2FCEB0}" type="presParOf" srcId="{1A9886A8-E9CE-4B39-BCC0-EB70D289E2D9}" destId="{B16BEA77-D295-4321-A3C4-8CCBCFD6FF30}" srcOrd="3" destOrd="0" presId="urn:microsoft.com/office/officeart/2018/5/layout/CenteredIconLabelDescriptionList"/>
    <dgm:cxn modelId="{9669C4D3-0F90-4133-8BBB-47CCF9AD0C0D}" type="presParOf" srcId="{1A9886A8-E9CE-4B39-BCC0-EB70D289E2D9}" destId="{A4433C94-6E4E-405C-AE9F-26764847360D}" srcOrd="4" destOrd="0" presId="urn:microsoft.com/office/officeart/2018/5/layout/CenteredIconLabelDescriptionList"/>
    <dgm:cxn modelId="{FC31964D-58F1-4E96-BC1A-8D79A264BC6E}" type="presParOf" srcId="{6AF39FF8-47D9-49AA-966D-A83086DA5755}" destId="{14AD2CE7-CAEC-4600-A27C-91578B9D7744}" srcOrd="1" destOrd="0" presId="urn:microsoft.com/office/officeart/2018/5/layout/CenteredIconLabelDescriptionList"/>
    <dgm:cxn modelId="{2CF87F4F-AC5E-4F1D-B7F1-71F3F6BC33AA}" type="presParOf" srcId="{6AF39FF8-47D9-49AA-966D-A83086DA5755}" destId="{3F609460-4992-4CBB-B1C7-E5A6E57A6421}" srcOrd="2" destOrd="0" presId="urn:microsoft.com/office/officeart/2018/5/layout/CenteredIconLabelDescriptionList"/>
    <dgm:cxn modelId="{15FA4408-78FC-4036-8214-2AE532C4668B}" type="presParOf" srcId="{3F609460-4992-4CBB-B1C7-E5A6E57A6421}" destId="{397C89C4-F6D6-47B8-A77B-785B366EEC7E}" srcOrd="0" destOrd="0" presId="urn:microsoft.com/office/officeart/2018/5/layout/CenteredIconLabelDescriptionList"/>
    <dgm:cxn modelId="{E65D71C0-66F5-4FE4-9E18-A9A828F7049B}" type="presParOf" srcId="{3F609460-4992-4CBB-B1C7-E5A6E57A6421}" destId="{0EE1BE44-7AB3-4B14-B478-7315198A20B6}" srcOrd="1" destOrd="0" presId="urn:microsoft.com/office/officeart/2018/5/layout/CenteredIconLabelDescriptionList"/>
    <dgm:cxn modelId="{921CC930-BF61-4A85-BBF5-8C01AA9CC933}" type="presParOf" srcId="{3F609460-4992-4CBB-B1C7-E5A6E57A6421}" destId="{1A23E20E-5A34-4BFA-8F11-557C972039FC}" srcOrd="2" destOrd="0" presId="urn:microsoft.com/office/officeart/2018/5/layout/CenteredIconLabelDescriptionList"/>
    <dgm:cxn modelId="{977237C8-6A4A-48AD-B109-1B9FF14F328C}" type="presParOf" srcId="{3F609460-4992-4CBB-B1C7-E5A6E57A6421}" destId="{A6A45D72-A9EE-4BB9-A0B3-57E84FD2ABA8}" srcOrd="3" destOrd="0" presId="urn:microsoft.com/office/officeart/2018/5/layout/CenteredIconLabelDescriptionList"/>
    <dgm:cxn modelId="{50C6BC72-2BC7-4795-B8B6-07A2CDD31920}" type="presParOf" srcId="{3F609460-4992-4CBB-B1C7-E5A6E57A6421}" destId="{AFE843AB-8A0E-49AD-B766-A4FB1BDCD12B}" srcOrd="4" destOrd="0" presId="urn:microsoft.com/office/officeart/2018/5/layout/CenteredIconLabelDescriptionList"/>
    <dgm:cxn modelId="{DBFD828B-3A99-4E63-A27C-20FBF1479BDD}" type="presParOf" srcId="{6AF39FF8-47D9-49AA-966D-A83086DA5755}" destId="{46092687-FE99-4BF6-9093-A45C040C3771}" srcOrd="3" destOrd="0" presId="urn:microsoft.com/office/officeart/2018/5/layout/CenteredIconLabelDescriptionList"/>
    <dgm:cxn modelId="{801C32C0-E334-4CAA-992E-A822EA065C61}" type="presParOf" srcId="{6AF39FF8-47D9-49AA-966D-A83086DA5755}" destId="{47454782-8EC5-4796-84D1-C306379E4F5F}" srcOrd="4" destOrd="0" presId="urn:microsoft.com/office/officeart/2018/5/layout/CenteredIconLabelDescriptionList"/>
    <dgm:cxn modelId="{FBFCCEAB-39E9-470C-8251-2E6FF9675C23}" type="presParOf" srcId="{47454782-8EC5-4796-84D1-C306379E4F5F}" destId="{931DD085-43D8-4282-AAE3-2630C80E65B4}" srcOrd="0" destOrd="0" presId="urn:microsoft.com/office/officeart/2018/5/layout/CenteredIconLabelDescriptionList"/>
    <dgm:cxn modelId="{26559979-2AEE-4C6C-BBD0-6877ABE83C3E}" type="presParOf" srcId="{47454782-8EC5-4796-84D1-C306379E4F5F}" destId="{5C11D894-211D-4A81-82BB-48A3DE65E4B4}" srcOrd="1" destOrd="0" presId="urn:microsoft.com/office/officeart/2018/5/layout/CenteredIconLabelDescriptionList"/>
    <dgm:cxn modelId="{CBC1F007-7CD3-444C-8B1B-5584F3D038CD}" type="presParOf" srcId="{47454782-8EC5-4796-84D1-C306379E4F5F}" destId="{D49FDA3F-E96A-48EC-8DA1-56251192BFED}" srcOrd="2" destOrd="0" presId="urn:microsoft.com/office/officeart/2018/5/layout/CenteredIconLabelDescriptionList"/>
    <dgm:cxn modelId="{64DAC973-9D29-408B-A248-3BF14119B3C9}" type="presParOf" srcId="{47454782-8EC5-4796-84D1-C306379E4F5F}" destId="{346ADC37-0161-417C-809F-2EC740475CFA}" srcOrd="3" destOrd="0" presId="urn:microsoft.com/office/officeart/2018/5/layout/CenteredIconLabelDescriptionList"/>
    <dgm:cxn modelId="{B37B4D39-C895-4ECD-9D29-3978AA828BC1}" type="presParOf" srcId="{47454782-8EC5-4796-84D1-C306379E4F5F}" destId="{AD62B4A4-872C-4759-A4CF-C368039ADF17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F6B991-3B20-4209-A05F-13E794294C4C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7FA96B9-A225-4505-BB4C-3B3AB9B37667}">
      <dgm:prSet phldrT="[Текст]"/>
      <dgm:spPr/>
      <dgm:t>
        <a:bodyPr/>
        <a:lstStyle/>
        <a:p>
          <a:r>
            <a:rPr lang="ru-RU" dirty="0">
              <a:solidFill>
                <a:sysClr val="windowText" lastClr="000000"/>
              </a:solidFill>
            </a:rPr>
            <a:t>Реальна система</a:t>
          </a:r>
        </a:p>
      </dgm:t>
    </dgm:pt>
    <dgm:pt modelId="{2BBCD636-5C0C-4451-8928-7918708CB1D8}" type="parTrans" cxnId="{52159B19-508A-4D2E-AC09-E8C7828184EF}">
      <dgm:prSet/>
      <dgm:spPr/>
      <dgm:t>
        <a:bodyPr/>
        <a:lstStyle/>
        <a:p>
          <a:endParaRPr lang="ru-RU">
            <a:solidFill>
              <a:sysClr val="windowText" lastClr="000000"/>
            </a:solidFill>
          </a:endParaRPr>
        </a:p>
      </dgm:t>
    </dgm:pt>
    <dgm:pt modelId="{368D1F1D-FB34-4A65-B698-02E284E9DA0C}" type="sibTrans" cxnId="{52159B19-508A-4D2E-AC09-E8C7828184EF}">
      <dgm:prSet/>
      <dgm:spPr/>
      <dgm:t>
        <a:bodyPr/>
        <a:lstStyle/>
        <a:p>
          <a:endParaRPr lang="ru-RU">
            <a:solidFill>
              <a:sysClr val="windowText" lastClr="000000"/>
            </a:solidFill>
          </a:endParaRPr>
        </a:p>
      </dgm:t>
    </dgm:pt>
    <dgm:pt modelId="{6A08CEB0-9AC0-4A2D-B2AB-77FC713FD8FF}">
      <dgm:prSet phldrT="[Текст]"/>
      <dgm:spPr/>
      <dgm:t>
        <a:bodyPr/>
        <a:lstStyle/>
        <a:p>
          <a:r>
            <a:rPr lang="ru-RU" dirty="0" err="1">
              <a:solidFill>
                <a:sysClr val="windowText" lastClr="000000"/>
              </a:solidFill>
            </a:rPr>
            <a:t>Логіко-математична</a:t>
          </a:r>
          <a:r>
            <a:rPr lang="ru-RU" dirty="0">
              <a:solidFill>
                <a:sysClr val="windowText" lastClr="000000"/>
              </a:solidFill>
            </a:rPr>
            <a:t> модель</a:t>
          </a:r>
        </a:p>
      </dgm:t>
    </dgm:pt>
    <dgm:pt modelId="{7847D0E0-A43D-41CA-B8C5-777216775D56}" type="parTrans" cxnId="{89E2C28B-40CB-4F9A-A15A-7A0B43107169}">
      <dgm:prSet/>
      <dgm:spPr/>
      <dgm:t>
        <a:bodyPr/>
        <a:lstStyle/>
        <a:p>
          <a:endParaRPr lang="ru-RU">
            <a:solidFill>
              <a:sysClr val="windowText" lastClr="000000"/>
            </a:solidFill>
          </a:endParaRPr>
        </a:p>
      </dgm:t>
    </dgm:pt>
    <dgm:pt modelId="{26189E1E-A7EC-4859-9251-23C31F94A58F}" type="sibTrans" cxnId="{89E2C28B-40CB-4F9A-A15A-7A0B43107169}">
      <dgm:prSet/>
      <dgm:spPr/>
      <dgm:t>
        <a:bodyPr/>
        <a:lstStyle/>
        <a:p>
          <a:endParaRPr lang="ru-RU">
            <a:solidFill>
              <a:sysClr val="windowText" lastClr="000000"/>
            </a:solidFill>
          </a:endParaRPr>
        </a:p>
      </dgm:t>
    </dgm:pt>
    <dgm:pt modelId="{0B9DE204-AD5F-4CF3-B85B-690E4A25043D}">
      <dgm:prSet phldrT="[Текст]"/>
      <dgm:spPr/>
      <dgm:t>
        <a:bodyPr/>
        <a:lstStyle/>
        <a:p>
          <a:r>
            <a:rPr lang="ru-RU" dirty="0" err="1">
              <a:solidFill>
                <a:sysClr val="windowText" lastClr="000000"/>
              </a:solidFill>
            </a:rPr>
            <a:t>Імітаційна</a:t>
          </a:r>
          <a:r>
            <a:rPr lang="ru-RU" dirty="0">
              <a:solidFill>
                <a:sysClr val="windowText" lastClr="000000"/>
              </a:solidFill>
            </a:rPr>
            <a:t> модель</a:t>
          </a:r>
        </a:p>
      </dgm:t>
    </dgm:pt>
    <dgm:pt modelId="{98DFF03D-6BB1-41DB-A227-29B7C789A1B0}" type="parTrans" cxnId="{15031590-1719-4AA3-ACE0-9F4B4C06342F}">
      <dgm:prSet/>
      <dgm:spPr/>
      <dgm:t>
        <a:bodyPr/>
        <a:lstStyle/>
        <a:p>
          <a:endParaRPr lang="ru-RU">
            <a:solidFill>
              <a:sysClr val="windowText" lastClr="000000"/>
            </a:solidFill>
          </a:endParaRPr>
        </a:p>
      </dgm:t>
    </dgm:pt>
    <dgm:pt modelId="{3D760B73-0A94-4B11-AFE1-9A13D81FD55C}" type="sibTrans" cxnId="{15031590-1719-4AA3-ACE0-9F4B4C06342F}">
      <dgm:prSet/>
      <dgm:spPr/>
      <dgm:t>
        <a:bodyPr/>
        <a:lstStyle/>
        <a:p>
          <a:endParaRPr lang="ru-RU">
            <a:solidFill>
              <a:sysClr val="windowText" lastClr="000000"/>
            </a:solidFill>
          </a:endParaRPr>
        </a:p>
      </dgm:t>
    </dgm:pt>
    <dgm:pt modelId="{35DCE608-521F-4487-9A38-7902296A39F3}">
      <dgm:prSet phldrT="[Текст]"/>
      <dgm:spPr/>
      <dgm:t>
        <a:bodyPr/>
        <a:lstStyle/>
        <a:p>
          <a:r>
            <a:rPr lang="ru-RU" dirty="0">
              <a:solidFill>
                <a:sysClr val="windowText" lastClr="000000"/>
              </a:solidFill>
            </a:rPr>
            <a:t>ЕОМ (направлений </a:t>
          </a:r>
          <a:r>
            <a:rPr lang="ru-RU" dirty="0" err="1">
              <a:solidFill>
                <a:sysClr val="windowText" lastClr="000000"/>
              </a:solidFill>
            </a:rPr>
            <a:t>експеримент</a:t>
          </a:r>
          <a:r>
            <a:rPr lang="ru-RU" dirty="0">
              <a:solidFill>
                <a:sysClr val="windowText" lastClr="000000"/>
              </a:solidFill>
            </a:rPr>
            <a:t>)</a:t>
          </a:r>
        </a:p>
      </dgm:t>
    </dgm:pt>
    <dgm:pt modelId="{4E0D7723-8653-4274-A491-671605FBF863}" type="parTrans" cxnId="{53E3A003-DB7C-41F5-BE7F-F4F9555B6995}">
      <dgm:prSet/>
      <dgm:spPr/>
      <dgm:t>
        <a:bodyPr/>
        <a:lstStyle/>
        <a:p>
          <a:endParaRPr lang="ru-RU">
            <a:solidFill>
              <a:sysClr val="windowText" lastClr="000000"/>
            </a:solidFill>
          </a:endParaRPr>
        </a:p>
      </dgm:t>
    </dgm:pt>
    <dgm:pt modelId="{1A8754E8-835E-4386-AE89-667F884F0897}" type="sibTrans" cxnId="{53E3A003-DB7C-41F5-BE7F-F4F9555B6995}">
      <dgm:prSet/>
      <dgm:spPr/>
      <dgm:t>
        <a:bodyPr/>
        <a:lstStyle/>
        <a:p>
          <a:endParaRPr lang="ru-RU">
            <a:solidFill>
              <a:sysClr val="windowText" lastClr="000000"/>
            </a:solidFill>
          </a:endParaRPr>
        </a:p>
      </dgm:t>
    </dgm:pt>
    <dgm:pt modelId="{7EF476D2-B891-4C2B-B776-D8F6D00B91C9}" type="pres">
      <dgm:prSet presAssocID="{1CF6B991-3B20-4209-A05F-13E794294C4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FE22D40-D67D-4A53-A7DD-1CB13F3CAFF4}" type="pres">
      <dgm:prSet presAssocID="{D7FA96B9-A225-4505-BB4C-3B3AB9B37667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78A561-9726-4F16-9E79-1459A70DD47D}" type="pres">
      <dgm:prSet presAssocID="{D7FA96B9-A225-4505-BB4C-3B3AB9B37667}" presName="spNode" presStyleCnt="0"/>
      <dgm:spPr/>
    </dgm:pt>
    <dgm:pt modelId="{904D795A-F3CA-4889-9025-28D49BBAB0DD}" type="pres">
      <dgm:prSet presAssocID="{368D1F1D-FB34-4A65-B698-02E284E9DA0C}" presName="sibTrans" presStyleLbl="sibTrans1D1" presStyleIdx="0" presStyleCnt="4"/>
      <dgm:spPr/>
      <dgm:t>
        <a:bodyPr/>
        <a:lstStyle/>
        <a:p>
          <a:endParaRPr lang="ru-RU"/>
        </a:p>
      </dgm:t>
    </dgm:pt>
    <dgm:pt modelId="{A4951A5D-04F0-4A75-A714-124E44131DEE}" type="pres">
      <dgm:prSet presAssocID="{6A08CEB0-9AC0-4A2D-B2AB-77FC713FD8F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3C6A15-E436-43B4-B9B7-245F906E3B6F}" type="pres">
      <dgm:prSet presAssocID="{6A08CEB0-9AC0-4A2D-B2AB-77FC713FD8FF}" presName="spNode" presStyleCnt="0"/>
      <dgm:spPr/>
    </dgm:pt>
    <dgm:pt modelId="{840D12CA-405E-4DD6-A584-64E4F05AF151}" type="pres">
      <dgm:prSet presAssocID="{26189E1E-A7EC-4859-9251-23C31F94A58F}" presName="sibTrans" presStyleLbl="sibTrans1D1" presStyleIdx="1" presStyleCnt="4"/>
      <dgm:spPr/>
      <dgm:t>
        <a:bodyPr/>
        <a:lstStyle/>
        <a:p>
          <a:endParaRPr lang="ru-RU"/>
        </a:p>
      </dgm:t>
    </dgm:pt>
    <dgm:pt modelId="{FDA65E80-4AC6-4ADD-BE1C-1086EE429C87}" type="pres">
      <dgm:prSet presAssocID="{0B9DE204-AD5F-4CF3-B85B-690E4A25043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C1615C-0A32-446C-91F9-0F016F6EF9FD}" type="pres">
      <dgm:prSet presAssocID="{0B9DE204-AD5F-4CF3-B85B-690E4A25043D}" presName="spNode" presStyleCnt="0"/>
      <dgm:spPr/>
    </dgm:pt>
    <dgm:pt modelId="{15096706-5FBA-41D2-A19F-595512A34FDC}" type="pres">
      <dgm:prSet presAssocID="{3D760B73-0A94-4B11-AFE1-9A13D81FD55C}" presName="sibTrans" presStyleLbl="sibTrans1D1" presStyleIdx="2" presStyleCnt="4"/>
      <dgm:spPr/>
      <dgm:t>
        <a:bodyPr/>
        <a:lstStyle/>
        <a:p>
          <a:endParaRPr lang="ru-RU"/>
        </a:p>
      </dgm:t>
    </dgm:pt>
    <dgm:pt modelId="{C97D9855-E596-4460-86D5-74897991FE3B}" type="pres">
      <dgm:prSet presAssocID="{35DCE608-521F-4487-9A38-7902296A39F3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8D432A-BC4B-49B0-B9C7-7828D6001C39}" type="pres">
      <dgm:prSet presAssocID="{35DCE608-521F-4487-9A38-7902296A39F3}" presName="spNode" presStyleCnt="0"/>
      <dgm:spPr/>
    </dgm:pt>
    <dgm:pt modelId="{7ED27F88-9898-4FD9-A18E-00475FCF6F12}" type="pres">
      <dgm:prSet presAssocID="{1A8754E8-835E-4386-AE89-667F884F0897}" presName="sibTrans" presStyleLbl="sibTrans1D1" presStyleIdx="3" presStyleCnt="4"/>
      <dgm:spPr/>
      <dgm:t>
        <a:bodyPr/>
        <a:lstStyle/>
        <a:p>
          <a:endParaRPr lang="ru-RU"/>
        </a:p>
      </dgm:t>
    </dgm:pt>
  </dgm:ptLst>
  <dgm:cxnLst>
    <dgm:cxn modelId="{52159B19-508A-4D2E-AC09-E8C7828184EF}" srcId="{1CF6B991-3B20-4209-A05F-13E794294C4C}" destId="{D7FA96B9-A225-4505-BB4C-3B3AB9B37667}" srcOrd="0" destOrd="0" parTransId="{2BBCD636-5C0C-4451-8928-7918708CB1D8}" sibTransId="{368D1F1D-FB34-4A65-B698-02E284E9DA0C}"/>
    <dgm:cxn modelId="{C51349BD-17CA-49B3-A0EB-7A7438106D5A}" type="presOf" srcId="{0B9DE204-AD5F-4CF3-B85B-690E4A25043D}" destId="{FDA65E80-4AC6-4ADD-BE1C-1086EE429C87}" srcOrd="0" destOrd="0" presId="urn:microsoft.com/office/officeart/2005/8/layout/cycle5"/>
    <dgm:cxn modelId="{FA3D947B-7BFA-41F2-A5AE-0EC6FA8EEDBC}" type="presOf" srcId="{1A8754E8-835E-4386-AE89-667F884F0897}" destId="{7ED27F88-9898-4FD9-A18E-00475FCF6F12}" srcOrd="0" destOrd="0" presId="urn:microsoft.com/office/officeart/2005/8/layout/cycle5"/>
    <dgm:cxn modelId="{603379D8-24F9-4D03-8976-1A097F997AA7}" type="presOf" srcId="{3D760B73-0A94-4B11-AFE1-9A13D81FD55C}" destId="{15096706-5FBA-41D2-A19F-595512A34FDC}" srcOrd="0" destOrd="0" presId="urn:microsoft.com/office/officeart/2005/8/layout/cycle5"/>
    <dgm:cxn modelId="{53E3A003-DB7C-41F5-BE7F-F4F9555B6995}" srcId="{1CF6B991-3B20-4209-A05F-13E794294C4C}" destId="{35DCE608-521F-4487-9A38-7902296A39F3}" srcOrd="3" destOrd="0" parTransId="{4E0D7723-8653-4274-A491-671605FBF863}" sibTransId="{1A8754E8-835E-4386-AE89-667F884F0897}"/>
    <dgm:cxn modelId="{D61FE4FD-37FE-4F41-AF1A-72E76286EE8F}" type="presOf" srcId="{1CF6B991-3B20-4209-A05F-13E794294C4C}" destId="{7EF476D2-B891-4C2B-B776-D8F6D00B91C9}" srcOrd="0" destOrd="0" presId="urn:microsoft.com/office/officeart/2005/8/layout/cycle5"/>
    <dgm:cxn modelId="{8074849F-7BF8-471D-A248-F6E407A9DD27}" type="presOf" srcId="{368D1F1D-FB34-4A65-B698-02E284E9DA0C}" destId="{904D795A-F3CA-4889-9025-28D49BBAB0DD}" srcOrd="0" destOrd="0" presId="urn:microsoft.com/office/officeart/2005/8/layout/cycle5"/>
    <dgm:cxn modelId="{AB671249-E88E-44E1-9239-DBDE1D5B4B4B}" type="presOf" srcId="{6A08CEB0-9AC0-4A2D-B2AB-77FC713FD8FF}" destId="{A4951A5D-04F0-4A75-A714-124E44131DEE}" srcOrd="0" destOrd="0" presId="urn:microsoft.com/office/officeart/2005/8/layout/cycle5"/>
    <dgm:cxn modelId="{7F2B0FAF-61FB-44EC-B848-4F14B510E345}" type="presOf" srcId="{26189E1E-A7EC-4859-9251-23C31F94A58F}" destId="{840D12CA-405E-4DD6-A584-64E4F05AF151}" srcOrd="0" destOrd="0" presId="urn:microsoft.com/office/officeart/2005/8/layout/cycle5"/>
    <dgm:cxn modelId="{89E2C28B-40CB-4F9A-A15A-7A0B43107169}" srcId="{1CF6B991-3B20-4209-A05F-13E794294C4C}" destId="{6A08CEB0-9AC0-4A2D-B2AB-77FC713FD8FF}" srcOrd="1" destOrd="0" parTransId="{7847D0E0-A43D-41CA-B8C5-777216775D56}" sibTransId="{26189E1E-A7EC-4859-9251-23C31F94A58F}"/>
    <dgm:cxn modelId="{15031590-1719-4AA3-ACE0-9F4B4C06342F}" srcId="{1CF6B991-3B20-4209-A05F-13E794294C4C}" destId="{0B9DE204-AD5F-4CF3-B85B-690E4A25043D}" srcOrd="2" destOrd="0" parTransId="{98DFF03D-6BB1-41DB-A227-29B7C789A1B0}" sibTransId="{3D760B73-0A94-4B11-AFE1-9A13D81FD55C}"/>
    <dgm:cxn modelId="{2AEA6D7B-FF3E-4383-B4AA-834AC8797032}" type="presOf" srcId="{35DCE608-521F-4487-9A38-7902296A39F3}" destId="{C97D9855-E596-4460-86D5-74897991FE3B}" srcOrd="0" destOrd="0" presId="urn:microsoft.com/office/officeart/2005/8/layout/cycle5"/>
    <dgm:cxn modelId="{2A09F208-D4CB-421F-B45C-E14C889E0700}" type="presOf" srcId="{D7FA96B9-A225-4505-BB4C-3B3AB9B37667}" destId="{4FE22D40-D67D-4A53-A7DD-1CB13F3CAFF4}" srcOrd="0" destOrd="0" presId="urn:microsoft.com/office/officeart/2005/8/layout/cycle5"/>
    <dgm:cxn modelId="{EA070BB7-6731-4C17-9E4F-AE2F520BE7E4}" type="presParOf" srcId="{7EF476D2-B891-4C2B-B776-D8F6D00B91C9}" destId="{4FE22D40-D67D-4A53-A7DD-1CB13F3CAFF4}" srcOrd="0" destOrd="0" presId="urn:microsoft.com/office/officeart/2005/8/layout/cycle5"/>
    <dgm:cxn modelId="{7DFDF775-AA5F-4925-8A47-7A1752EE9AEA}" type="presParOf" srcId="{7EF476D2-B891-4C2B-B776-D8F6D00B91C9}" destId="{D378A561-9726-4F16-9E79-1459A70DD47D}" srcOrd="1" destOrd="0" presId="urn:microsoft.com/office/officeart/2005/8/layout/cycle5"/>
    <dgm:cxn modelId="{5878F939-8E1A-4D75-B794-74AEA697D9AA}" type="presParOf" srcId="{7EF476D2-B891-4C2B-B776-D8F6D00B91C9}" destId="{904D795A-F3CA-4889-9025-28D49BBAB0DD}" srcOrd="2" destOrd="0" presId="urn:microsoft.com/office/officeart/2005/8/layout/cycle5"/>
    <dgm:cxn modelId="{2A71C9D1-7DC8-4B65-AAC5-2189ED733B67}" type="presParOf" srcId="{7EF476D2-B891-4C2B-B776-D8F6D00B91C9}" destId="{A4951A5D-04F0-4A75-A714-124E44131DEE}" srcOrd="3" destOrd="0" presId="urn:microsoft.com/office/officeart/2005/8/layout/cycle5"/>
    <dgm:cxn modelId="{4346DE59-953F-430F-A972-C8996C878399}" type="presParOf" srcId="{7EF476D2-B891-4C2B-B776-D8F6D00B91C9}" destId="{E73C6A15-E436-43B4-B9B7-245F906E3B6F}" srcOrd="4" destOrd="0" presId="urn:microsoft.com/office/officeart/2005/8/layout/cycle5"/>
    <dgm:cxn modelId="{2BF4488B-BC81-4B9F-9759-E016F26B8922}" type="presParOf" srcId="{7EF476D2-B891-4C2B-B776-D8F6D00B91C9}" destId="{840D12CA-405E-4DD6-A584-64E4F05AF151}" srcOrd="5" destOrd="0" presId="urn:microsoft.com/office/officeart/2005/8/layout/cycle5"/>
    <dgm:cxn modelId="{1230D107-F92F-4BBE-8036-315199D486B1}" type="presParOf" srcId="{7EF476D2-B891-4C2B-B776-D8F6D00B91C9}" destId="{FDA65E80-4AC6-4ADD-BE1C-1086EE429C87}" srcOrd="6" destOrd="0" presId="urn:microsoft.com/office/officeart/2005/8/layout/cycle5"/>
    <dgm:cxn modelId="{DD2C7892-508E-4D31-82EA-428AD3F03EB4}" type="presParOf" srcId="{7EF476D2-B891-4C2B-B776-D8F6D00B91C9}" destId="{7FC1615C-0A32-446C-91F9-0F016F6EF9FD}" srcOrd="7" destOrd="0" presId="urn:microsoft.com/office/officeart/2005/8/layout/cycle5"/>
    <dgm:cxn modelId="{2E65EB15-30B1-472E-8736-418F8950B80D}" type="presParOf" srcId="{7EF476D2-B891-4C2B-B776-D8F6D00B91C9}" destId="{15096706-5FBA-41D2-A19F-595512A34FDC}" srcOrd="8" destOrd="0" presId="urn:microsoft.com/office/officeart/2005/8/layout/cycle5"/>
    <dgm:cxn modelId="{368CC4CC-6371-4BFB-9AE9-9BE70DB18CC0}" type="presParOf" srcId="{7EF476D2-B891-4C2B-B776-D8F6D00B91C9}" destId="{C97D9855-E596-4460-86D5-74897991FE3B}" srcOrd="9" destOrd="0" presId="urn:microsoft.com/office/officeart/2005/8/layout/cycle5"/>
    <dgm:cxn modelId="{1F9A8B57-0A24-473C-BCDA-D5A815CDEAA4}" type="presParOf" srcId="{7EF476D2-B891-4C2B-B776-D8F6D00B91C9}" destId="{A48D432A-BC4B-49B0-B9C7-7828D6001C39}" srcOrd="10" destOrd="0" presId="urn:microsoft.com/office/officeart/2005/8/layout/cycle5"/>
    <dgm:cxn modelId="{0DABD897-29B2-4D7F-A14F-E2CEAC67B867}" type="presParOf" srcId="{7EF476D2-B891-4C2B-B776-D8F6D00B91C9}" destId="{7ED27F88-9898-4FD9-A18E-00475FCF6F12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548F58B-5A43-44CC-A6E8-8B4FB1BFA141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D34540F-23C8-48F8-820F-050F3677FBB3}">
      <dgm:prSet phldrT="[Текст]"/>
      <dgm:spPr/>
      <dgm:t>
        <a:bodyPr/>
        <a:lstStyle/>
        <a:p>
          <a:r>
            <a:rPr lang="ru-RU" dirty="0" err="1">
              <a:solidFill>
                <a:schemeClr val="tx1"/>
              </a:solidFill>
            </a:rPr>
            <a:t>Вхідний</a:t>
          </a:r>
          <a:r>
            <a:rPr lang="ru-RU" dirty="0">
              <a:solidFill>
                <a:schemeClr val="tx1"/>
              </a:solidFill>
            </a:rPr>
            <a:t> </a:t>
          </a:r>
          <a:r>
            <a:rPr lang="ru-RU" dirty="0" err="1">
              <a:solidFill>
                <a:schemeClr val="tx1"/>
              </a:solidFill>
            </a:rPr>
            <a:t>потік</a:t>
          </a:r>
          <a:endParaRPr lang="ru-RU" dirty="0">
            <a:solidFill>
              <a:schemeClr val="tx1"/>
            </a:solidFill>
          </a:endParaRPr>
        </a:p>
      </dgm:t>
    </dgm:pt>
    <dgm:pt modelId="{9B73BE03-5419-4929-AE7F-97071F2DEB3F}" type="parTrans" cxnId="{42093758-6AB5-456D-B216-42831B6A43AF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177F26F-6FBD-4FFB-BC08-81CEBED0A0D4}" type="sibTrans" cxnId="{42093758-6AB5-456D-B216-42831B6A43AF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8933C65-D0A1-4707-8C7F-11B616DD3373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Правила </a:t>
          </a:r>
          <a:r>
            <a:rPr lang="ru-RU" dirty="0" smtClean="0">
              <a:solidFill>
                <a:schemeClr val="tx1"/>
              </a:solidFill>
            </a:rPr>
            <a:t>постановки </a:t>
          </a:r>
          <a:r>
            <a:rPr lang="ru-RU" dirty="0">
              <a:solidFill>
                <a:schemeClr val="tx1"/>
              </a:solidFill>
            </a:rPr>
            <a:t>в </a:t>
          </a:r>
          <a:r>
            <a:rPr lang="ru-RU" dirty="0" err="1">
              <a:solidFill>
                <a:schemeClr val="tx1"/>
              </a:solidFill>
            </a:rPr>
            <a:t>чергу</a:t>
          </a:r>
          <a:endParaRPr lang="ru-RU" dirty="0">
            <a:solidFill>
              <a:schemeClr val="tx1"/>
            </a:solidFill>
          </a:endParaRPr>
        </a:p>
      </dgm:t>
    </dgm:pt>
    <dgm:pt modelId="{3AB16132-D907-4F93-B2F3-33A42E84377A}" type="parTrans" cxnId="{3F08ADEC-749B-4ED3-A3B0-B9B44852948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FB60D0B-3415-481C-871F-FC1E06A7A1EE}" type="sibTrans" cxnId="{3F08ADEC-749B-4ED3-A3B0-B9B44852948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33F735F-662C-4D51-A065-9FAD16606236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Черга</a:t>
          </a:r>
        </a:p>
      </dgm:t>
    </dgm:pt>
    <dgm:pt modelId="{73C55593-1472-4BB3-A4F4-9A34922489D3}" type="parTrans" cxnId="{1EC7C820-393B-4790-A7C8-F7FDCE7B938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4AC26BB-1A1D-43B4-B6BB-B5ECAF3FADDC}" type="sibTrans" cxnId="{1EC7C820-393B-4790-A7C8-F7FDCE7B938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0428343-E9DF-4BE5-9982-63B2CE9B7734}">
      <dgm:prSet phldrT="[Текст]"/>
      <dgm:spPr/>
      <dgm:t>
        <a:bodyPr/>
        <a:lstStyle/>
        <a:p>
          <a:r>
            <a:rPr lang="ru-RU" dirty="0" err="1">
              <a:solidFill>
                <a:schemeClr val="tx1"/>
              </a:solidFill>
            </a:rPr>
            <a:t>Вихідний</a:t>
          </a:r>
          <a:r>
            <a:rPr lang="ru-RU" dirty="0">
              <a:solidFill>
                <a:schemeClr val="tx1"/>
              </a:solidFill>
            </a:rPr>
            <a:t> </a:t>
          </a:r>
          <a:r>
            <a:rPr lang="ru-RU" dirty="0" err="1">
              <a:solidFill>
                <a:schemeClr val="tx1"/>
              </a:solidFill>
            </a:rPr>
            <a:t>потік</a:t>
          </a:r>
          <a:endParaRPr lang="ru-RU" dirty="0">
            <a:solidFill>
              <a:schemeClr val="tx1"/>
            </a:solidFill>
          </a:endParaRPr>
        </a:p>
      </dgm:t>
    </dgm:pt>
    <dgm:pt modelId="{FB64A00D-ACF2-4879-94CB-E944A85ECECB}" type="parTrans" cxnId="{F415A5DE-4316-45A7-B5D6-BD261EECED1F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2F0D4E7-4264-416D-9FDC-8D9A333158F7}" type="sibTrans" cxnId="{F415A5DE-4316-45A7-B5D6-BD261EECED1F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C23CCBE-EC98-4A11-AEFA-BBBD1F1E2999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Канал </a:t>
          </a:r>
          <a:r>
            <a:rPr lang="ru-RU" dirty="0" err="1">
              <a:solidFill>
                <a:schemeClr val="tx1"/>
              </a:solidFill>
            </a:rPr>
            <a:t>обслуговування</a:t>
          </a:r>
          <a:endParaRPr lang="ru-RU" dirty="0">
            <a:solidFill>
              <a:schemeClr val="tx1"/>
            </a:solidFill>
          </a:endParaRPr>
        </a:p>
      </dgm:t>
    </dgm:pt>
    <dgm:pt modelId="{F5DBD569-1130-4976-8DDF-1783EBD6C213}" type="parTrans" cxnId="{359492F1-E878-4787-AA7F-1240ED39605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5CD3EB1-9764-4975-BACA-63F0E0BA6A53}" type="sibTrans" cxnId="{359492F1-E878-4787-AA7F-1240ED39605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A0ADF19-02B3-4580-A9B5-DE83E7B88250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Правила </a:t>
          </a:r>
          <a:r>
            <a:rPr lang="ru-RU" dirty="0" err="1">
              <a:solidFill>
                <a:schemeClr val="tx1"/>
              </a:solidFill>
            </a:rPr>
            <a:t>обслуговування</a:t>
          </a:r>
          <a:endParaRPr lang="ru-RU" dirty="0">
            <a:solidFill>
              <a:schemeClr val="tx1"/>
            </a:solidFill>
          </a:endParaRPr>
        </a:p>
      </dgm:t>
    </dgm:pt>
    <dgm:pt modelId="{27677135-3319-41C7-816B-FE1236414F1F}" type="parTrans" cxnId="{EF50D9E1-60F5-4BB6-88AF-27FCFBBA6F16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B96E60F-40EA-4DBF-AD10-06CD47358AB7}" type="sibTrans" cxnId="{EF50D9E1-60F5-4BB6-88AF-27FCFBBA6F16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5F2A133-B091-4265-A1C1-A57C9AE7778C}" type="pres">
      <dgm:prSet presAssocID="{1548F58B-5A43-44CC-A6E8-8B4FB1BFA141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1A59BB3D-7469-4FC8-A63B-05929C251267}" type="pres">
      <dgm:prSet presAssocID="{CD34540F-23C8-48F8-820F-050F3677FBB3}" presName="chaos" presStyleCnt="0"/>
      <dgm:spPr/>
    </dgm:pt>
    <dgm:pt modelId="{76806970-1A37-4911-960E-8A66738114C7}" type="pres">
      <dgm:prSet presAssocID="{CD34540F-23C8-48F8-820F-050F3677FBB3}" presName="parTx1" presStyleLbl="revTx" presStyleIdx="0" presStyleCnt="5"/>
      <dgm:spPr/>
      <dgm:t>
        <a:bodyPr/>
        <a:lstStyle/>
        <a:p>
          <a:endParaRPr lang="ru-RU"/>
        </a:p>
      </dgm:t>
    </dgm:pt>
    <dgm:pt modelId="{B7B351DF-2705-4435-AC95-6D5F061FDE32}" type="pres">
      <dgm:prSet presAssocID="{CD34540F-23C8-48F8-820F-050F3677FBB3}" presName="desTx1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E99DFA-4563-4F42-AAA3-6B2BE95607CE}" type="pres">
      <dgm:prSet presAssocID="{CD34540F-23C8-48F8-820F-050F3677FBB3}" presName="c1" presStyleLbl="node1" presStyleIdx="0" presStyleCnt="19"/>
      <dgm:spPr/>
    </dgm:pt>
    <dgm:pt modelId="{C0820396-05F8-47A4-89EB-534D439A001E}" type="pres">
      <dgm:prSet presAssocID="{CD34540F-23C8-48F8-820F-050F3677FBB3}" presName="c2" presStyleLbl="node1" presStyleIdx="1" presStyleCnt="19"/>
      <dgm:spPr/>
    </dgm:pt>
    <dgm:pt modelId="{2CBA31D4-9706-425F-A21B-616408364F8C}" type="pres">
      <dgm:prSet presAssocID="{CD34540F-23C8-48F8-820F-050F3677FBB3}" presName="c3" presStyleLbl="node1" presStyleIdx="2" presStyleCnt="19"/>
      <dgm:spPr/>
    </dgm:pt>
    <dgm:pt modelId="{7991CF2F-7820-41BA-8614-1F6CAF9C10BA}" type="pres">
      <dgm:prSet presAssocID="{CD34540F-23C8-48F8-820F-050F3677FBB3}" presName="c4" presStyleLbl="node1" presStyleIdx="3" presStyleCnt="19"/>
      <dgm:spPr/>
    </dgm:pt>
    <dgm:pt modelId="{57FC4765-5551-4DF2-827B-5847B181BD01}" type="pres">
      <dgm:prSet presAssocID="{CD34540F-23C8-48F8-820F-050F3677FBB3}" presName="c5" presStyleLbl="node1" presStyleIdx="4" presStyleCnt="19"/>
      <dgm:spPr/>
    </dgm:pt>
    <dgm:pt modelId="{BC48D6A2-62D9-4727-AB86-725E4C848E26}" type="pres">
      <dgm:prSet presAssocID="{CD34540F-23C8-48F8-820F-050F3677FBB3}" presName="c6" presStyleLbl="node1" presStyleIdx="5" presStyleCnt="19"/>
      <dgm:spPr/>
    </dgm:pt>
    <dgm:pt modelId="{A3FE0BDB-6E0A-48B8-93FE-488F466D0853}" type="pres">
      <dgm:prSet presAssocID="{CD34540F-23C8-48F8-820F-050F3677FBB3}" presName="c7" presStyleLbl="node1" presStyleIdx="6" presStyleCnt="19"/>
      <dgm:spPr/>
    </dgm:pt>
    <dgm:pt modelId="{06EE4E96-E996-4E9E-8AE6-7EEECFD3530D}" type="pres">
      <dgm:prSet presAssocID="{CD34540F-23C8-48F8-820F-050F3677FBB3}" presName="c8" presStyleLbl="node1" presStyleIdx="7" presStyleCnt="19"/>
      <dgm:spPr/>
    </dgm:pt>
    <dgm:pt modelId="{5764CD20-7E43-4524-91A9-0CC761F588C1}" type="pres">
      <dgm:prSet presAssocID="{CD34540F-23C8-48F8-820F-050F3677FBB3}" presName="c9" presStyleLbl="node1" presStyleIdx="8" presStyleCnt="19"/>
      <dgm:spPr/>
    </dgm:pt>
    <dgm:pt modelId="{F5316282-83C5-43A5-BDB1-B952D0645A32}" type="pres">
      <dgm:prSet presAssocID="{CD34540F-23C8-48F8-820F-050F3677FBB3}" presName="c10" presStyleLbl="node1" presStyleIdx="9" presStyleCnt="19"/>
      <dgm:spPr/>
    </dgm:pt>
    <dgm:pt modelId="{2B2EE38E-ECD5-4C36-99B6-F194D5C1D5D4}" type="pres">
      <dgm:prSet presAssocID="{CD34540F-23C8-48F8-820F-050F3677FBB3}" presName="c11" presStyleLbl="node1" presStyleIdx="10" presStyleCnt="19"/>
      <dgm:spPr/>
    </dgm:pt>
    <dgm:pt modelId="{D067BADA-6F18-4460-9E99-A9AD944ABA25}" type="pres">
      <dgm:prSet presAssocID="{CD34540F-23C8-48F8-820F-050F3677FBB3}" presName="c12" presStyleLbl="node1" presStyleIdx="11" presStyleCnt="19"/>
      <dgm:spPr/>
    </dgm:pt>
    <dgm:pt modelId="{04E29CC1-FF86-4C57-8E87-E17EFDD310DF}" type="pres">
      <dgm:prSet presAssocID="{CD34540F-23C8-48F8-820F-050F3677FBB3}" presName="c13" presStyleLbl="node1" presStyleIdx="12" presStyleCnt="19"/>
      <dgm:spPr/>
    </dgm:pt>
    <dgm:pt modelId="{9A10B0A7-A855-42F8-B790-7C97C2ECECBD}" type="pres">
      <dgm:prSet presAssocID="{CD34540F-23C8-48F8-820F-050F3677FBB3}" presName="c14" presStyleLbl="node1" presStyleIdx="13" presStyleCnt="19"/>
      <dgm:spPr/>
    </dgm:pt>
    <dgm:pt modelId="{3206EEB0-C2F2-4FB2-82F0-75A16293E8CE}" type="pres">
      <dgm:prSet presAssocID="{CD34540F-23C8-48F8-820F-050F3677FBB3}" presName="c15" presStyleLbl="node1" presStyleIdx="14" presStyleCnt="19"/>
      <dgm:spPr/>
    </dgm:pt>
    <dgm:pt modelId="{666BFEBC-57B3-43C0-988C-E1BF9397774A}" type="pres">
      <dgm:prSet presAssocID="{CD34540F-23C8-48F8-820F-050F3677FBB3}" presName="c16" presStyleLbl="node1" presStyleIdx="15" presStyleCnt="19"/>
      <dgm:spPr/>
    </dgm:pt>
    <dgm:pt modelId="{8B430060-4783-45B1-9F75-08880C3213AD}" type="pres">
      <dgm:prSet presAssocID="{CD34540F-23C8-48F8-820F-050F3677FBB3}" presName="c17" presStyleLbl="node1" presStyleIdx="16" presStyleCnt="19"/>
      <dgm:spPr/>
    </dgm:pt>
    <dgm:pt modelId="{3CFC0A76-5A6B-4A8B-BE0B-1FE63E003492}" type="pres">
      <dgm:prSet presAssocID="{CD34540F-23C8-48F8-820F-050F3677FBB3}" presName="c18" presStyleLbl="node1" presStyleIdx="17" presStyleCnt="19"/>
      <dgm:spPr/>
    </dgm:pt>
    <dgm:pt modelId="{86CAFF7C-D1B1-4C15-8D53-C0BC1AB89FB7}" type="pres">
      <dgm:prSet presAssocID="{5177F26F-6FBD-4FFB-BC08-81CEBED0A0D4}" presName="chevronComposite1" presStyleCnt="0"/>
      <dgm:spPr/>
    </dgm:pt>
    <dgm:pt modelId="{47F12FF1-0657-4670-894B-CAB360B88B60}" type="pres">
      <dgm:prSet presAssocID="{5177F26F-6FBD-4FFB-BC08-81CEBED0A0D4}" presName="chevron1" presStyleLbl="sibTrans2D1" presStyleIdx="0" presStyleCnt="3"/>
      <dgm:spPr/>
    </dgm:pt>
    <dgm:pt modelId="{CB68E3B8-0317-4243-A6F9-9AFBCBE8A015}" type="pres">
      <dgm:prSet presAssocID="{5177F26F-6FBD-4FFB-BC08-81CEBED0A0D4}" presName="spChevron1" presStyleCnt="0"/>
      <dgm:spPr/>
    </dgm:pt>
    <dgm:pt modelId="{60A570AE-503E-4460-82A2-B6E3844F013B}" type="pres">
      <dgm:prSet presAssocID="{A33F735F-662C-4D51-A065-9FAD16606236}" presName="middle" presStyleCnt="0"/>
      <dgm:spPr/>
    </dgm:pt>
    <dgm:pt modelId="{93F4053E-DF13-41B1-856E-B6A22C8F3474}" type="pres">
      <dgm:prSet presAssocID="{A33F735F-662C-4D51-A065-9FAD16606236}" presName="parTxMid" presStyleLbl="revTx" presStyleIdx="2" presStyleCnt="5"/>
      <dgm:spPr/>
      <dgm:t>
        <a:bodyPr/>
        <a:lstStyle/>
        <a:p>
          <a:endParaRPr lang="ru-RU"/>
        </a:p>
      </dgm:t>
    </dgm:pt>
    <dgm:pt modelId="{8015E56D-4009-416C-B4E3-5ADCD8580D1F}" type="pres">
      <dgm:prSet presAssocID="{A33F735F-662C-4D51-A065-9FAD16606236}" presName="desTxMi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B873BA-0FAD-4CF4-9FAB-D9F80CE198FD}" type="pres">
      <dgm:prSet presAssocID="{A33F735F-662C-4D51-A065-9FAD16606236}" presName="spMid" presStyleCnt="0"/>
      <dgm:spPr/>
    </dgm:pt>
    <dgm:pt modelId="{37265154-1ED2-423F-8152-01EE1179FB20}" type="pres">
      <dgm:prSet presAssocID="{64AC26BB-1A1D-43B4-B6BB-B5ECAF3FADDC}" presName="chevronComposite1" presStyleCnt="0"/>
      <dgm:spPr/>
    </dgm:pt>
    <dgm:pt modelId="{72E333F2-F617-4FDC-84F3-68E6BF44A1F6}" type="pres">
      <dgm:prSet presAssocID="{64AC26BB-1A1D-43B4-B6BB-B5ECAF3FADDC}" presName="chevron1" presStyleLbl="sibTrans2D1" presStyleIdx="1" presStyleCnt="3"/>
      <dgm:spPr/>
    </dgm:pt>
    <dgm:pt modelId="{3D167325-815B-4CA0-9BDD-A3AC32D692D1}" type="pres">
      <dgm:prSet presAssocID="{64AC26BB-1A1D-43B4-B6BB-B5ECAF3FADDC}" presName="spChevron1" presStyleCnt="0"/>
      <dgm:spPr/>
    </dgm:pt>
    <dgm:pt modelId="{B4403C16-3BF9-409C-AB32-0087677C10F3}" type="pres">
      <dgm:prSet presAssocID="{8C23CCBE-EC98-4A11-AEFA-BBBD1F1E2999}" presName="middle" presStyleCnt="0"/>
      <dgm:spPr/>
    </dgm:pt>
    <dgm:pt modelId="{936D56DD-D3BC-4672-B53F-114277B56F54}" type="pres">
      <dgm:prSet presAssocID="{8C23CCBE-EC98-4A11-AEFA-BBBD1F1E2999}" presName="parTxMid" presStyleLbl="revTx" presStyleIdx="4" presStyleCnt="5"/>
      <dgm:spPr/>
      <dgm:t>
        <a:bodyPr/>
        <a:lstStyle/>
        <a:p>
          <a:endParaRPr lang="ru-RU"/>
        </a:p>
      </dgm:t>
    </dgm:pt>
    <dgm:pt modelId="{F8EFC4B9-77DA-49A3-B7A6-F486322C4008}" type="pres">
      <dgm:prSet presAssocID="{8C23CCBE-EC98-4A11-AEFA-BBBD1F1E2999}" presName="spMid" presStyleCnt="0"/>
      <dgm:spPr/>
    </dgm:pt>
    <dgm:pt modelId="{B8C99B5C-FF98-4903-B0A7-FFBC7957A58A}" type="pres">
      <dgm:prSet presAssocID="{25CD3EB1-9764-4975-BACA-63F0E0BA6A53}" presName="chevronComposite1" presStyleCnt="0"/>
      <dgm:spPr/>
    </dgm:pt>
    <dgm:pt modelId="{36B5291A-CB2C-413B-A3B6-1C915D62B903}" type="pres">
      <dgm:prSet presAssocID="{25CD3EB1-9764-4975-BACA-63F0E0BA6A53}" presName="chevron1" presStyleLbl="sibTrans2D1" presStyleIdx="2" presStyleCnt="3"/>
      <dgm:spPr/>
    </dgm:pt>
    <dgm:pt modelId="{FCA09718-920D-491A-A177-4A69DBA786FA}" type="pres">
      <dgm:prSet presAssocID="{25CD3EB1-9764-4975-BACA-63F0E0BA6A53}" presName="spChevron1" presStyleCnt="0"/>
      <dgm:spPr/>
    </dgm:pt>
    <dgm:pt modelId="{48F54028-4C8C-4BD2-B24B-672C3AAE2A09}" type="pres">
      <dgm:prSet presAssocID="{B0428343-E9DF-4BE5-9982-63B2CE9B7734}" presName="last" presStyleCnt="0"/>
      <dgm:spPr/>
    </dgm:pt>
    <dgm:pt modelId="{EC24E67D-6EE7-47BE-9D87-6681A366B331}" type="pres">
      <dgm:prSet presAssocID="{B0428343-E9DF-4BE5-9982-63B2CE9B7734}" presName="circleTx" presStyleLbl="node1" presStyleIdx="18" presStyleCnt="19"/>
      <dgm:spPr/>
      <dgm:t>
        <a:bodyPr/>
        <a:lstStyle/>
        <a:p>
          <a:endParaRPr lang="ru-RU"/>
        </a:p>
      </dgm:t>
    </dgm:pt>
    <dgm:pt modelId="{3C330719-498F-4584-9564-A546DA80AFFF}" type="pres">
      <dgm:prSet presAssocID="{B0428343-E9DF-4BE5-9982-63B2CE9B7734}" presName="spN" presStyleCnt="0"/>
      <dgm:spPr/>
    </dgm:pt>
  </dgm:ptLst>
  <dgm:cxnLst>
    <dgm:cxn modelId="{EF50D9E1-60F5-4BB6-88AF-27FCFBBA6F16}" srcId="{A33F735F-662C-4D51-A065-9FAD16606236}" destId="{7A0ADF19-02B3-4580-A9B5-DE83E7B88250}" srcOrd="0" destOrd="0" parTransId="{27677135-3319-41C7-816B-FE1236414F1F}" sibTransId="{2B96E60F-40EA-4DBF-AD10-06CD47358AB7}"/>
    <dgm:cxn modelId="{F415A5DE-4316-45A7-B5D6-BD261EECED1F}" srcId="{1548F58B-5A43-44CC-A6E8-8B4FB1BFA141}" destId="{B0428343-E9DF-4BE5-9982-63B2CE9B7734}" srcOrd="3" destOrd="0" parTransId="{FB64A00D-ACF2-4879-94CB-E944A85ECECB}" sibTransId="{A2F0D4E7-4264-416D-9FDC-8D9A333158F7}"/>
    <dgm:cxn modelId="{66696DF8-A698-43DF-B212-6CBADCE2FBF6}" type="presOf" srcId="{7A0ADF19-02B3-4580-A9B5-DE83E7B88250}" destId="{8015E56D-4009-416C-B4E3-5ADCD8580D1F}" srcOrd="0" destOrd="0" presId="urn:microsoft.com/office/officeart/2009/3/layout/RandomtoResultProcess"/>
    <dgm:cxn modelId="{68BBD2E7-1FB3-48CB-ACBE-C515F52628B3}" type="presOf" srcId="{1548F58B-5A43-44CC-A6E8-8B4FB1BFA141}" destId="{15F2A133-B091-4265-A1C1-A57C9AE7778C}" srcOrd="0" destOrd="0" presId="urn:microsoft.com/office/officeart/2009/3/layout/RandomtoResultProcess"/>
    <dgm:cxn modelId="{359492F1-E878-4787-AA7F-1240ED39605E}" srcId="{1548F58B-5A43-44CC-A6E8-8B4FB1BFA141}" destId="{8C23CCBE-EC98-4A11-AEFA-BBBD1F1E2999}" srcOrd="2" destOrd="0" parTransId="{F5DBD569-1130-4976-8DDF-1783EBD6C213}" sibTransId="{25CD3EB1-9764-4975-BACA-63F0E0BA6A53}"/>
    <dgm:cxn modelId="{570CF8BC-C677-4BE9-BFBB-D0FC1CB69445}" type="presOf" srcId="{A33F735F-662C-4D51-A065-9FAD16606236}" destId="{93F4053E-DF13-41B1-856E-B6A22C8F3474}" srcOrd="0" destOrd="0" presId="urn:microsoft.com/office/officeart/2009/3/layout/RandomtoResultProcess"/>
    <dgm:cxn modelId="{1EC7C820-393B-4790-A7C8-F7FDCE7B9385}" srcId="{1548F58B-5A43-44CC-A6E8-8B4FB1BFA141}" destId="{A33F735F-662C-4D51-A065-9FAD16606236}" srcOrd="1" destOrd="0" parTransId="{73C55593-1472-4BB3-A4F4-9A34922489D3}" sibTransId="{64AC26BB-1A1D-43B4-B6BB-B5ECAF3FADDC}"/>
    <dgm:cxn modelId="{28B67324-BBA2-4FBC-B4E2-4F8CAABCEFB5}" type="presOf" srcId="{8C23CCBE-EC98-4A11-AEFA-BBBD1F1E2999}" destId="{936D56DD-D3BC-4672-B53F-114277B56F54}" srcOrd="0" destOrd="0" presId="urn:microsoft.com/office/officeart/2009/3/layout/RandomtoResultProcess"/>
    <dgm:cxn modelId="{0BB62768-2C5E-4ACA-A68C-87AA80132364}" type="presOf" srcId="{B0428343-E9DF-4BE5-9982-63B2CE9B7734}" destId="{EC24E67D-6EE7-47BE-9D87-6681A366B331}" srcOrd="0" destOrd="0" presId="urn:microsoft.com/office/officeart/2009/3/layout/RandomtoResultProcess"/>
    <dgm:cxn modelId="{9C372AB9-CB86-43E5-BCF1-1ED0DD747178}" type="presOf" srcId="{48933C65-D0A1-4707-8C7F-11B616DD3373}" destId="{B7B351DF-2705-4435-AC95-6D5F061FDE32}" srcOrd="0" destOrd="0" presId="urn:microsoft.com/office/officeart/2009/3/layout/RandomtoResultProcess"/>
    <dgm:cxn modelId="{42093758-6AB5-456D-B216-42831B6A43AF}" srcId="{1548F58B-5A43-44CC-A6E8-8B4FB1BFA141}" destId="{CD34540F-23C8-48F8-820F-050F3677FBB3}" srcOrd="0" destOrd="0" parTransId="{9B73BE03-5419-4929-AE7F-97071F2DEB3F}" sibTransId="{5177F26F-6FBD-4FFB-BC08-81CEBED0A0D4}"/>
    <dgm:cxn modelId="{7B559E97-161E-4BBC-84EB-840E7CB10C00}" type="presOf" srcId="{CD34540F-23C8-48F8-820F-050F3677FBB3}" destId="{76806970-1A37-4911-960E-8A66738114C7}" srcOrd="0" destOrd="0" presId="urn:microsoft.com/office/officeart/2009/3/layout/RandomtoResultProcess"/>
    <dgm:cxn modelId="{3F08ADEC-749B-4ED3-A3B0-B9B44852948B}" srcId="{CD34540F-23C8-48F8-820F-050F3677FBB3}" destId="{48933C65-D0A1-4707-8C7F-11B616DD3373}" srcOrd="0" destOrd="0" parTransId="{3AB16132-D907-4F93-B2F3-33A42E84377A}" sibTransId="{DFB60D0B-3415-481C-871F-FC1E06A7A1EE}"/>
    <dgm:cxn modelId="{5125064A-63D9-424F-B7BA-CEBD1738EF51}" type="presParOf" srcId="{15F2A133-B091-4265-A1C1-A57C9AE7778C}" destId="{1A59BB3D-7469-4FC8-A63B-05929C251267}" srcOrd="0" destOrd="0" presId="urn:microsoft.com/office/officeart/2009/3/layout/RandomtoResultProcess"/>
    <dgm:cxn modelId="{7E9CD4CD-8E83-4791-952B-107718EAF989}" type="presParOf" srcId="{1A59BB3D-7469-4FC8-A63B-05929C251267}" destId="{76806970-1A37-4911-960E-8A66738114C7}" srcOrd="0" destOrd="0" presId="urn:microsoft.com/office/officeart/2009/3/layout/RandomtoResultProcess"/>
    <dgm:cxn modelId="{3D20B42A-9FF0-4F94-B687-6FEED7B8DFB8}" type="presParOf" srcId="{1A59BB3D-7469-4FC8-A63B-05929C251267}" destId="{B7B351DF-2705-4435-AC95-6D5F061FDE32}" srcOrd="1" destOrd="0" presId="urn:microsoft.com/office/officeart/2009/3/layout/RandomtoResultProcess"/>
    <dgm:cxn modelId="{C0BCF3F0-6B98-41BD-8F58-CF84E006C0E5}" type="presParOf" srcId="{1A59BB3D-7469-4FC8-A63B-05929C251267}" destId="{44E99DFA-4563-4F42-AAA3-6B2BE95607CE}" srcOrd="2" destOrd="0" presId="urn:microsoft.com/office/officeart/2009/3/layout/RandomtoResultProcess"/>
    <dgm:cxn modelId="{5BA5097A-FA59-4DBD-8982-CAF6B1CE5A2F}" type="presParOf" srcId="{1A59BB3D-7469-4FC8-A63B-05929C251267}" destId="{C0820396-05F8-47A4-89EB-534D439A001E}" srcOrd="3" destOrd="0" presId="urn:microsoft.com/office/officeart/2009/3/layout/RandomtoResultProcess"/>
    <dgm:cxn modelId="{AD8DD34D-0C1B-4746-9A58-D0E0B53DDA8B}" type="presParOf" srcId="{1A59BB3D-7469-4FC8-A63B-05929C251267}" destId="{2CBA31D4-9706-425F-A21B-616408364F8C}" srcOrd="4" destOrd="0" presId="urn:microsoft.com/office/officeart/2009/3/layout/RandomtoResultProcess"/>
    <dgm:cxn modelId="{7BC66D8A-1667-40E3-907E-E0296DE93DE8}" type="presParOf" srcId="{1A59BB3D-7469-4FC8-A63B-05929C251267}" destId="{7991CF2F-7820-41BA-8614-1F6CAF9C10BA}" srcOrd="5" destOrd="0" presId="urn:microsoft.com/office/officeart/2009/3/layout/RandomtoResultProcess"/>
    <dgm:cxn modelId="{318EAF16-18C3-44F1-B0EB-F726BEF7C01D}" type="presParOf" srcId="{1A59BB3D-7469-4FC8-A63B-05929C251267}" destId="{57FC4765-5551-4DF2-827B-5847B181BD01}" srcOrd="6" destOrd="0" presId="urn:microsoft.com/office/officeart/2009/3/layout/RandomtoResultProcess"/>
    <dgm:cxn modelId="{356FC985-2B48-4AE3-B612-19693A3D1DC4}" type="presParOf" srcId="{1A59BB3D-7469-4FC8-A63B-05929C251267}" destId="{BC48D6A2-62D9-4727-AB86-725E4C848E26}" srcOrd="7" destOrd="0" presId="urn:microsoft.com/office/officeart/2009/3/layout/RandomtoResultProcess"/>
    <dgm:cxn modelId="{06AA0ADA-EBCC-4888-B949-1AE8DC550403}" type="presParOf" srcId="{1A59BB3D-7469-4FC8-A63B-05929C251267}" destId="{A3FE0BDB-6E0A-48B8-93FE-488F466D0853}" srcOrd="8" destOrd="0" presId="urn:microsoft.com/office/officeart/2009/3/layout/RandomtoResultProcess"/>
    <dgm:cxn modelId="{8E14AC9E-545D-4D93-8085-953F0BE546CD}" type="presParOf" srcId="{1A59BB3D-7469-4FC8-A63B-05929C251267}" destId="{06EE4E96-E996-4E9E-8AE6-7EEECFD3530D}" srcOrd="9" destOrd="0" presId="urn:microsoft.com/office/officeart/2009/3/layout/RandomtoResultProcess"/>
    <dgm:cxn modelId="{756E474A-523F-4BE7-BB1D-93F66F7EB813}" type="presParOf" srcId="{1A59BB3D-7469-4FC8-A63B-05929C251267}" destId="{5764CD20-7E43-4524-91A9-0CC761F588C1}" srcOrd="10" destOrd="0" presId="urn:microsoft.com/office/officeart/2009/3/layout/RandomtoResultProcess"/>
    <dgm:cxn modelId="{E6B689DC-F071-4F79-B0A2-D80388E5D6E4}" type="presParOf" srcId="{1A59BB3D-7469-4FC8-A63B-05929C251267}" destId="{F5316282-83C5-43A5-BDB1-B952D0645A32}" srcOrd="11" destOrd="0" presId="urn:microsoft.com/office/officeart/2009/3/layout/RandomtoResultProcess"/>
    <dgm:cxn modelId="{257CAC08-FF08-4F32-8CAF-1A18B2E75909}" type="presParOf" srcId="{1A59BB3D-7469-4FC8-A63B-05929C251267}" destId="{2B2EE38E-ECD5-4C36-99B6-F194D5C1D5D4}" srcOrd="12" destOrd="0" presId="urn:microsoft.com/office/officeart/2009/3/layout/RandomtoResultProcess"/>
    <dgm:cxn modelId="{E7D00D33-D518-4DDF-B2AD-773194DD9A89}" type="presParOf" srcId="{1A59BB3D-7469-4FC8-A63B-05929C251267}" destId="{D067BADA-6F18-4460-9E99-A9AD944ABA25}" srcOrd="13" destOrd="0" presId="urn:microsoft.com/office/officeart/2009/3/layout/RandomtoResultProcess"/>
    <dgm:cxn modelId="{7B7553E4-1C26-4CE6-9F0F-E68DAB7123F3}" type="presParOf" srcId="{1A59BB3D-7469-4FC8-A63B-05929C251267}" destId="{04E29CC1-FF86-4C57-8E87-E17EFDD310DF}" srcOrd="14" destOrd="0" presId="urn:microsoft.com/office/officeart/2009/3/layout/RandomtoResultProcess"/>
    <dgm:cxn modelId="{510F6F25-BFCB-4E17-BAA5-AB03AED9AC57}" type="presParOf" srcId="{1A59BB3D-7469-4FC8-A63B-05929C251267}" destId="{9A10B0A7-A855-42F8-B790-7C97C2ECECBD}" srcOrd="15" destOrd="0" presId="urn:microsoft.com/office/officeart/2009/3/layout/RandomtoResultProcess"/>
    <dgm:cxn modelId="{27CADC43-5691-4C61-82C3-BA5C299D9013}" type="presParOf" srcId="{1A59BB3D-7469-4FC8-A63B-05929C251267}" destId="{3206EEB0-C2F2-4FB2-82F0-75A16293E8CE}" srcOrd="16" destOrd="0" presId="urn:microsoft.com/office/officeart/2009/3/layout/RandomtoResultProcess"/>
    <dgm:cxn modelId="{BFDD72D5-8E02-4F0C-A73A-0412398A5BE1}" type="presParOf" srcId="{1A59BB3D-7469-4FC8-A63B-05929C251267}" destId="{666BFEBC-57B3-43C0-988C-E1BF9397774A}" srcOrd="17" destOrd="0" presId="urn:microsoft.com/office/officeart/2009/3/layout/RandomtoResultProcess"/>
    <dgm:cxn modelId="{C74D6B70-BAA3-491C-918F-B2B15EEF50F7}" type="presParOf" srcId="{1A59BB3D-7469-4FC8-A63B-05929C251267}" destId="{8B430060-4783-45B1-9F75-08880C3213AD}" srcOrd="18" destOrd="0" presId="urn:microsoft.com/office/officeart/2009/3/layout/RandomtoResultProcess"/>
    <dgm:cxn modelId="{15D45FB7-646B-474F-BC04-0515D601BB58}" type="presParOf" srcId="{1A59BB3D-7469-4FC8-A63B-05929C251267}" destId="{3CFC0A76-5A6B-4A8B-BE0B-1FE63E003492}" srcOrd="19" destOrd="0" presId="urn:microsoft.com/office/officeart/2009/3/layout/RandomtoResultProcess"/>
    <dgm:cxn modelId="{E0412AC9-9EA3-49AB-AF67-823EF589DDD6}" type="presParOf" srcId="{15F2A133-B091-4265-A1C1-A57C9AE7778C}" destId="{86CAFF7C-D1B1-4C15-8D53-C0BC1AB89FB7}" srcOrd="1" destOrd="0" presId="urn:microsoft.com/office/officeart/2009/3/layout/RandomtoResultProcess"/>
    <dgm:cxn modelId="{C9C9FD4E-9437-47BF-A789-1A997D0E3E58}" type="presParOf" srcId="{86CAFF7C-D1B1-4C15-8D53-C0BC1AB89FB7}" destId="{47F12FF1-0657-4670-894B-CAB360B88B60}" srcOrd="0" destOrd="0" presId="urn:microsoft.com/office/officeart/2009/3/layout/RandomtoResultProcess"/>
    <dgm:cxn modelId="{011017B3-E16F-472D-80E7-0E149DF2D23C}" type="presParOf" srcId="{86CAFF7C-D1B1-4C15-8D53-C0BC1AB89FB7}" destId="{CB68E3B8-0317-4243-A6F9-9AFBCBE8A015}" srcOrd="1" destOrd="0" presId="urn:microsoft.com/office/officeart/2009/3/layout/RandomtoResultProcess"/>
    <dgm:cxn modelId="{CBC35F93-D2E5-4793-AB6B-B552A3AAE4D9}" type="presParOf" srcId="{15F2A133-B091-4265-A1C1-A57C9AE7778C}" destId="{60A570AE-503E-4460-82A2-B6E3844F013B}" srcOrd="2" destOrd="0" presId="urn:microsoft.com/office/officeart/2009/3/layout/RandomtoResultProcess"/>
    <dgm:cxn modelId="{ED0D3EA5-09AF-40B7-B0B4-912FF7EE83CB}" type="presParOf" srcId="{60A570AE-503E-4460-82A2-B6E3844F013B}" destId="{93F4053E-DF13-41B1-856E-B6A22C8F3474}" srcOrd="0" destOrd="0" presId="urn:microsoft.com/office/officeart/2009/3/layout/RandomtoResultProcess"/>
    <dgm:cxn modelId="{1E2C2BA4-C6E4-4129-B594-E2097CE40A21}" type="presParOf" srcId="{60A570AE-503E-4460-82A2-B6E3844F013B}" destId="{8015E56D-4009-416C-B4E3-5ADCD8580D1F}" srcOrd="1" destOrd="0" presId="urn:microsoft.com/office/officeart/2009/3/layout/RandomtoResultProcess"/>
    <dgm:cxn modelId="{807FBA8D-2CC9-4B3F-8173-18F081B7EE91}" type="presParOf" srcId="{60A570AE-503E-4460-82A2-B6E3844F013B}" destId="{26B873BA-0FAD-4CF4-9FAB-D9F80CE198FD}" srcOrd="2" destOrd="0" presId="urn:microsoft.com/office/officeart/2009/3/layout/RandomtoResultProcess"/>
    <dgm:cxn modelId="{24A89952-4B29-4A4F-A77B-4703956A0ACB}" type="presParOf" srcId="{15F2A133-B091-4265-A1C1-A57C9AE7778C}" destId="{37265154-1ED2-423F-8152-01EE1179FB20}" srcOrd="3" destOrd="0" presId="urn:microsoft.com/office/officeart/2009/3/layout/RandomtoResultProcess"/>
    <dgm:cxn modelId="{DE1488E5-02BE-40D8-90AB-04FE6464FF6B}" type="presParOf" srcId="{37265154-1ED2-423F-8152-01EE1179FB20}" destId="{72E333F2-F617-4FDC-84F3-68E6BF44A1F6}" srcOrd="0" destOrd="0" presId="urn:microsoft.com/office/officeart/2009/3/layout/RandomtoResultProcess"/>
    <dgm:cxn modelId="{1C80DB77-88B0-47AE-8943-3A3D3AC4AD9E}" type="presParOf" srcId="{37265154-1ED2-423F-8152-01EE1179FB20}" destId="{3D167325-815B-4CA0-9BDD-A3AC32D692D1}" srcOrd="1" destOrd="0" presId="urn:microsoft.com/office/officeart/2009/3/layout/RandomtoResultProcess"/>
    <dgm:cxn modelId="{B88C53B4-0A70-48B9-BABB-6AD471368EDF}" type="presParOf" srcId="{15F2A133-B091-4265-A1C1-A57C9AE7778C}" destId="{B4403C16-3BF9-409C-AB32-0087677C10F3}" srcOrd="4" destOrd="0" presId="urn:microsoft.com/office/officeart/2009/3/layout/RandomtoResultProcess"/>
    <dgm:cxn modelId="{5831AD2B-621C-4655-89BE-9348745F966E}" type="presParOf" srcId="{B4403C16-3BF9-409C-AB32-0087677C10F3}" destId="{936D56DD-D3BC-4672-B53F-114277B56F54}" srcOrd="0" destOrd="0" presId="urn:microsoft.com/office/officeart/2009/3/layout/RandomtoResultProcess"/>
    <dgm:cxn modelId="{D527E3E9-14D5-4A92-9C6F-64B0DDC91622}" type="presParOf" srcId="{B4403C16-3BF9-409C-AB32-0087677C10F3}" destId="{F8EFC4B9-77DA-49A3-B7A6-F486322C4008}" srcOrd="1" destOrd="0" presId="urn:microsoft.com/office/officeart/2009/3/layout/RandomtoResultProcess"/>
    <dgm:cxn modelId="{D77A4481-5CDE-45DE-8613-A621C8021B51}" type="presParOf" srcId="{15F2A133-B091-4265-A1C1-A57C9AE7778C}" destId="{B8C99B5C-FF98-4903-B0A7-FFBC7957A58A}" srcOrd="5" destOrd="0" presId="urn:microsoft.com/office/officeart/2009/3/layout/RandomtoResultProcess"/>
    <dgm:cxn modelId="{CFAF1F06-BE4A-4B9B-BBBA-D90ABFC2382A}" type="presParOf" srcId="{B8C99B5C-FF98-4903-B0A7-FFBC7957A58A}" destId="{36B5291A-CB2C-413B-A3B6-1C915D62B903}" srcOrd="0" destOrd="0" presId="urn:microsoft.com/office/officeart/2009/3/layout/RandomtoResultProcess"/>
    <dgm:cxn modelId="{C93200F4-E21A-4A99-9482-8C418BDCBAE0}" type="presParOf" srcId="{B8C99B5C-FF98-4903-B0A7-FFBC7957A58A}" destId="{FCA09718-920D-491A-A177-4A69DBA786FA}" srcOrd="1" destOrd="0" presId="urn:microsoft.com/office/officeart/2009/3/layout/RandomtoResultProcess"/>
    <dgm:cxn modelId="{FA48EA8A-832F-4DFC-B333-883FD438E544}" type="presParOf" srcId="{15F2A133-B091-4265-A1C1-A57C9AE7778C}" destId="{48F54028-4C8C-4BD2-B24B-672C3AAE2A09}" srcOrd="6" destOrd="0" presId="urn:microsoft.com/office/officeart/2009/3/layout/RandomtoResultProcess"/>
    <dgm:cxn modelId="{D3E4040F-8B5F-4A59-B1B2-54AF5CAC7EAD}" type="presParOf" srcId="{48F54028-4C8C-4BD2-B24B-672C3AAE2A09}" destId="{EC24E67D-6EE7-47BE-9D87-6681A366B331}" srcOrd="0" destOrd="0" presId="urn:microsoft.com/office/officeart/2009/3/layout/RandomtoResultProcess"/>
    <dgm:cxn modelId="{A060771B-EEE3-4E62-B201-83E4959A957D}" type="presParOf" srcId="{48F54028-4C8C-4BD2-B24B-672C3AAE2A09}" destId="{3C330719-498F-4584-9564-A546DA80AFFF}" srcOrd="1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7A20919-BE15-40F7-B7B6-E948FE2CFC01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2AFE3BD1-6B8C-4546-BD54-C7E1E3B24891}">
      <dgm:prSet phldrT="[Текст]" custT="1"/>
      <dgm:spPr/>
      <dgm:t>
        <a:bodyPr/>
        <a:lstStyle/>
        <a:p>
          <a:r>
            <a:rPr lang="ru-RU" sz="1200"/>
            <a:t>Дисципліни обслуговування</a:t>
          </a:r>
        </a:p>
      </dgm:t>
    </dgm:pt>
    <dgm:pt modelId="{E619DAD3-BB97-4577-85BA-81E1BF45E005}" type="parTrans" cxnId="{A0EA5B3A-E494-40EA-AF0E-A67252F0F7A8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7B6A9809-E2CF-4E85-B16E-74B4D0ABA976}" type="sibTrans" cxnId="{A0EA5B3A-E494-40EA-AF0E-A67252F0F7A8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8DDA3F4F-EDCA-4681-88B5-3718D5410170}">
      <dgm:prSet phldrT="[Текст]" custT="1"/>
      <dgm:spPr/>
      <dgm:t>
        <a:bodyPr/>
        <a:lstStyle/>
        <a:p>
          <a:r>
            <a:rPr lang="ru-RU" sz="1200"/>
            <a:t>Безпріоритетні</a:t>
          </a:r>
        </a:p>
      </dgm:t>
    </dgm:pt>
    <dgm:pt modelId="{7943DB74-D9BB-4A05-BF99-9230FEE0A12A}" type="parTrans" cxnId="{A6208CA3-9C17-4767-A2C9-5C86D01E27DF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2E00173C-BB3C-4228-ADC5-448E66C9F6D5}" type="sibTrans" cxnId="{A6208CA3-9C17-4767-A2C9-5C86D01E27DF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64F02063-BA07-4EF4-9E2B-1948BC044799}">
      <dgm:prSet phldrT="[Текст]" custT="1"/>
      <dgm:spPr/>
      <dgm:t>
        <a:bodyPr/>
        <a:lstStyle/>
        <a:p>
          <a:r>
            <a:rPr lang="uk-UA" sz="1200"/>
            <a:t>циклічний алгоритм (RR)</a:t>
          </a:r>
          <a:endParaRPr lang="ru-RU" sz="1200"/>
        </a:p>
      </dgm:t>
    </dgm:pt>
    <dgm:pt modelId="{B7615316-A64F-405A-8353-FA9D6575F4FC}" type="parTrans" cxnId="{D90EB89B-6BCA-4902-9ED6-A3B9197AD43D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448997FA-B34C-4B8D-A3B3-3DD1AD7E9747}" type="sibTrans" cxnId="{D90EB89B-6BCA-4902-9ED6-A3B9197AD43D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1A1DC352-E9CD-41E7-91DA-C82A7663080F}">
      <dgm:prSet phldrT="[Текст]" custT="1"/>
      <dgm:spPr/>
      <dgm:t>
        <a:bodyPr/>
        <a:lstStyle/>
        <a:p>
          <a:r>
            <a:rPr lang="uk-UA" sz="1200"/>
            <a:t>Пріоритетні</a:t>
          </a:r>
          <a:endParaRPr lang="ru-RU" sz="1200"/>
        </a:p>
      </dgm:t>
    </dgm:pt>
    <dgm:pt modelId="{9557BDDB-A620-4265-9C16-78015AD1441E}" type="parTrans" cxnId="{525C3A43-5A83-4103-B252-A8188FE3BFB5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1B4A58FB-6802-41C8-A6F5-B68A7618AF60}" type="sibTrans" cxnId="{525C3A43-5A83-4103-B252-A8188FE3BFB5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F309A378-6E14-4AB4-AE46-ED436349037D}">
      <dgm:prSet phldrT="[Текст]" custT="1"/>
      <dgm:spPr/>
      <dgm:t>
        <a:bodyPr/>
        <a:lstStyle/>
        <a:p>
          <a:r>
            <a:rPr lang="ru-RU" sz="1200"/>
            <a:t>Лінійні</a:t>
          </a:r>
        </a:p>
      </dgm:t>
    </dgm:pt>
    <dgm:pt modelId="{8D429C92-870C-4B6E-AE06-B9717081F1E2}" type="parTrans" cxnId="{0EBC4DE5-3184-4820-BB14-2187605CC90A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AACEE9D8-7C41-458F-80E5-9F77263E6005}" type="sibTrans" cxnId="{0EBC4DE5-3184-4820-BB14-2187605CC90A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8511CAFF-D94D-47A0-B3A3-FB1E10AE62EB}">
      <dgm:prSet phldrT="[Текст]" custT="1"/>
      <dgm:spPr/>
      <dgm:t>
        <a:bodyPr/>
        <a:lstStyle/>
        <a:p>
          <a:r>
            <a:rPr lang="uk-UA" sz="1200"/>
            <a:t>в порядку надходження (FIFO)</a:t>
          </a:r>
          <a:endParaRPr lang="ru-RU" sz="1200"/>
        </a:p>
      </dgm:t>
    </dgm:pt>
    <dgm:pt modelId="{BF2ED22B-74E3-4595-B041-7D2CC02AE6A4}" type="parTrans" cxnId="{94BDBC84-AC68-4333-9B07-2576B3E1B77A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3B6F3E91-6E25-443B-B4F2-4E27FDC86947}" type="sibTrans" cxnId="{94BDBC84-AC68-4333-9B07-2576B3E1B77A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14C9A1C3-E444-43DD-AF83-323E23F2D1DC}">
      <dgm:prSet phldrT="[Текст]" custT="1"/>
      <dgm:spPr/>
      <dgm:t>
        <a:bodyPr/>
        <a:lstStyle/>
        <a:p>
          <a:r>
            <a:rPr lang="uk-UA" sz="1200"/>
            <a:t>в інверсійному порядку (LIFO)</a:t>
          </a:r>
          <a:endParaRPr lang="ru-RU" sz="1200"/>
        </a:p>
      </dgm:t>
    </dgm:pt>
    <dgm:pt modelId="{6EDAE3CE-5BD3-4615-84E8-F089657419D4}" type="parTrans" cxnId="{76A2FFA8-F845-4D1F-A7CF-9CE4076FA9D8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7895BD22-139C-4A74-B599-BC5E65CD2881}" type="sibTrans" cxnId="{76A2FFA8-F845-4D1F-A7CF-9CE4076FA9D8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CFE76982-CB05-47B0-B41A-876EF520E6D1}">
      <dgm:prSet phldrT="[Текст]" custT="1"/>
      <dgm:spPr/>
      <dgm:t>
        <a:bodyPr/>
        <a:lstStyle/>
        <a:p>
          <a:r>
            <a:rPr lang="ru-RU" sz="1200"/>
            <a:t>Циклічні</a:t>
          </a:r>
        </a:p>
      </dgm:t>
    </dgm:pt>
    <dgm:pt modelId="{C5543F71-BCC9-447D-A6D3-D53AD9CBC41E}" type="parTrans" cxnId="{A4B921DF-D5E7-4FEB-9B1B-A03915FC8B4E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6533757E-0FB2-4FA8-BD4B-D9835C1EC783}" type="sibTrans" cxnId="{A4B921DF-D5E7-4FEB-9B1B-A03915FC8B4E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966E9A83-A92E-491C-8E12-E58A959610F8}">
      <dgm:prSet phldrT="[Текст]" custT="1"/>
      <dgm:spPr/>
      <dgm:t>
        <a:bodyPr/>
        <a:lstStyle/>
        <a:p>
          <a:r>
            <a:rPr lang="uk-UA" sz="1200"/>
            <a:t>випадковий вибір (RANDOM)</a:t>
          </a:r>
          <a:endParaRPr lang="ru-RU" sz="1200"/>
        </a:p>
      </dgm:t>
    </dgm:pt>
    <dgm:pt modelId="{6199514F-249E-407A-A2FC-C399FF4FFB98}" type="parTrans" cxnId="{DFD2B092-0FE7-435B-A009-DFE32542E16E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BE008CB1-AF48-4C30-A919-338205FB7893}" type="sibTrans" cxnId="{DFD2B092-0FE7-435B-A009-DFE32542E16E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5A20F16F-F563-4CBF-9241-F53698C2C025}">
      <dgm:prSet phldrT="[Текст]" custT="1"/>
      <dgm:spPr/>
      <dgm:t>
        <a:bodyPr/>
        <a:lstStyle/>
        <a:p>
          <a:r>
            <a:rPr lang="uk-UA" sz="1200"/>
            <a:t>багаторівневий циклічний алгоритм (FB)</a:t>
          </a:r>
          <a:endParaRPr lang="ru-RU" sz="1200"/>
        </a:p>
      </dgm:t>
    </dgm:pt>
    <dgm:pt modelId="{2322E976-C7CB-43B1-8C5F-593250377C1E}" type="parTrans" cxnId="{2A8DA0F0-45BB-479E-8551-6E6E826C1943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813AA4CC-6648-44E4-AE1B-4BBA410B34D9}" type="sibTrans" cxnId="{2A8DA0F0-45BB-479E-8551-6E6E826C1943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24921E82-961E-407E-ACD9-108C277E1356}">
      <dgm:prSet phldrT="[Текст]" custT="1"/>
      <dgm:spPr/>
      <dgm:t>
        <a:bodyPr/>
        <a:lstStyle/>
        <a:p>
          <a:r>
            <a:rPr lang="uk-UA" sz="1200"/>
            <a:t>змішаний алгоритм</a:t>
          </a:r>
          <a:endParaRPr lang="ru-RU" sz="1200"/>
        </a:p>
      </dgm:t>
    </dgm:pt>
    <dgm:pt modelId="{6112EF93-820F-44F2-AA6E-63BCC29B4D10}" type="parTrans" cxnId="{3E0632EA-2F8A-479C-B6CD-57089172BA85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B6F0FF77-3CFB-4125-A241-6A0CEBB5296E}" type="sibTrans" cxnId="{3E0632EA-2F8A-479C-B6CD-57089172BA85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FCE2BB85-AD99-41D3-9DDB-73B6D8D980CF}">
      <dgm:prSet phldrT="[Текст]" custT="1"/>
      <dgm:spPr/>
      <dgm:t>
        <a:bodyPr/>
        <a:lstStyle/>
        <a:p>
          <a:r>
            <a:rPr lang="ru-RU" sz="1200"/>
            <a:t>З динамічним пріоритетом</a:t>
          </a:r>
        </a:p>
      </dgm:t>
    </dgm:pt>
    <dgm:pt modelId="{660FCBA1-A33C-4140-8D6B-CD76C3E7E882}" type="parTrans" cxnId="{F8C365DC-2CA6-461D-BA27-A90360CEC878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525064CC-98A9-4207-8DFE-8DD1A3ED3723}" type="sibTrans" cxnId="{F8C365DC-2CA6-461D-BA27-A90360CEC878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AFA3FE5A-5564-4F3D-AF0F-236A0147EC26}">
      <dgm:prSet phldrT="[Текст]" custT="1"/>
      <dgm:spPr/>
      <dgm:t>
        <a:bodyPr/>
        <a:lstStyle/>
        <a:p>
          <a:r>
            <a:rPr lang="ru-RU" sz="1200"/>
            <a:t>З фіксованим пріоритетом</a:t>
          </a:r>
        </a:p>
      </dgm:t>
    </dgm:pt>
    <dgm:pt modelId="{1948433A-54C0-47B8-9994-5F770DB063E0}" type="parTrans" cxnId="{1DD1C34E-DEEB-4EC0-85D5-50F55C633BA7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7DB852E6-8C64-4469-845A-5CC923633B7E}" type="sibTrans" cxnId="{1DD1C34E-DEEB-4EC0-85D5-50F55C633BA7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CE79B01F-ACB9-4611-8D04-7136219A621B}">
      <dgm:prSet phldrT="[Текст]" custT="1"/>
      <dgm:spPr/>
      <dgm:t>
        <a:bodyPr/>
        <a:lstStyle/>
        <a:p>
          <a:r>
            <a:rPr lang="uk-UA" sz="1200"/>
            <a:t>з відносним пріоритетом (ВП)</a:t>
          </a:r>
          <a:endParaRPr lang="ru-RU" sz="1200"/>
        </a:p>
      </dgm:t>
    </dgm:pt>
    <dgm:pt modelId="{4BE7583F-5BDA-4E16-AB2B-390DB0B71B88}" type="parTrans" cxnId="{02C2C63D-D996-4616-93BF-81711CCD395C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707D6BB8-983F-430E-803D-67AB5C171715}" type="sibTrans" cxnId="{02C2C63D-D996-4616-93BF-81711CCD395C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FE66632A-7F61-420F-9D91-DC2DFA8F7F69}">
      <dgm:prSet phldrT="[Текст]" custT="1"/>
      <dgm:spPr/>
      <dgm:t>
        <a:bodyPr/>
        <a:lstStyle/>
        <a:p>
          <a:r>
            <a:rPr lang="uk-UA" sz="1200"/>
            <a:t>з абсолютним пріоритетом (АП)</a:t>
          </a:r>
          <a:endParaRPr lang="ru-RU" sz="1200"/>
        </a:p>
      </dgm:t>
    </dgm:pt>
    <dgm:pt modelId="{F94DE946-9A75-4262-97B9-176DC8643E0A}" type="parTrans" cxnId="{41DD458F-3491-4CF7-B3BD-5548F6D36C44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46D31961-6965-4971-9C28-2C504A620678}" type="sibTrans" cxnId="{41DD458F-3491-4CF7-B3BD-5548F6D36C44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287D02FF-27B1-4470-96C0-625ED74D2A0B}">
      <dgm:prSet phldrT="[Текст]" custT="1"/>
      <dgm:spPr/>
      <dgm:t>
        <a:bodyPr/>
        <a:lstStyle/>
        <a:p>
          <a:r>
            <a:rPr lang="uk-UA" sz="1200"/>
            <a:t>адаптивне обслуговування</a:t>
          </a:r>
          <a:endParaRPr lang="ru-RU" sz="1200"/>
        </a:p>
      </dgm:t>
    </dgm:pt>
    <dgm:pt modelId="{026D07F9-ED4F-46F1-827C-F1C51D524C3E}" type="parTrans" cxnId="{7FCD5460-CC9E-48D8-A739-9515D1A4AF5C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B83D86B1-5CE5-45E9-A6C3-1E8C758D4567}" type="sibTrans" cxnId="{7FCD5460-CC9E-48D8-A739-9515D1A4AF5C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D6358D7C-A826-458C-9EF0-B7E924F3CD03}">
      <dgm:prSet phldrT="[Текст]" custT="1"/>
      <dgm:spPr/>
      <dgm:t>
        <a:bodyPr/>
        <a:lstStyle/>
        <a:p>
          <a:r>
            <a:rPr lang="uk-UA" sz="1200"/>
            <a:t>в залежності від часу очікування</a:t>
          </a:r>
          <a:endParaRPr lang="ru-RU" sz="1200"/>
        </a:p>
      </dgm:t>
    </dgm:pt>
    <dgm:pt modelId="{48051F00-05B1-41A7-A6D7-6C5940CA48BE}" type="parTrans" cxnId="{7AB9446B-E94A-4CB0-AFB6-C44EE24DB33A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6CFC2701-A5A8-4D5C-9C10-EDECFC86B799}" type="sibTrans" cxnId="{7AB9446B-E94A-4CB0-AFB6-C44EE24DB33A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908D617F-39A2-4F95-A540-0B31295F82CA}">
      <dgm:prSet custT="1"/>
      <dgm:spPr/>
      <dgm:t>
        <a:bodyPr/>
        <a:lstStyle/>
        <a:p>
          <a:r>
            <a:rPr lang="uk-UA" sz="1200"/>
            <a:t>в залежності від часу обслуговування</a:t>
          </a:r>
          <a:endParaRPr lang="en-US" sz="1200"/>
        </a:p>
      </dgm:t>
    </dgm:pt>
    <dgm:pt modelId="{ED57C481-3551-43C8-BC11-721A31260B4D}" type="parTrans" cxnId="{16D0B27A-ADB8-4181-BBF1-E2533CAFB040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3E233F90-C933-43BB-9A8E-5847DB41C8BE}" type="sibTrans" cxnId="{16D0B27A-ADB8-4181-BBF1-E2533CAFB040}">
      <dgm:prSet/>
      <dgm:spPr/>
      <dgm:t>
        <a:bodyPr/>
        <a:lstStyle/>
        <a:p>
          <a:endParaRPr lang="ru-RU" sz="1200">
            <a:solidFill>
              <a:sysClr val="windowText" lastClr="000000"/>
            </a:solidFill>
          </a:endParaRPr>
        </a:p>
      </dgm:t>
    </dgm:pt>
    <dgm:pt modelId="{F0D53AA6-9330-47DA-B021-726CB00694D5}" type="pres">
      <dgm:prSet presAssocID="{57A20919-BE15-40F7-B7B6-E948FE2CFC0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697634-203E-4774-81F4-05C046642405}" type="pres">
      <dgm:prSet presAssocID="{2AFE3BD1-6B8C-4546-BD54-C7E1E3B24891}" presName="root1" presStyleCnt="0"/>
      <dgm:spPr/>
    </dgm:pt>
    <dgm:pt modelId="{D9F63274-2128-4659-B526-41F65289B007}" type="pres">
      <dgm:prSet presAssocID="{2AFE3BD1-6B8C-4546-BD54-C7E1E3B24891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EDBE9AE-20BF-4B40-AAE0-AF733AF1D680}" type="pres">
      <dgm:prSet presAssocID="{2AFE3BD1-6B8C-4546-BD54-C7E1E3B24891}" presName="level2hierChild" presStyleCnt="0"/>
      <dgm:spPr/>
    </dgm:pt>
    <dgm:pt modelId="{A770DE34-6FA6-44D0-812D-7A7644B70BD7}" type="pres">
      <dgm:prSet presAssocID="{7943DB74-D9BB-4A05-BF99-9230FEE0A12A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236A1823-6F1B-4268-AA29-B5968D63814D}" type="pres">
      <dgm:prSet presAssocID="{7943DB74-D9BB-4A05-BF99-9230FEE0A12A}" presName="connTx" presStyleLbl="parChTrans1D2" presStyleIdx="0" presStyleCnt="2"/>
      <dgm:spPr/>
      <dgm:t>
        <a:bodyPr/>
        <a:lstStyle/>
        <a:p>
          <a:endParaRPr lang="ru-RU"/>
        </a:p>
      </dgm:t>
    </dgm:pt>
    <dgm:pt modelId="{9BB46DEF-7B5D-40A3-B2B5-AC1D7D24C713}" type="pres">
      <dgm:prSet presAssocID="{8DDA3F4F-EDCA-4681-88B5-3718D5410170}" presName="root2" presStyleCnt="0"/>
      <dgm:spPr/>
    </dgm:pt>
    <dgm:pt modelId="{CD70783F-6B8C-41E6-94C6-765C3B98EBF2}" type="pres">
      <dgm:prSet presAssocID="{8DDA3F4F-EDCA-4681-88B5-3718D5410170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1CFD05C-3386-4F3C-983D-EEE1D4C19C9C}" type="pres">
      <dgm:prSet presAssocID="{8DDA3F4F-EDCA-4681-88B5-3718D5410170}" presName="level3hierChild" presStyleCnt="0"/>
      <dgm:spPr/>
    </dgm:pt>
    <dgm:pt modelId="{A335A8B2-5D82-427E-80FE-4847ECEDA0BB}" type="pres">
      <dgm:prSet presAssocID="{8D429C92-870C-4B6E-AE06-B9717081F1E2}" presName="conn2-1" presStyleLbl="parChTrans1D3" presStyleIdx="0" presStyleCnt="4"/>
      <dgm:spPr/>
      <dgm:t>
        <a:bodyPr/>
        <a:lstStyle/>
        <a:p>
          <a:endParaRPr lang="ru-RU"/>
        </a:p>
      </dgm:t>
    </dgm:pt>
    <dgm:pt modelId="{DB26B455-5368-484C-B27A-D42DF4C07563}" type="pres">
      <dgm:prSet presAssocID="{8D429C92-870C-4B6E-AE06-B9717081F1E2}" presName="connTx" presStyleLbl="parChTrans1D3" presStyleIdx="0" presStyleCnt="4"/>
      <dgm:spPr/>
      <dgm:t>
        <a:bodyPr/>
        <a:lstStyle/>
        <a:p>
          <a:endParaRPr lang="ru-RU"/>
        </a:p>
      </dgm:t>
    </dgm:pt>
    <dgm:pt modelId="{0A951C30-C4C7-41B0-B012-54DDF53D3D56}" type="pres">
      <dgm:prSet presAssocID="{F309A378-6E14-4AB4-AE46-ED436349037D}" presName="root2" presStyleCnt="0"/>
      <dgm:spPr/>
    </dgm:pt>
    <dgm:pt modelId="{CFC6EF33-6197-4150-AB61-042564B21E45}" type="pres">
      <dgm:prSet presAssocID="{F309A378-6E14-4AB4-AE46-ED436349037D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ED8C032-B655-4474-A6D9-9F7B3DA24A69}" type="pres">
      <dgm:prSet presAssocID="{F309A378-6E14-4AB4-AE46-ED436349037D}" presName="level3hierChild" presStyleCnt="0"/>
      <dgm:spPr/>
    </dgm:pt>
    <dgm:pt modelId="{06C8CC7C-FD66-41DC-870C-02E8F8EF82A9}" type="pres">
      <dgm:prSet presAssocID="{BF2ED22B-74E3-4595-B041-7D2CC02AE6A4}" presName="conn2-1" presStyleLbl="parChTrans1D4" presStyleIdx="0" presStyleCnt="11"/>
      <dgm:spPr/>
      <dgm:t>
        <a:bodyPr/>
        <a:lstStyle/>
        <a:p>
          <a:endParaRPr lang="ru-RU"/>
        </a:p>
      </dgm:t>
    </dgm:pt>
    <dgm:pt modelId="{004CA217-77A8-45E2-BD9A-61D3D358A4AB}" type="pres">
      <dgm:prSet presAssocID="{BF2ED22B-74E3-4595-B041-7D2CC02AE6A4}" presName="connTx" presStyleLbl="parChTrans1D4" presStyleIdx="0" presStyleCnt="11"/>
      <dgm:spPr/>
      <dgm:t>
        <a:bodyPr/>
        <a:lstStyle/>
        <a:p>
          <a:endParaRPr lang="ru-RU"/>
        </a:p>
      </dgm:t>
    </dgm:pt>
    <dgm:pt modelId="{85F0E67D-A262-4B5A-BC2F-EF46474629B3}" type="pres">
      <dgm:prSet presAssocID="{8511CAFF-D94D-47A0-B3A3-FB1E10AE62EB}" presName="root2" presStyleCnt="0"/>
      <dgm:spPr/>
    </dgm:pt>
    <dgm:pt modelId="{A445AE58-187D-4F7D-877A-5042290B0F0B}" type="pres">
      <dgm:prSet presAssocID="{8511CAFF-D94D-47A0-B3A3-FB1E10AE62EB}" presName="LevelTwoTextNode" presStyleLbl="node4" presStyleIdx="0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AA2691C-70FE-4AB2-A392-64578B62A871}" type="pres">
      <dgm:prSet presAssocID="{8511CAFF-D94D-47A0-B3A3-FB1E10AE62EB}" presName="level3hierChild" presStyleCnt="0"/>
      <dgm:spPr/>
    </dgm:pt>
    <dgm:pt modelId="{B35C88CC-112C-46D0-9EE5-D4A6CDAD707C}" type="pres">
      <dgm:prSet presAssocID="{6EDAE3CE-5BD3-4615-84E8-F089657419D4}" presName="conn2-1" presStyleLbl="parChTrans1D4" presStyleIdx="1" presStyleCnt="11"/>
      <dgm:spPr/>
      <dgm:t>
        <a:bodyPr/>
        <a:lstStyle/>
        <a:p>
          <a:endParaRPr lang="ru-RU"/>
        </a:p>
      </dgm:t>
    </dgm:pt>
    <dgm:pt modelId="{3B328808-752F-4EC9-A90F-A7E6A0BEA1B7}" type="pres">
      <dgm:prSet presAssocID="{6EDAE3CE-5BD3-4615-84E8-F089657419D4}" presName="connTx" presStyleLbl="parChTrans1D4" presStyleIdx="1" presStyleCnt="11"/>
      <dgm:spPr/>
      <dgm:t>
        <a:bodyPr/>
        <a:lstStyle/>
        <a:p>
          <a:endParaRPr lang="ru-RU"/>
        </a:p>
      </dgm:t>
    </dgm:pt>
    <dgm:pt modelId="{67B66053-74AF-4198-9349-380A317C4A67}" type="pres">
      <dgm:prSet presAssocID="{14C9A1C3-E444-43DD-AF83-323E23F2D1DC}" presName="root2" presStyleCnt="0"/>
      <dgm:spPr/>
    </dgm:pt>
    <dgm:pt modelId="{BD87F159-55C7-4D82-AD65-BF843C6F5B48}" type="pres">
      <dgm:prSet presAssocID="{14C9A1C3-E444-43DD-AF83-323E23F2D1DC}" presName="LevelTwoTextNode" presStyleLbl="node4" presStyleIdx="1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18F406-A0AF-49EA-B02A-25D43DD4F8BF}" type="pres">
      <dgm:prSet presAssocID="{14C9A1C3-E444-43DD-AF83-323E23F2D1DC}" presName="level3hierChild" presStyleCnt="0"/>
      <dgm:spPr/>
    </dgm:pt>
    <dgm:pt modelId="{9DD5FFE1-5340-4E0D-BAC7-AF216D76E1E2}" type="pres">
      <dgm:prSet presAssocID="{6199514F-249E-407A-A2FC-C399FF4FFB98}" presName="conn2-1" presStyleLbl="parChTrans1D4" presStyleIdx="2" presStyleCnt="11"/>
      <dgm:spPr/>
      <dgm:t>
        <a:bodyPr/>
        <a:lstStyle/>
        <a:p>
          <a:endParaRPr lang="ru-RU"/>
        </a:p>
      </dgm:t>
    </dgm:pt>
    <dgm:pt modelId="{E5714981-68E9-45EE-B1D0-C0551879744A}" type="pres">
      <dgm:prSet presAssocID="{6199514F-249E-407A-A2FC-C399FF4FFB98}" presName="connTx" presStyleLbl="parChTrans1D4" presStyleIdx="2" presStyleCnt="11"/>
      <dgm:spPr/>
      <dgm:t>
        <a:bodyPr/>
        <a:lstStyle/>
        <a:p>
          <a:endParaRPr lang="ru-RU"/>
        </a:p>
      </dgm:t>
    </dgm:pt>
    <dgm:pt modelId="{59742010-72F4-4F9E-8587-4AD9EC1F5AB6}" type="pres">
      <dgm:prSet presAssocID="{966E9A83-A92E-491C-8E12-E58A959610F8}" presName="root2" presStyleCnt="0"/>
      <dgm:spPr/>
    </dgm:pt>
    <dgm:pt modelId="{4F83E08D-56E2-4DF4-8526-B94B81BC099A}" type="pres">
      <dgm:prSet presAssocID="{966E9A83-A92E-491C-8E12-E58A959610F8}" presName="LevelTwoTextNode" presStyleLbl="node4" presStyleIdx="2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D436B5-75DD-4068-AC6F-BF0FDD3223DA}" type="pres">
      <dgm:prSet presAssocID="{966E9A83-A92E-491C-8E12-E58A959610F8}" presName="level3hierChild" presStyleCnt="0"/>
      <dgm:spPr/>
    </dgm:pt>
    <dgm:pt modelId="{0BDB29B8-C07F-4285-A36A-5C42AE6E7C30}" type="pres">
      <dgm:prSet presAssocID="{C5543F71-BCC9-447D-A6D3-D53AD9CBC41E}" presName="conn2-1" presStyleLbl="parChTrans1D3" presStyleIdx="1" presStyleCnt="4"/>
      <dgm:spPr/>
      <dgm:t>
        <a:bodyPr/>
        <a:lstStyle/>
        <a:p>
          <a:endParaRPr lang="ru-RU"/>
        </a:p>
      </dgm:t>
    </dgm:pt>
    <dgm:pt modelId="{42FC92E8-4216-45A5-A23D-AEB33883A387}" type="pres">
      <dgm:prSet presAssocID="{C5543F71-BCC9-447D-A6D3-D53AD9CBC41E}" presName="connTx" presStyleLbl="parChTrans1D3" presStyleIdx="1" presStyleCnt="4"/>
      <dgm:spPr/>
      <dgm:t>
        <a:bodyPr/>
        <a:lstStyle/>
        <a:p>
          <a:endParaRPr lang="ru-RU"/>
        </a:p>
      </dgm:t>
    </dgm:pt>
    <dgm:pt modelId="{63C374D5-E9A4-4304-B202-FA331B93866D}" type="pres">
      <dgm:prSet presAssocID="{CFE76982-CB05-47B0-B41A-876EF520E6D1}" presName="root2" presStyleCnt="0"/>
      <dgm:spPr/>
    </dgm:pt>
    <dgm:pt modelId="{AE6DC2C2-57EA-4545-B773-3CF336FF96CB}" type="pres">
      <dgm:prSet presAssocID="{CFE76982-CB05-47B0-B41A-876EF520E6D1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DB44414-1874-4420-A855-86DD26FE8713}" type="pres">
      <dgm:prSet presAssocID="{CFE76982-CB05-47B0-B41A-876EF520E6D1}" presName="level3hierChild" presStyleCnt="0"/>
      <dgm:spPr/>
    </dgm:pt>
    <dgm:pt modelId="{3C5E4797-FE94-4586-9FDA-B788AC8CACA5}" type="pres">
      <dgm:prSet presAssocID="{B7615316-A64F-405A-8353-FA9D6575F4FC}" presName="conn2-1" presStyleLbl="parChTrans1D4" presStyleIdx="3" presStyleCnt="11"/>
      <dgm:spPr/>
      <dgm:t>
        <a:bodyPr/>
        <a:lstStyle/>
        <a:p>
          <a:endParaRPr lang="ru-RU"/>
        </a:p>
      </dgm:t>
    </dgm:pt>
    <dgm:pt modelId="{6B6F6956-0620-4845-A319-CACE1D9DD062}" type="pres">
      <dgm:prSet presAssocID="{B7615316-A64F-405A-8353-FA9D6575F4FC}" presName="connTx" presStyleLbl="parChTrans1D4" presStyleIdx="3" presStyleCnt="11"/>
      <dgm:spPr/>
      <dgm:t>
        <a:bodyPr/>
        <a:lstStyle/>
        <a:p>
          <a:endParaRPr lang="ru-RU"/>
        </a:p>
      </dgm:t>
    </dgm:pt>
    <dgm:pt modelId="{DF3BAA0D-0185-44EF-A7E4-A379BB0BEC5E}" type="pres">
      <dgm:prSet presAssocID="{64F02063-BA07-4EF4-9E2B-1948BC044799}" presName="root2" presStyleCnt="0"/>
      <dgm:spPr/>
    </dgm:pt>
    <dgm:pt modelId="{82E4C728-7E5B-4975-9D5D-DAB1E400C143}" type="pres">
      <dgm:prSet presAssocID="{64F02063-BA07-4EF4-9E2B-1948BC044799}" presName="LevelTwoTextNode" presStyleLbl="node4" presStyleIdx="3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AA03074-281A-4AB6-A717-DEF245B3BB49}" type="pres">
      <dgm:prSet presAssocID="{64F02063-BA07-4EF4-9E2B-1948BC044799}" presName="level3hierChild" presStyleCnt="0"/>
      <dgm:spPr/>
    </dgm:pt>
    <dgm:pt modelId="{270F1808-F64D-4B14-A657-E2D7C60AE587}" type="pres">
      <dgm:prSet presAssocID="{2322E976-C7CB-43B1-8C5F-593250377C1E}" presName="conn2-1" presStyleLbl="parChTrans1D4" presStyleIdx="4" presStyleCnt="11"/>
      <dgm:spPr/>
      <dgm:t>
        <a:bodyPr/>
        <a:lstStyle/>
        <a:p>
          <a:endParaRPr lang="ru-RU"/>
        </a:p>
      </dgm:t>
    </dgm:pt>
    <dgm:pt modelId="{6C241114-D093-4E2D-9844-4929DA235024}" type="pres">
      <dgm:prSet presAssocID="{2322E976-C7CB-43B1-8C5F-593250377C1E}" presName="connTx" presStyleLbl="parChTrans1D4" presStyleIdx="4" presStyleCnt="11"/>
      <dgm:spPr/>
      <dgm:t>
        <a:bodyPr/>
        <a:lstStyle/>
        <a:p>
          <a:endParaRPr lang="ru-RU"/>
        </a:p>
      </dgm:t>
    </dgm:pt>
    <dgm:pt modelId="{F74AB4EE-5B35-4235-9A2E-9890CA27E1BC}" type="pres">
      <dgm:prSet presAssocID="{5A20F16F-F563-4CBF-9241-F53698C2C025}" presName="root2" presStyleCnt="0"/>
      <dgm:spPr/>
    </dgm:pt>
    <dgm:pt modelId="{FE3E2131-7E4B-4864-BFFF-2ECEFF53984E}" type="pres">
      <dgm:prSet presAssocID="{5A20F16F-F563-4CBF-9241-F53698C2C025}" presName="LevelTwoTextNode" presStyleLbl="node4" presStyleIdx="4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B380BCC-79E9-4446-93E4-E6605C1B7B50}" type="pres">
      <dgm:prSet presAssocID="{5A20F16F-F563-4CBF-9241-F53698C2C025}" presName="level3hierChild" presStyleCnt="0"/>
      <dgm:spPr/>
    </dgm:pt>
    <dgm:pt modelId="{3F21B151-DF4F-4186-8D3A-E68BAB285F88}" type="pres">
      <dgm:prSet presAssocID="{6112EF93-820F-44F2-AA6E-63BCC29B4D10}" presName="conn2-1" presStyleLbl="parChTrans1D4" presStyleIdx="5" presStyleCnt="11"/>
      <dgm:spPr/>
      <dgm:t>
        <a:bodyPr/>
        <a:lstStyle/>
        <a:p>
          <a:endParaRPr lang="ru-RU"/>
        </a:p>
      </dgm:t>
    </dgm:pt>
    <dgm:pt modelId="{40AF07B2-420C-48B5-BF93-7E4502052EB9}" type="pres">
      <dgm:prSet presAssocID="{6112EF93-820F-44F2-AA6E-63BCC29B4D10}" presName="connTx" presStyleLbl="parChTrans1D4" presStyleIdx="5" presStyleCnt="11"/>
      <dgm:spPr/>
      <dgm:t>
        <a:bodyPr/>
        <a:lstStyle/>
        <a:p>
          <a:endParaRPr lang="ru-RU"/>
        </a:p>
      </dgm:t>
    </dgm:pt>
    <dgm:pt modelId="{152B6BAD-3C18-4B67-84E0-6697071441B7}" type="pres">
      <dgm:prSet presAssocID="{24921E82-961E-407E-ACD9-108C277E1356}" presName="root2" presStyleCnt="0"/>
      <dgm:spPr/>
    </dgm:pt>
    <dgm:pt modelId="{12936D3D-D40F-4C3F-9553-B5C4963A570B}" type="pres">
      <dgm:prSet presAssocID="{24921E82-961E-407E-ACD9-108C277E1356}" presName="LevelTwoTextNode" presStyleLbl="node4" presStyleIdx="5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5A14A92-7F2F-4427-955D-28D4ADF99CAF}" type="pres">
      <dgm:prSet presAssocID="{24921E82-961E-407E-ACD9-108C277E1356}" presName="level3hierChild" presStyleCnt="0"/>
      <dgm:spPr/>
    </dgm:pt>
    <dgm:pt modelId="{F1B3754B-C7A7-40C5-BA05-8246C2A6F1E0}" type="pres">
      <dgm:prSet presAssocID="{9557BDDB-A620-4265-9C16-78015AD1441E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7F97BB21-DF05-4A0C-AC3B-6AD22FB7E5E4}" type="pres">
      <dgm:prSet presAssocID="{9557BDDB-A620-4265-9C16-78015AD1441E}" presName="connTx" presStyleLbl="parChTrans1D2" presStyleIdx="1" presStyleCnt="2"/>
      <dgm:spPr/>
      <dgm:t>
        <a:bodyPr/>
        <a:lstStyle/>
        <a:p>
          <a:endParaRPr lang="ru-RU"/>
        </a:p>
      </dgm:t>
    </dgm:pt>
    <dgm:pt modelId="{77A631D3-D9BE-4148-B952-557498D19658}" type="pres">
      <dgm:prSet presAssocID="{1A1DC352-E9CD-41E7-91DA-C82A7663080F}" presName="root2" presStyleCnt="0"/>
      <dgm:spPr/>
    </dgm:pt>
    <dgm:pt modelId="{DD327D0C-BE30-40A6-8BDA-430E0143FCF9}" type="pres">
      <dgm:prSet presAssocID="{1A1DC352-E9CD-41E7-91DA-C82A7663080F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BCF0905-0512-49E7-895D-2BFF03EC7377}" type="pres">
      <dgm:prSet presAssocID="{1A1DC352-E9CD-41E7-91DA-C82A7663080F}" presName="level3hierChild" presStyleCnt="0"/>
      <dgm:spPr/>
    </dgm:pt>
    <dgm:pt modelId="{22511A0B-3DAD-40A2-84C7-E6468B6F4F34}" type="pres">
      <dgm:prSet presAssocID="{1948433A-54C0-47B8-9994-5F770DB063E0}" presName="conn2-1" presStyleLbl="parChTrans1D3" presStyleIdx="2" presStyleCnt="4"/>
      <dgm:spPr/>
      <dgm:t>
        <a:bodyPr/>
        <a:lstStyle/>
        <a:p>
          <a:endParaRPr lang="ru-RU"/>
        </a:p>
      </dgm:t>
    </dgm:pt>
    <dgm:pt modelId="{08B6CCAE-0082-47D3-89BE-51F728FD5420}" type="pres">
      <dgm:prSet presAssocID="{1948433A-54C0-47B8-9994-5F770DB063E0}" presName="connTx" presStyleLbl="parChTrans1D3" presStyleIdx="2" presStyleCnt="4"/>
      <dgm:spPr/>
      <dgm:t>
        <a:bodyPr/>
        <a:lstStyle/>
        <a:p>
          <a:endParaRPr lang="ru-RU"/>
        </a:p>
      </dgm:t>
    </dgm:pt>
    <dgm:pt modelId="{5567658B-1E3D-4C30-A273-A513DF60EC04}" type="pres">
      <dgm:prSet presAssocID="{AFA3FE5A-5564-4F3D-AF0F-236A0147EC26}" presName="root2" presStyleCnt="0"/>
      <dgm:spPr/>
    </dgm:pt>
    <dgm:pt modelId="{0C7AF04B-6E69-4CAF-9133-83C6D9579B9E}" type="pres">
      <dgm:prSet presAssocID="{AFA3FE5A-5564-4F3D-AF0F-236A0147EC26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5D58B36-9F05-4964-92EF-ECF8DA840B43}" type="pres">
      <dgm:prSet presAssocID="{AFA3FE5A-5564-4F3D-AF0F-236A0147EC26}" presName="level3hierChild" presStyleCnt="0"/>
      <dgm:spPr/>
    </dgm:pt>
    <dgm:pt modelId="{76E7D7F3-4613-47B1-88F1-F509B35279C0}" type="pres">
      <dgm:prSet presAssocID="{4BE7583F-5BDA-4E16-AB2B-390DB0B71B88}" presName="conn2-1" presStyleLbl="parChTrans1D4" presStyleIdx="6" presStyleCnt="11"/>
      <dgm:spPr/>
      <dgm:t>
        <a:bodyPr/>
        <a:lstStyle/>
        <a:p>
          <a:endParaRPr lang="ru-RU"/>
        </a:p>
      </dgm:t>
    </dgm:pt>
    <dgm:pt modelId="{627FAD5F-8272-4A36-9A20-2C9AD7739BA8}" type="pres">
      <dgm:prSet presAssocID="{4BE7583F-5BDA-4E16-AB2B-390DB0B71B88}" presName="connTx" presStyleLbl="parChTrans1D4" presStyleIdx="6" presStyleCnt="11"/>
      <dgm:spPr/>
      <dgm:t>
        <a:bodyPr/>
        <a:lstStyle/>
        <a:p>
          <a:endParaRPr lang="ru-RU"/>
        </a:p>
      </dgm:t>
    </dgm:pt>
    <dgm:pt modelId="{76CC79FD-FDA2-4D4B-8BBB-0E432E2D158D}" type="pres">
      <dgm:prSet presAssocID="{CE79B01F-ACB9-4611-8D04-7136219A621B}" presName="root2" presStyleCnt="0"/>
      <dgm:spPr/>
    </dgm:pt>
    <dgm:pt modelId="{0AB7E4D0-58D6-4821-8D5C-EDD98217DC46}" type="pres">
      <dgm:prSet presAssocID="{CE79B01F-ACB9-4611-8D04-7136219A621B}" presName="LevelTwoTextNode" presStyleLbl="node4" presStyleIdx="6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8EAA2B7-832D-406D-8CB9-FC18E13AD7E1}" type="pres">
      <dgm:prSet presAssocID="{CE79B01F-ACB9-4611-8D04-7136219A621B}" presName="level3hierChild" presStyleCnt="0"/>
      <dgm:spPr/>
    </dgm:pt>
    <dgm:pt modelId="{9E1B26CD-46E3-4195-9ECA-861F6876CBDD}" type="pres">
      <dgm:prSet presAssocID="{F94DE946-9A75-4262-97B9-176DC8643E0A}" presName="conn2-1" presStyleLbl="parChTrans1D4" presStyleIdx="7" presStyleCnt="11"/>
      <dgm:spPr/>
      <dgm:t>
        <a:bodyPr/>
        <a:lstStyle/>
        <a:p>
          <a:endParaRPr lang="ru-RU"/>
        </a:p>
      </dgm:t>
    </dgm:pt>
    <dgm:pt modelId="{AFD2B32A-0FBD-4C02-A566-5FEB6391A640}" type="pres">
      <dgm:prSet presAssocID="{F94DE946-9A75-4262-97B9-176DC8643E0A}" presName="connTx" presStyleLbl="parChTrans1D4" presStyleIdx="7" presStyleCnt="11"/>
      <dgm:spPr/>
      <dgm:t>
        <a:bodyPr/>
        <a:lstStyle/>
        <a:p>
          <a:endParaRPr lang="ru-RU"/>
        </a:p>
      </dgm:t>
    </dgm:pt>
    <dgm:pt modelId="{9BB05F76-4F19-428A-8572-940E6B0835D1}" type="pres">
      <dgm:prSet presAssocID="{FE66632A-7F61-420F-9D91-DC2DFA8F7F69}" presName="root2" presStyleCnt="0"/>
      <dgm:spPr/>
    </dgm:pt>
    <dgm:pt modelId="{B260DF84-F952-4EFF-A397-EB9C572842E1}" type="pres">
      <dgm:prSet presAssocID="{FE66632A-7F61-420F-9D91-DC2DFA8F7F69}" presName="LevelTwoTextNode" presStyleLbl="node4" presStyleIdx="7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55DE181-BEE0-4CF2-8F48-82E1B0611382}" type="pres">
      <dgm:prSet presAssocID="{FE66632A-7F61-420F-9D91-DC2DFA8F7F69}" presName="level3hierChild" presStyleCnt="0"/>
      <dgm:spPr/>
    </dgm:pt>
    <dgm:pt modelId="{77A73CFF-614D-4394-BC2C-2F237CEA2D8B}" type="pres">
      <dgm:prSet presAssocID="{026D07F9-ED4F-46F1-827C-F1C51D524C3E}" presName="conn2-1" presStyleLbl="parChTrans1D4" presStyleIdx="8" presStyleCnt="11"/>
      <dgm:spPr/>
      <dgm:t>
        <a:bodyPr/>
        <a:lstStyle/>
        <a:p>
          <a:endParaRPr lang="ru-RU"/>
        </a:p>
      </dgm:t>
    </dgm:pt>
    <dgm:pt modelId="{DED2C30F-FF4D-479F-9144-51ED6E84A2C8}" type="pres">
      <dgm:prSet presAssocID="{026D07F9-ED4F-46F1-827C-F1C51D524C3E}" presName="connTx" presStyleLbl="parChTrans1D4" presStyleIdx="8" presStyleCnt="11"/>
      <dgm:spPr/>
      <dgm:t>
        <a:bodyPr/>
        <a:lstStyle/>
        <a:p>
          <a:endParaRPr lang="ru-RU"/>
        </a:p>
      </dgm:t>
    </dgm:pt>
    <dgm:pt modelId="{0CCBA546-B5F7-40AC-B91C-74B6282E8686}" type="pres">
      <dgm:prSet presAssocID="{287D02FF-27B1-4470-96C0-625ED74D2A0B}" presName="root2" presStyleCnt="0"/>
      <dgm:spPr/>
    </dgm:pt>
    <dgm:pt modelId="{666CFD96-A3E7-4BDE-83F0-5C43878EC6C8}" type="pres">
      <dgm:prSet presAssocID="{287D02FF-27B1-4470-96C0-625ED74D2A0B}" presName="LevelTwoTextNode" presStyleLbl="node4" presStyleIdx="8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DB4983B-DD45-415C-9CA9-A7A8C5081FFE}" type="pres">
      <dgm:prSet presAssocID="{287D02FF-27B1-4470-96C0-625ED74D2A0B}" presName="level3hierChild" presStyleCnt="0"/>
      <dgm:spPr/>
    </dgm:pt>
    <dgm:pt modelId="{811F16C2-2444-4D52-909D-AC1D8EE71D61}" type="pres">
      <dgm:prSet presAssocID="{660FCBA1-A33C-4140-8D6B-CD76C3E7E882}" presName="conn2-1" presStyleLbl="parChTrans1D3" presStyleIdx="3" presStyleCnt="4"/>
      <dgm:spPr/>
      <dgm:t>
        <a:bodyPr/>
        <a:lstStyle/>
        <a:p>
          <a:endParaRPr lang="ru-RU"/>
        </a:p>
      </dgm:t>
    </dgm:pt>
    <dgm:pt modelId="{B4E12CED-FE82-43EC-81EF-806B34E828DE}" type="pres">
      <dgm:prSet presAssocID="{660FCBA1-A33C-4140-8D6B-CD76C3E7E882}" presName="connTx" presStyleLbl="parChTrans1D3" presStyleIdx="3" presStyleCnt="4"/>
      <dgm:spPr/>
      <dgm:t>
        <a:bodyPr/>
        <a:lstStyle/>
        <a:p>
          <a:endParaRPr lang="ru-RU"/>
        </a:p>
      </dgm:t>
    </dgm:pt>
    <dgm:pt modelId="{25E5EDA1-7EB3-4033-AB6A-701C3407BB6A}" type="pres">
      <dgm:prSet presAssocID="{FCE2BB85-AD99-41D3-9DDB-73B6D8D980CF}" presName="root2" presStyleCnt="0"/>
      <dgm:spPr/>
    </dgm:pt>
    <dgm:pt modelId="{18A5845B-1211-4D0B-B90C-5397D3627B94}" type="pres">
      <dgm:prSet presAssocID="{FCE2BB85-AD99-41D3-9DDB-73B6D8D980CF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D38F627-695C-4E5B-A293-57299A024B50}" type="pres">
      <dgm:prSet presAssocID="{FCE2BB85-AD99-41D3-9DDB-73B6D8D980CF}" presName="level3hierChild" presStyleCnt="0"/>
      <dgm:spPr/>
    </dgm:pt>
    <dgm:pt modelId="{ED4C7288-90BB-4A08-A9BD-5FA2051F21DB}" type="pres">
      <dgm:prSet presAssocID="{48051F00-05B1-41A7-A6D7-6C5940CA48BE}" presName="conn2-1" presStyleLbl="parChTrans1D4" presStyleIdx="9" presStyleCnt="11"/>
      <dgm:spPr/>
      <dgm:t>
        <a:bodyPr/>
        <a:lstStyle/>
        <a:p>
          <a:endParaRPr lang="ru-RU"/>
        </a:p>
      </dgm:t>
    </dgm:pt>
    <dgm:pt modelId="{EE0E0000-DF2D-459F-8324-5562CFB508B9}" type="pres">
      <dgm:prSet presAssocID="{48051F00-05B1-41A7-A6D7-6C5940CA48BE}" presName="connTx" presStyleLbl="parChTrans1D4" presStyleIdx="9" presStyleCnt="11"/>
      <dgm:spPr/>
      <dgm:t>
        <a:bodyPr/>
        <a:lstStyle/>
        <a:p>
          <a:endParaRPr lang="ru-RU"/>
        </a:p>
      </dgm:t>
    </dgm:pt>
    <dgm:pt modelId="{1E840B17-AD92-4C0C-8713-7747641D62A7}" type="pres">
      <dgm:prSet presAssocID="{D6358D7C-A826-458C-9EF0-B7E924F3CD03}" presName="root2" presStyleCnt="0"/>
      <dgm:spPr/>
    </dgm:pt>
    <dgm:pt modelId="{B1ACCA7D-937A-4A36-8FC1-B1B00D32B6AA}" type="pres">
      <dgm:prSet presAssocID="{D6358D7C-A826-458C-9EF0-B7E924F3CD03}" presName="LevelTwoTextNode" presStyleLbl="node4" presStyleIdx="9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B2C83BD-93E2-4F20-A448-116CE74C7694}" type="pres">
      <dgm:prSet presAssocID="{D6358D7C-A826-458C-9EF0-B7E924F3CD03}" presName="level3hierChild" presStyleCnt="0"/>
      <dgm:spPr/>
    </dgm:pt>
    <dgm:pt modelId="{BF296F74-0FC0-4774-8618-755C4C08A3DD}" type="pres">
      <dgm:prSet presAssocID="{ED57C481-3551-43C8-BC11-721A31260B4D}" presName="conn2-1" presStyleLbl="parChTrans1D4" presStyleIdx="10" presStyleCnt="11"/>
      <dgm:spPr/>
      <dgm:t>
        <a:bodyPr/>
        <a:lstStyle/>
        <a:p>
          <a:endParaRPr lang="ru-RU"/>
        </a:p>
      </dgm:t>
    </dgm:pt>
    <dgm:pt modelId="{C596892C-D41D-4974-A8C7-59F7C7AEBB5E}" type="pres">
      <dgm:prSet presAssocID="{ED57C481-3551-43C8-BC11-721A31260B4D}" presName="connTx" presStyleLbl="parChTrans1D4" presStyleIdx="10" presStyleCnt="11"/>
      <dgm:spPr/>
      <dgm:t>
        <a:bodyPr/>
        <a:lstStyle/>
        <a:p>
          <a:endParaRPr lang="ru-RU"/>
        </a:p>
      </dgm:t>
    </dgm:pt>
    <dgm:pt modelId="{1DC015EF-0D97-426E-AC82-0E1F497112B7}" type="pres">
      <dgm:prSet presAssocID="{908D617F-39A2-4F95-A540-0B31295F82CA}" presName="root2" presStyleCnt="0"/>
      <dgm:spPr/>
    </dgm:pt>
    <dgm:pt modelId="{7F8970A1-0607-4DAA-B846-367A24840E2D}" type="pres">
      <dgm:prSet presAssocID="{908D617F-39A2-4F95-A540-0B31295F82CA}" presName="LevelTwoTextNode" presStyleLbl="node4" presStyleIdx="10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3A5863-7A80-46C7-BE04-AD4038B9714E}" type="pres">
      <dgm:prSet presAssocID="{908D617F-39A2-4F95-A540-0B31295F82CA}" presName="level3hierChild" presStyleCnt="0"/>
      <dgm:spPr/>
    </dgm:pt>
  </dgm:ptLst>
  <dgm:cxnLst>
    <dgm:cxn modelId="{7997D90B-5CFD-40B0-8476-F8A1CCC58F63}" type="presOf" srcId="{6112EF93-820F-44F2-AA6E-63BCC29B4D10}" destId="{3F21B151-DF4F-4186-8D3A-E68BAB285F88}" srcOrd="0" destOrd="0" presId="urn:microsoft.com/office/officeart/2008/layout/HorizontalMultiLevelHierarchy"/>
    <dgm:cxn modelId="{F8C365DC-2CA6-461D-BA27-A90360CEC878}" srcId="{1A1DC352-E9CD-41E7-91DA-C82A7663080F}" destId="{FCE2BB85-AD99-41D3-9DDB-73B6D8D980CF}" srcOrd="1" destOrd="0" parTransId="{660FCBA1-A33C-4140-8D6B-CD76C3E7E882}" sibTransId="{525064CC-98A9-4207-8DFE-8DD1A3ED3723}"/>
    <dgm:cxn modelId="{0074A978-3E86-45E6-8C62-38CED7EC66F5}" type="presOf" srcId="{7943DB74-D9BB-4A05-BF99-9230FEE0A12A}" destId="{A770DE34-6FA6-44D0-812D-7A7644B70BD7}" srcOrd="0" destOrd="0" presId="urn:microsoft.com/office/officeart/2008/layout/HorizontalMultiLevelHierarchy"/>
    <dgm:cxn modelId="{B424544D-9C34-4454-B12C-3C8F97916B6C}" type="presOf" srcId="{5A20F16F-F563-4CBF-9241-F53698C2C025}" destId="{FE3E2131-7E4B-4864-BFFF-2ECEFF53984E}" srcOrd="0" destOrd="0" presId="urn:microsoft.com/office/officeart/2008/layout/HorizontalMultiLevelHierarchy"/>
    <dgm:cxn modelId="{A6208CA3-9C17-4767-A2C9-5C86D01E27DF}" srcId="{2AFE3BD1-6B8C-4546-BD54-C7E1E3B24891}" destId="{8DDA3F4F-EDCA-4681-88B5-3718D5410170}" srcOrd="0" destOrd="0" parTransId="{7943DB74-D9BB-4A05-BF99-9230FEE0A12A}" sibTransId="{2E00173C-BB3C-4228-ADC5-448E66C9F6D5}"/>
    <dgm:cxn modelId="{358CCF93-34AC-42D5-A37F-E5B97314099B}" type="presOf" srcId="{7943DB74-D9BB-4A05-BF99-9230FEE0A12A}" destId="{236A1823-6F1B-4268-AA29-B5968D63814D}" srcOrd="1" destOrd="0" presId="urn:microsoft.com/office/officeart/2008/layout/HorizontalMultiLevelHierarchy"/>
    <dgm:cxn modelId="{52E14C7C-1F12-4A0D-8728-A2E85ACDF963}" type="presOf" srcId="{026D07F9-ED4F-46F1-827C-F1C51D524C3E}" destId="{77A73CFF-614D-4394-BC2C-2F237CEA2D8B}" srcOrd="0" destOrd="0" presId="urn:microsoft.com/office/officeart/2008/layout/HorizontalMultiLevelHierarchy"/>
    <dgm:cxn modelId="{9C94F2AB-B111-4690-9300-3AC67D905933}" type="presOf" srcId="{CFE76982-CB05-47B0-B41A-876EF520E6D1}" destId="{AE6DC2C2-57EA-4545-B773-3CF336FF96CB}" srcOrd="0" destOrd="0" presId="urn:microsoft.com/office/officeart/2008/layout/HorizontalMultiLevelHierarchy"/>
    <dgm:cxn modelId="{2CCD6B6A-E3E9-489D-93B8-4B21506F904B}" type="presOf" srcId="{1A1DC352-E9CD-41E7-91DA-C82A7663080F}" destId="{DD327D0C-BE30-40A6-8BDA-430E0143FCF9}" srcOrd="0" destOrd="0" presId="urn:microsoft.com/office/officeart/2008/layout/HorizontalMultiLevelHierarchy"/>
    <dgm:cxn modelId="{5051C296-9D25-4C76-8ADB-3B9F664AF6D3}" type="presOf" srcId="{24921E82-961E-407E-ACD9-108C277E1356}" destId="{12936D3D-D40F-4C3F-9553-B5C4963A570B}" srcOrd="0" destOrd="0" presId="urn:microsoft.com/office/officeart/2008/layout/HorizontalMultiLevelHierarchy"/>
    <dgm:cxn modelId="{E0181AD1-2146-4F4C-A728-7701C02182E9}" type="presOf" srcId="{F309A378-6E14-4AB4-AE46-ED436349037D}" destId="{CFC6EF33-6197-4150-AB61-042564B21E45}" srcOrd="0" destOrd="0" presId="urn:microsoft.com/office/officeart/2008/layout/HorizontalMultiLevelHierarchy"/>
    <dgm:cxn modelId="{94B651BC-9A9C-43E4-B044-D9D9DE48D48F}" type="presOf" srcId="{2AFE3BD1-6B8C-4546-BD54-C7E1E3B24891}" destId="{D9F63274-2128-4659-B526-41F65289B007}" srcOrd="0" destOrd="0" presId="urn:microsoft.com/office/officeart/2008/layout/HorizontalMultiLevelHierarchy"/>
    <dgm:cxn modelId="{05FC6D95-C145-4FEA-B269-AE22E597FBA4}" type="presOf" srcId="{ED57C481-3551-43C8-BC11-721A31260B4D}" destId="{BF296F74-0FC0-4774-8618-755C4C08A3DD}" srcOrd="0" destOrd="0" presId="urn:microsoft.com/office/officeart/2008/layout/HorizontalMultiLevelHierarchy"/>
    <dgm:cxn modelId="{3E0632EA-2F8A-479C-B6CD-57089172BA85}" srcId="{CFE76982-CB05-47B0-B41A-876EF520E6D1}" destId="{24921E82-961E-407E-ACD9-108C277E1356}" srcOrd="2" destOrd="0" parTransId="{6112EF93-820F-44F2-AA6E-63BCC29B4D10}" sibTransId="{B6F0FF77-3CFB-4125-A241-6A0CEBB5296E}"/>
    <dgm:cxn modelId="{DFD2B092-0FE7-435B-A009-DFE32542E16E}" srcId="{F309A378-6E14-4AB4-AE46-ED436349037D}" destId="{966E9A83-A92E-491C-8E12-E58A959610F8}" srcOrd="2" destOrd="0" parTransId="{6199514F-249E-407A-A2FC-C399FF4FFB98}" sibTransId="{BE008CB1-AF48-4C30-A919-338205FB7893}"/>
    <dgm:cxn modelId="{B77BAA74-EE25-4B84-8B1C-87E0833A49E4}" type="presOf" srcId="{FCE2BB85-AD99-41D3-9DDB-73B6D8D980CF}" destId="{18A5845B-1211-4D0B-B90C-5397D3627B94}" srcOrd="0" destOrd="0" presId="urn:microsoft.com/office/officeart/2008/layout/HorizontalMultiLevelHierarchy"/>
    <dgm:cxn modelId="{C296EA74-E0F8-4CE6-9740-C9D28207E33D}" type="presOf" srcId="{1948433A-54C0-47B8-9994-5F770DB063E0}" destId="{22511A0B-3DAD-40A2-84C7-E6468B6F4F34}" srcOrd="0" destOrd="0" presId="urn:microsoft.com/office/officeart/2008/layout/HorizontalMultiLevelHierarchy"/>
    <dgm:cxn modelId="{6391C4EC-A2CF-4F9A-8347-14C821E7FA48}" type="presOf" srcId="{CE79B01F-ACB9-4611-8D04-7136219A621B}" destId="{0AB7E4D0-58D6-4821-8D5C-EDD98217DC46}" srcOrd="0" destOrd="0" presId="urn:microsoft.com/office/officeart/2008/layout/HorizontalMultiLevelHierarchy"/>
    <dgm:cxn modelId="{5F8EEFD5-11CE-443F-83DF-8CA7C1DDB54B}" type="presOf" srcId="{F94DE946-9A75-4262-97B9-176DC8643E0A}" destId="{9E1B26CD-46E3-4195-9ECA-861F6876CBDD}" srcOrd="0" destOrd="0" presId="urn:microsoft.com/office/officeart/2008/layout/HorizontalMultiLevelHierarchy"/>
    <dgm:cxn modelId="{1DD1C34E-DEEB-4EC0-85D5-50F55C633BA7}" srcId="{1A1DC352-E9CD-41E7-91DA-C82A7663080F}" destId="{AFA3FE5A-5564-4F3D-AF0F-236A0147EC26}" srcOrd="0" destOrd="0" parTransId="{1948433A-54C0-47B8-9994-5F770DB063E0}" sibTransId="{7DB852E6-8C64-4469-845A-5CC923633B7E}"/>
    <dgm:cxn modelId="{2696782C-34E3-4D89-8EB2-AA469E0012EB}" type="presOf" srcId="{8511CAFF-D94D-47A0-B3A3-FB1E10AE62EB}" destId="{A445AE58-187D-4F7D-877A-5042290B0F0B}" srcOrd="0" destOrd="0" presId="urn:microsoft.com/office/officeart/2008/layout/HorizontalMultiLevelHierarchy"/>
    <dgm:cxn modelId="{02C2C63D-D996-4616-93BF-81711CCD395C}" srcId="{AFA3FE5A-5564-4F3D-AF0F-236A0147EC26}" destId="{CE79B01F-ACB9-4611-8D04-7136219A621B}" srcOrd="0" destOrd="0" parTransId="{4BE7583F-5BDA-4E16-AB2B-390DB0B71B88}" sibTransId="{707D6BB8-983F-430E-803D-67AB5C171715}"/>
    <dgm:cxn modelId="{EE499AA6-7695-477E-858C-F1CB20428B55}" type="presOf" srcId="{B7615316-A64F-405A-8353-FA9D6575F4FC}" destId="{3C5E4797-FE94-4586-9FDA-B788AC8CACA5}" srcOrd="0" destOrd="0" presId="urn:microsoft.com/office/officeart/2008/layout/HorizontalMultiLevelHierarchy"/>
    <dgm:cxn modelId="{EF1E03D0-7057-45D1-93F5-B9AB35B4127C}" type="presOf" srcId="{4BE7583F-5BDA-4E16-AB2B-390DB0B71B88}" destId="{627FAD5F-8272-4A36-9A20-2C9AD7739BA8}" srcOrd="1" destOrd="0" presId="urn:microsoft.com/office/officeart/2008/layout/HorizontalMultiLevelHierarchy"/>
    <dgm:cxn modelId="{A4B921DF-D5E7-4FEB-9B1B-A03915FC8B4E}" srcId="{8DDA3F4F-EDCA-4681-88B5-3718D5410170}" destId="{CFE76982-CB05-47B0-B41A-876EF520E6D1}" srcOrd="1" destOrd="0" parTransId="{C5543F71-BCC9-447D-A6D3-D53AD9CBC41E}" sibTransId="{6533757E-0FB2-4FA8-BD4B-D9835C1EC783}"/>
    <dgm:cxn modelId="{55F250A5-4916-49A6-83AC-9C5FF4BB0630}" type="presOf" srcId="{48051F00-05B1-41A7-A6D7-6C5940CA48BE}" destId="{EE0E0000-DF2D-459F-8324-5562CFB508B9}" srcOrd="1" destOrd="0" presId="urn:microsoft.com/office/officeart/2008/layout/HorizontalMultiLevelHierarchy"/>
    <dgm:cxn modelId="{7FCD5460-CC9E-48D8-A739-9515D1A4AF5C}" srcId="{AFA3FE5A-5564-4F3D-AF0F-236A0147EC26}" destId="{287D02FF-27B1-4470-96C0-625ED74D2A0B}" srcOrd="2" destOrd="0" parTransId="{026D07F9-ED4F-46F1-827C-F1C51D524C3E}" sibTransId="{B83D86B1-5CE5-45E9-A6C3-1E8C758D4567}"/>
    <dgm:cxn modelId="{0F6534FB-E758-4EEA-A044-34C33641031B}" type="presOf" srcId="{6EDAE3CE-5BD3-4615-84E8-F089657419D4}" destId="{3B328808-752F-4EC9-A90F-A7E6A0BEA1B7}" srcOrd="1" destOrd="0" presId="urn:microsoft.com/office/officeart/2008/layout/HorizontalMultiLevelHierarchy"/>
    <dgm:cxn modelId="{C5FF08C4-C2BD-4745-A5D8-9A116E633EEB}" type="presOf" srcId="{6199514F-249E-407A-A2FC-C399FF4FFB98}" destId="{E5714981-68E9-45EE-B1D0-C0551879744A}" srcOrd="1" destOrd="0" presId="urn:microsoft.com/office/officeart/2008/layout/HorizontalMultiLevelHierarchy"/>
    <dgm:cxn modelId="{1885072A-085C-4D6C-9E5C-1C6765AC95F2}" type="presOf" srcId="{6112EF93-820F-44F2-AA6E-63BCC29B4D10}" destId="{40AF07B2-420C-48B5-BF93-7E4502052EB9}" srcOrd="1" destOrd="0" presId="urn:microsoft.com/office/officeart/2008/layout/HorizontalMultiLevelHierarchy"/>
    <dgm:cxn modelId="{D90EB89B-6BCA-4902-9ED6-A3B9197AD43D}" srcId="{CFE76982-CB05-47B0-B41A-876EF520E6D1}" destId="{64F02063-BA07-4EF4-9E2B-1948BC044799}" srcOrd="0" destOrd="0" parTransId="{B7615316-A64F-405A-8353-FA9D6575F4FC}" sibTransId="{448997FA-B34C-4B8D-A3B3-3DD1AD7E9747}"/>
    <dgm:cxn modelId="{1F3E23AD-E4BB-422D-8BD4-3BB27527D40D}" type="presOf" srcId="{B7615316-A64F-405A-8353-FA9D6575F4FC}" destId="{6B6F6956-0620-4845-A319-CACE1D9DD062}" srcOrd="1" destOrd="0" presId="urn:microsoft.com/office/officeart/2008/layout/HorizontalMultiLevelHierarchy"/>
    <dgm:cxn modelId="{0182603C-8C32-46FC-8261-2631311E3833}" type="presOf" srcId="{026D07F9-ED4F-46F1-827C-F1C51D524C3E}" destId="{DED2C30F-FF4D-479F-9144-51ED6E84A2C8}" srcOrd="1" destOrd="0" presId="urn:microsoft.com/office/officeart/2008/layout/HorizontalMultiLevelHierarchy"/>
    <dgm:cxn modelId="{6CC227C0-8690-47B9-BDCC-A179D32CD699}" type="presOf" srcId="{6EDAE3CE-5BD3-4615-84E8-F089657419D4}" destId="{B35C88CC-112C-46D0-9EE5-D4A6CDAD707C}" srcOrd="0" destOrd="0" presId="urn:microsoft.com/office/officeart/2008/layout/HorizontalMultiLevelHierarchy"/>
    <dgm:cxn modelId="{239152D8-EFAE-4B82-9EDB-2C5BAB937079}" type="presOf" srcId="{9557BDDB-A620-4265-9C16-78015AD1441E}" destId="{F1B3754B-C7A7-40C5-BA05-8246C2A6F1E0}" srcOrd="0" destOrd="0" presId="urn:microsoft.com/office/officeart/2008/layout/HorizontalMultiLevelHierarchy"/>
    <dgm:cxn modelId="{BB638092-5B9B-482B-9397-777001115F3C}" type="presOf" srcId="{6199514F-249E-407A-A2FC-C399FF4FFB98}" destId="{9DD5FFE1-5340-4E0D-BAC7-AF216D76E1E2}" srcOrd="0" destOrd="0" presId="urn:microsoft.com/office/officeart/2008/layout/HorizontalMultiLevelHierarchy"/>
    <dgm:cxn modelId="{7AB9446B-E94A-4CB0-AFB6-C44EE24DB33A}" srcId="{FCE2BB85-AD99-41D3-9DDB-73B6D8D980CF}" destId="{D6358D7C-A826-458C-9EF0-B7E924F3CD03}" srcOrd="0" destOrd="0" parTransId="{48051F00-05B1-41A7-A6D7-6C5940CA48BE}" sibTransId="{6CFC2701-A5A8-4D5C-9C10-EDECFC86B799}"/>
    <dgm:cxn modelId="{7B8280EA-7C75-48C5-A81B-05F7E7043566}" type="presOf" srcId="{2322E976-C7CB-43B1-8C5F-593250377C1E}" destId="{6C241114-D093-4E2D-9844-4929DA235024}" srcOrd="1" destOrd="0" presId="urn:microsoft.com/office/officeart/2008/layout/HorizontalMultiLevelHierarchy"/>
    <dgm:cxn modelId="{76A2FFA8-F845-4D1F-A7CF-9CE4076FA9D8}" srcId="{F309A378-6E14-4AB4-AE46-ED436349037D}" destId="{14C9A1C3-E444-43DD-AF83-323E23F2D1DC}" srcOrd="1" destOrd="0" parTransId="{6EDAE3CE-5BD3-4615-84E8-F089657419D4}" sibTransId="{7895BD22-139C-4A74-B599-BC5E65CD2881}"/>
    <dgm:cxn modelId="{0BDA41A0-DA37-4DD8-93C1-57C686F17B43}" type="presOf" srcId="{ED57C481-3551-43C8-BC11-721A31260B4D}" destId="{C596892C-D41D-4974-A8C7-59F7C7AEBB5E}" srcOrd="1" destOrd="0" presId="urn:microsoft.com/office/officeart/2008/layout/HorizontalMultiLevelHierarchy"/>
    <dgm:cxn modelId="{0EBC4DE5-3184-4820-BB14-2187605CC90A}" srcId="{8DDA3F4F-EDCA-4681-88B5-3718D5410170}" destId="{F309A378-6E14-4AB4-AE46-ED436349037D}" srcOrd="0" destOrd="0" parTransId="{8D429C92-870C-4B6E-AE06-B9717081F1E2}" sibTransId="{AACEE9D8-7C41-458F-80E5-9F77263E6005}"/>
    <dgm:cxn modelId="{E264C916-89DB-4F1D-9DD2-5E866DFB0BA2}" type="presOf" srcId="{AFA3FE5A-5564-4F3D-AF0F-236A0147EC26}" destId="{0C7AF04B-6E69-4CAF-9133-83C6D9579B9E}" srcOrd="0" destOrd="0" presId="urn:microsoft.com/office/officeart/2008/layout/HorizontalMultiLevelHierarchy"/>
    <dgm:cxn modelId="{542545D2-6FAA-40F0-B5FB-C39EB75463B1}" type="presOf" srcId="{966E9A83-A92E-491C-8E12-E58A959610F8}" destId="{4F83E08D-56E2-4DF4-8526-B94B81BC099A}" srcOrd="0" destOrd="0" presId="urn:microsoft.com/office/officeart/2008/layout/HorizontalMultiLevelHierarchy"/>
    <dgm:cxn modelId="{525C3A43-5A83-4103-B252-A8188FE3BFB5}" srcId="{2AFE3BD1-6B8C-4546-BD54-C7E1E3B24891}" destId="{1A1DC352-E9CD-41E7-91DA-C82A7663080F}" srcOrd="1" destOrd="0" parTransId="{9557BDDB-A620-4265-9C16-78015AD1441E}" sibTransId="{1B4A58FB-6802-41C8-A6F5-B68A7618AF60}"/>
    <dgm:cxn modelId="{324A4804-B719-4D17-9B24-9A073AC4808D}" type="presOf" srcId="{FE66632A-7F61-420F-9D91-DC2DFA8F7F69}" destId="{B260DF84-F952-4EFF-A397-EB9C572842E1}" srcOrd="0" destOrd="0" presId="urn:microsoft.com/office/officeart/2008/layout/HorizontalMultiLevelHierarchy"/>
    <dgm:cxn modelId="{E2A50149-DEDA-49F6-B988-E67433889591}" type="presOf" srcId="{BF2ED22B-74E3-4595-B041-7D2CC02AE6A4}" destId="{004CA217-77A8-45E2-BD9A-61D3D358A4AB}" srcOrd="1" destOrd="0" presId="urn:microsoft.com/office/officeart/2008/layout/HorizontalMultiLevelHierarchy"/>
    <dgm:cxn modelId="{FF631001-0820-45C2-AF7F-642E9E3FC24C}" type="presOf" srcId="{4BE7583F-5BDA-4E16-AB2B-390DB0B71B88}" destId="{76E7D7F3-4613-47B1-88F1-F509B35279C0}" srcOrd="0" destOrd="0" presId="urn:microsoft.com/office/officeart/2008/layout/HorizontalMultiLevelHierarchy"/>
    <dgm:cxn modelId="{7EDBB537-5EEE-498F-8558-97CBFC881FC6}" type="presOf" srcId="{9557BDDB-A620-4265-9C16-78015AD1441E}" destId="{7F97BB21-DF05-4A0C-AC3B-6AD22FB7E5E4}" srcOrd="1" destOrd="0" presId="urn:microsoft.com/office/officeart/2008/layout/HorizontalMultiLevelHierarchy"/>
    <dgm:cxn modelId="{2A8DA0F0-45BB-479E-8551-6E6E826C1943}" srcId="{CFE76982-CB05-47B0-B41A-876EF520E6D1}" destId="{5A20F16F-F563-4CBF-9241-F53698C2C025}" srcOrd="1" destOrd="0" parTransId="{2322E976-C7CB-43B1-8C5F-593250377C1E}" sibTransId="{813AA4CC-6648-44E4-AE1B-4BBA410B34D9}"/>
    <dgm:cxn modelId="{42B3BBC1-5F90-439A-88A2-DAE7FA9DD3FD}" type="presOf" srcId="{660FCBA1-A33C-4140-8D6B-CD76C3E7E882}" destId="{811F16C2-2444-4D52-909D-AC1D8EE71D61}" srcOrd="0" destOrd="0" presId="urn:microsoft.com/office/officeart/2008/layout/HorizontalMultiLevelHierarchy"/>
    <dgm:cxn modelId="{E5A3D46C-B33F-487A-88C8-64FF7648AB7B}" type="presOf" srcId="{908D617F-39A2-4F95-A540-0B31295F82CA}" destId="{7F8970A1-0607-4DAA-B846-367A24840E2D}" srcOrd="0" destOrd="0" presId="urn:microsoft.com/office/officeart/2008/layout/HorizontalMultiLevelHierarchy"/>
    <dgm:cxn modelId="{5456045D-A3B3-4E51-9E3E-7EE4406A61EC}" type="presOf" srcId="{F94DE946-9A75-4262-97B9-176DC8643E0A}" destId="{AFD2B32A-0FBD-4C02-A566-5FEB6391A640}" srcOrd="1" destOrd="0" presId="urn:microsoft.com/office/officeart/2008/layout/HorizontalMultiLevelHierarchy"/>
    <dgm:cxn modelId="{61B0956B-1656-49D3-839A-A47B786D3687}" type="presOf" srcId="{8DDA3F4F-EDCA-4681-88B5-3718D5410170}" destId="{CD70783F-6B8C-41E6-94C6-765C3B98EBF2}" srcOrd="0" destOrd="0" presId="urn:microsoft.com/office/officeart/2008/layout/HorizontalMultiLevelHierarchy"/>
    <dgm:cxn modelId="{A0EA5B3A-E494-40EA-AF0E-A67252F0F7A8}" srcId="{57A20919-BE15-40F7-B7B6-E948FE2CFC01}" destId="{2AFE3BD1-6B8C-4546-BD54-C7E1E3B24891}" srcOrd="0" destOrd="0" parTransId="{E619DAD3-BB97-4577-85BA-81E1BF45E005}" sibTransId="{7B6A9809-E2CF-4E85-B16E-74B4D0ABA976}"/>
    <dgm:cxn modelId="{2A48AD35-554E-4D82-AC5B-61C77D3EA067}" type="presOf" srcId="{BF2ED22B-74E3-4595-B041-7D2CC02AE6A4}" destId="{06C8CC7C-FD66-41DC-870C-02E8F8EF82A9}" srcOrd="0" destOrd="0" presId="urn:microsoft.com/office/officeart/2008/layout/HorizontalMultiLevelHierarchy"/>
    <dgm:cxn modelId="{A21426BF-72F0-429A-A20C-97D624A45449}" type="presOf" srcId="{287D02FF-27B1-4470-96C0-625ED74D2A0B}" destId="{666CFD96-A3E7-4BDE-83F0-5C43878EC6C8}" srcOrd="0" destOrd="0" presId="urn:microsoft.com/office/officeart/2008/layout/HorizontalMultiLevelHierarchy"/>
    <dgm:cxn modelId="{3C3B761B-0730-4ED5-BFAE-3BF4188E4880}" type="presOf" srcId="{C5543F71-BCC9-447D-A6D3-D53AD9CBC41E}" destId="{0BDB29B8-C07F-4285-A36A-5C42AE6E7C30}" srcOrd="0" destOrd="0" presId="urn:microsoft.com/office/officeart/2008/layout/HorizontalMultiLevelHierarchy"/>
    <dgm:cxn modelId="{E220F169-A2BF-4DCC-85AF-09E9F8570687}" type="presOf" srcId="{14C9A1C3-E444-43DD-AF83-323E23F2D1DC}" destId="{BD87F159-55C7-4D82-AD65-BF843C6F5B48}" srcOrd="0" destOrd="0" presId="urn:microsoft.com/office/officeart/2008/layout/HorizontalMultiLevelHierarchy"/>
    <dgm:cxn modelId="{CD674100-44F1-459B-A2E7-5DA681CD6780}" type="presOf" srcId="{57A20919-BE15-40F7-B7B6-E948FE2CFC01}" destId="{F0D53AA6-9330-47DA-B021-726CB00694D5}" srcOrd="0" destOrd="0" presId="urn:microsoft.com/office/officeart/2008/layout/HorizontalMultiLevelHierarchy"/>
    <dgm:cxn modelId="{21522BE8-F593-4AC4-A770-447653AFBDED}" type="presOf" srcId="{660FCBA1-A33C-4140-8D6B-CD76C3E7E882}" destId="{B4E12CED-FE82-43EC-81EF-806B34E828DE}" srcOrd="1" destOrd="0" presId="urn:microsoft.com/office/officeart/2008/layout/HorizontalMultiLevelHierarchy"/>
    <dgm:cxn modelId="{35EB6001-EBDF-42F7-9055-BECE63A325F3}" type="presOf" srcId="{2322E976-C7CB-43B1-8C5F-593250377C1E}" destId="{270F1808-F64D-4B14-A657-E2D7C60AE587}" srcOrd="0" destOrd="0" presId="urn:microsoft.com/office/officeart/2008/layout/HorizontalMultiLevelHierarchy"/>
    <dgm:cxn modelId="{5DF13A35-CB9D-4430-BAE8-5B699542B6E5}" type="presOf" srcId="{8D429C92-870C-4B6E-AE06-B9717081F1E2}" destId="{A335A8B2-5D82-427E-80FE-4847ECEDA0BB}" srcOrd="0" destOrd="0" presId="urn:microsoft.com/office/officeart/2008/layout/HorizontalMultiLevelHierarchy"/>
    <dgm:cxn modelId="{D5759425-3CB9-4174-959C-CCAF1B4C70C5}" type="presOf" srcId="{64F02063-BA07-4EF4-9E2B-1948BC044799}" destId="{82E4C728-7E5B-4975-9D5D-DAB1E400C143}" srcOrd="0" destOrd="0" presId="urn:microsoft.com/office/officeart/2008/layout/HorizontalMultiLevelHierarchy"/>
    <dgm:cxn modelId="{6C96D47B-50A9-42AF-9E5D-BE8A4E7B79C7}" type="presOf" srcId="{1948433A-54C0-47B8-9994-5F770DB063E0}" destId="{08B6CCAE-0082-47D3-89BE-51F728FD5420}" srcOrd="1" destOrd="0" presId="urn:microsoft.com/office/officeart/2008/layout/HorizontalMultiLevelHierarchy"/>
    <dgm:cxn modelId="{917ADE2A-A119-417A-9331-6B7BE29CE7DC}" type="presOf" srcId="{48051F00-05B1-41A7-A6D7-6C5940CA48BE}" destId="{ED4C7288-90BB-4A08-A9BD-5FA2051F21DB}" srcOrd="0" destOrd="0" presId="urn:microsoft.com/office/officeart/2008/layout/HorizontalMultiLevelHierarchy"/>
    <dgm:cxn modelId="{94BDBC84-AC68-4333-9B07-2576B3E1B77A}" srcId="{F309A378-6E14-4AB4-AE46-ED436349037D}" destId="{8511CAFF-D94D-47A0-B3A3-FB1E10AE62EB}" srcOrd="0" destOrd="0" parTransId="{BF2ED22B-74E3-4595-B041-7D2CC02AE6A4}" sibTransId="{3B6F3E91-6E25-443B-B4F2-4E27FDC86947}"/>
    <dgm:cxn modelId="{88F1F192-936A-4A00-BB47-130082FFEE93}" type="presOf" srcId="{D6358D7C-A826-458C-9EF0-B7E924F3CD03}" destId="{B1ACCA7D-937A-4A36-8FC1-B1B00D32B6AA}" srcOrd="0" destOrd="0" presId="urn:microsoft.com/office/officeart/2008/layout/HorizontalMultiLevelHierarchy"/>
    <dgm:cxn modelId="{7D77121A-51AE-4476-A858-4B839AAD7B1D}" type="presOf" srcId="{C5543F71-BCC9-447D-A6D3-D53AD9CBC41E}" destId="{42FC92E8-4216-45A5-A23D-AEB33883A387}" srcOrd="1" destOrd="0" presId="urn:microsoft.com/office/officeart/2008/layout/HorizontalMultiLevelHierarchy"/>
    <dgm:cxn modelId="{892F5BF4-B7E9-4EA3-A15B-99BDE8DA8297}" type="presOf" srcId="{8D429C92-870C-4B6E-AE06-B9717081F1E2}" destId="{DB26B455-5368-484C-B27A-D42DF4C07563}" srcOrd="1" destOrd="0" presId="urn:microsoft.com/office/officeart/2008/layout/HorizontalMultiLevelHierarchy"/>
    <dgm:cxn modelId="{16D0B27A-ADB8-4181-BBF1-E2533CAFB040}" srcId="{FCE2BB85-AD99-41D3-9DDB-73B6D8D980CF}" destId="{908D617F-39A2-4F95-A540-0B31295F82CA}" srcOrd="1" destOrd="0" parTransId="{ED57C481-3551-43C8-BC11-721A31260B4D}" sibTransId="{3E233F90-C933-43BB-9A8E-5847DB41C8BE}"/>
    <dgm:cxn modelId="{41DD458F-3491-4CF7-B3BD-5548F6D36C44}" srcId="{AFA3FE5A-5564-4F3D-AF0F-236A0147EC26}" destId="{FE66632A-7F61-420F-9D91-DC2DFA8F7F69}" srcOrd="1" destOrd="0" parTransId="{F94DE946-9A75-4262-97B9-176DC8643E0A}" sibTransId="{46D31961-6965-4971-9C28-2C504A620678}"/>
    <dgm:cxn modelId="{C749F763-6B6C-4150-8531-DA8510AAC184}" type="presParOf" srcId="{F0D53AA6-9330-47DA-B021-726CB00694D5}" destId="{C9697634-203E-4774-81F4-05C046642405}" srcOrd="0" destOrd="0" presId="urn:microsoft.com/office/officeart/2008/layout/HorizontalMultiLevelHierarchy"/>
    <dgm:cxn modelId="{7BEB566C-ED1E-4B57-B10D-EC2E5168CF2F}" type="presParOf" srcId="{C9697634-203E-4774-81F4-05C046642405}" destId="{D9F63274-2128-4659-B526-41F65289B007}" srcOrd="0" destOrd="0" presId="urn:microsoft.com/office/officeart/2008/layout/HorizontalMultiLevelHierarchy"/>
    <dgm:cxn modelId="{A8955D62-2025-4998-B274-E5FDFEF73C46}" type="presParOf" srcId="{C9697634-203E-4774-81F4-05C046642405}" destId="{2EDBE9AE-20BF-4B40-AAE0-AF733AF1D680}" srcOrd="1" destOrd="0" presId="urn:microsoft.com/office/officeart/2008/layout/HorizontalMultiLevelHierarchy"/>
    <dgm:cxn modelId="{3888CFCA-E120-4707-9EB0-075C3DB0F8C0}" type="presParOf" srcId="{2EDBE9AE-20BF-4B40-AAE0-AF733AF1D680}" destId="{A770DE34-6FA6-44D0-812D-7A7644B70BD7}" srcOrd="0" destOrd="0" presId="urn:microsoft.com/office/officeart/2008/layout/HorizontalMultiLevelHierarchy"/>
    <dgm:cxn modelId="{B5E32AD2-5601-4297-8C21-B3BF16921A84}" type="presParOf" srcId="{A770DE34-6FA6-44D0-812D-7A7644B70BD7}" destId="{236A1823-6F1B-4268-AA29-B5968D63814D}" srcOrd="0" destOrd="0" presId="urn:microsoft.com/office/officeart/2008/layout/HorizontalMultiLevelHierarchy"/>
    <dgm:cxn modelId="{8FF2B497-8100-47B0-8246-F5C64FC339C1}" type="presParOf" srcId="{2EDBE9AE-20BF-4B40-AAE0-AF733AF1D680}" destId="{9BB46DEF-7B5D-40A3-B2B5-AC1D7D24C713}" srcOrd="1" destOrd="0" presId="urn:microsoft.com/office/officeart/2008/layout/HorizontalMultiLevelHierarchy"/>
    <dgm:cxn modelId="{A84830A8-8BB8-4F76-B845-EE46D909D3B1}" type="presParOf" srcId="{9BB46DEF-7B5D-40A3-B2B5-AC1D7D24C713}" destId="{CD70783F-6B8C-41E6-94C6-765C3B98EBF2}" srcOrd="0" destOrd="0" presId="urn:microsoft.com/office/officeart/2008/layout/HorizontalMultiLevelHierarchy"/>
    <dgm:cxn modelId="{FA5B2509-3A0B-4CBF-BFD2-BA9369D91A9C}" type="presParOf" srcId="{9BB46DEF-7B5D-40A3-B2B5-AC1D7D24C713}" destId="{E1CFD05C-3386-4F3C-983D-EEE1D4C19C9C}" srcOrd="1" destOrd="0" presId="urn:microsoft.com/office/officeart/2008/layout/HorizontalMultiLevelHierarchy"/>
    <dgm:cxn modelId="{DC4649E3-E3E1-438F-9637-244612117584}" type="presParOf" srcId="{E1CFD05C-3386-4F3C-983D-EEE1D4C19C9C}" destId="{A335A8B2-5D82-427E-80FE-4847ECEDA0BB}" srcOrd="0" destOrd="0" presId="urn:microsoft.com/office/officeart/2008/layout/HorizontalMultiLevelHierarchy"/>
    <dgm:cxn modelId="{4AE13D3E-018B-4CC1-813C-A1B3A2C62D2E}" type="presParOf" srcId="{A335A8B2-5D82-427E-80FE-4847ECEDA0BB}" destId="{DB26B455-5368-484C-B27A-D42DF4C07563}" srcOrd="0" destOrd="0" presId="urn:microsoft.com/office/officeart/2008/layout/HorizontalMultiLevelHierarchy"/>
    <dgm:cxn modelId="{EEAACFF9-E31B-460F-980B-A6130FCB1F8C}" type="presParOf" srcId="{E1CFD05C-3386-4F3C-983D-EEE1D4C19C9C}" destId="{0A951C30-C4C7-41B0-B012-54DDF53D3D56}" srcOrd="1" destOrd="0" presId="urn:microsoft.com/office/officeart/2008/layout/HorizontalMultiLevelHierarchy"/>
    <dgm:cxn modelId="{712DFF7C-3390-4E41-BACD-1711ED8BB06A}" type="presParOf" srcId="{0A951C30-C4C7-41B0-B012-54DDF53D3D56}" destId="{CFC6EF33-6197-4150-AB61-042564B21E45}" srcOrd="0" destOrd="0" presId="urn:microsoft.com/office/officeart/2008/layout/HorizontalMultiLevelHierarchy"/>
    <dgm:cxn modelId="{6428F317-D90E-4DA0-BB35-175F1B02FA55}" type="presParOf" srcId="{0A951C30-C4C7-41B0-B012-54DDF53D3D56}" destId="{8ED8C032-B655-4474-A6D9-9F7B3DA24A69}" srcOrd="1" destOrd="0" presId="urn:microsoft.com/office/officeart/2008/layout/HorizontalMultiLevelHierarchy"/>
    <dgm:cxn modelId="{6DE8942D-B1A1-47F8-AA92-074947B04BD0}" type="presParOf" srcId="{8ED8C032-B655-4474-A6D9-9F7B3DA24A69}" destId="{06C8CC7C-FD66-41DC-870C-02E8F8EF82A9}" srcOrd="0" destOrd="0" presId="urn:microsoft.com/office/officeart/2008/layout/HorizontalMultiLevelHierarchy"/>
    <dgm:cxn modelId="{E27FBFC2-4EA7-406F-8F5F-8F1B51D97CFA}" type="presParOf" srcId="{06C8CC7C-FD66-41DC-870C-02E8F8EF82A9}" destId="{004CA217-77A8-45E2-BD9A-61D3D358A4AB}" srcOrd="0" destOrd="0" presId="urn:microsoft.com/office/officeart/2008/layout/HorizontalMultiLevelHierarchy"/>
    <dgm:cxn modelId="{777272F9-E8E4-4D5B-B7C7-4823CACBB6C4}" type="presParOf" srcId="{8ED8C032-B655-4474-A6D9-9F7B3DA24A69}" destId="{85F0E67D-A262-4B5A-BC2F-EF46474629B3}" srcOrd="1" destOrd="0" presId="urn:microsoft.com/office/officeart/2008/layout/HorizontalMultiLevelHierarchy"/>
    <dgm:cxn modelId="{FAD3F241-C7A6-47EC-A159-EA4A4AD44BFD}" type="presParOf" srcId="{85F0E67D-A262-4B5A-BC2F-EF46474629B3}" destId="{A445AE58-187D-4F7D-877A-5042290B0F0B}" srcOrd="0" destOrd="0" presId="urn:microsoft.com/office/officeart/2008/layout/HorizontalMultiLevelHierarchy"/>
    <dgm:cxn modelId="{7C886A3C-7006-4349-924F-FB67BB20561F}" type="presParOf" srcId="{85F0E67D-A262-4B5A-BC2F-EF46474629B3}" destId="{AAA2691C-70FE-4AB2-A392-64578B62A871}" srcOrd="1" destOrd="0" presId="urn:microsoft.com/office/officeart/2008/layout/HorizontalMultiLevelHierarchy"/>
    <dgm:cxn modelId="{96925DBA-945D-40DB-8BC7-F5B665CBB2A1}" type="presParOf" srcId="{8ED8C032-B655-4474-A6D9-9F7B3DA24A69}" destId="{B35C88CC-112C-46D0-9EE5-D4A6CDAD707C}" srcOrd="2" destOrd="0" presId="urn:microsoft.com/office/officeart/2008/layout/HorizontalMultiLevelHierarchy"/>
    <dgm:cxn modelId="{474C713E-3AB7-41B1-BB74-27AE29AA795C}" type="presParOf" srcId="{B35C88CC-112C-46D0-9EE5-D4A6CDAD707C}" destId="{3B328808-752F-4EC9-A90F-A7E6A0BEA1B7}" srcOrd="0" destOrd="0" presId="urn:microsoft.com/office/officeart/2008/layout/HorizontalMultiLevelHierarchy"/>
    <dgm:cxn modelId="{D04A525E-0061-4FC0-845F-0CCD6C2D4C5B}" type="presParOf" srcId="{8ED8C032-B655-4474-A6D9-9F7B3DA24A69}" destId="{67B66053-74AF-4198-9349-380A317C4A67}" srcOrd="3" destOrd="0" presId="urn:microsoft.com/office/officeart/2008/layout/HorizontalMultiLevelHierarchy"/>
    <dgm:cxn modelId="{903A14A8-4590-4B07-8C60-45FD0B2CC1C2}" type="presParOf" srcId="{67B66053-74AF-4198-9349-380A317C4A67}" destId="{BD87F159-55C7-4D82-AD65-BF843C6F5B48}" srcOrd="0" destOrd="0" presId="urn:microsoft.com/office/officeart/2008/layout/HorizontalMultiLevelHierarchy"/>
    <dgm:cxn modelId="{67776D04-B5E2-4B37-8FFC-604C377BBD12}" type="presParOf" srcId="{67B66053-74AF-4198-9349-380A317C4A67}" destId="{0118F406-A0AF-49EA-B02A-25D43DD4F8BF}" srcOrd="1" destOrd="0" presId="urn:microsoft.com/office/officeart/2008/layout/HorizontalMultiLevelHierarchy"/>
    <dgm:cxn modelId="{92DD0083-C825-41E0-AB92-1AFF801CD329}" type="presParOf" srcId="{8ED8C032-B655-4474-A6D9-9F7B3DA24A69}" destId="{9DD5FFE1-5340-4E0D-BAC7-AF216D76E1E2}" srcOrd="4" destOrd="0" presId="urn:microsoft.com/office/officeart/2008/layout/HorizontalMultiLevelHierarchy"/>
    <dgm:cxn modelId="{5767F2D9-3E2F-478F-9B7E-435D57506421}" type="presParOf" srcId="{9DD5FFE1-5340-4E0D-BAC7-AF216D76E1E2}" destId="{E5714981-68E9-45EE-B1D0-C0551879744A}" srcOrd="0" destOrd="0" presId="urn:microsoft.com/office/officeart/2008/layout/HorizontalMultiLevelHierarchy"/>
    <dgm:cxn modelId="{8C108C64-DF36-4ABD-9733-B1C5AE234C13}" type="presParOf" srcId="{8ED8C032-B655-4474-A6D9-9F7B3DA24A69}" destId="{59742010-72F4-4F9E-8587-4AD9EC1F5AB6}" srcOrd="5" destOrd="0" presId="urn:microsoft.com/office/officeart/2008/layout/HorizontalMultiLevelHierarchy"/>
    <dgm:cxn modelId="{43BFA1CA-64FE-43C2-8EC5-17187F19CCD7}" type="presParOf" srcId="{59742010-72F4-4F9E-8587-4AD9EC1F5AB6}" destId="{4F83E08D-56E2-4DF4-8526-B94B81BC099A}" srcOrd="0" destOrd="0" presId="urn:microsoft.com/office/officeart/2008/layout/HorizontalMultiLevelHierarchy"/>
    <dgm:cxn modelId="{67524EC0-F3A3-4912-B1CD-8D0A69A2C64F}" type="presParOf" srcId="{59742010-72F4-4F9E-8587-4AD9EC1F5AB6}" destId="{61D436B5-75DD-4068-AC6F-BF0FDD3223DA}" srcOrd="1" destOrd="0" presId="urn:microsoft.com/office/officeart/2008/layout/HorizontalMultiLevelHierarchy"/>
    <dgm:cxn modelId="{78FE5C32-F40A-44D5-8DF9-FD3EC95C4F9D}" type="presParOf" srcId="{E1CFD05C-3386-4F3C-983D-EEE1D4C19C9C}" destId="{0BDB29B8-C07F-4285-A36A-5C42AE6E7C30}" srcOrd="2" destOrd="0" presId="urn:microsoft.com/office/officeart/2008/layout/HorizontalMultiLevelHierarchy"/>
    <dgm:cxn modelId="{D5794345-BE5C-4F0B-85FE-DCE1F34E58CD}" type="presParOf" srcId="{0BDB29B8-C07F-4285-A36A-5C42AE6E7C30}" destId="{42FC92E8-4216-45A5-A23D-AEB33883A387}" srcOrd="0" destOrd="0" presId="urn:microsoft.com/office/officeart/2008/layout/HorizontalMultiLevelHierarchy"/>
    <dgm:cxn modelId="{137110B4-BC67-42EC-94C4-788962CCF69F}" type="presParOf" srcId="{E1CFD05C-3386-4F3C-983D-EEE1D4C19C9C}" destId="{63C374D5-E9A4-4304-B202-FA331B93866D}" srcOrd="3" destOrd="0" presId="urn:microsoft.com/office/officeart/2008/layout/HorizontalMultiLevelHierarchy"/>
    <dgm:cxn modelId="{EE750FBC-A031-406C-9C54-00A374BB485A}" type="presParOf" srcId="{63C374D5-E9A4-4304-B202-FA331B93866D}" destId="{AE6DC2C2-57EA-4545-B773-3CF336FF96CB}" srcOrd="0" destOrd="0" presId="urn:microsoft.com/office/officeart/2008/layout/HorizontalMultiLevelHierarchy"/>
    <dgm:cxn modelId="{31D5CCE9-4D08-4B11-8155-CB042673FA07}" type="presParOf" srcId="{63C374D5-E9A4-4304-B202-FA331B93866D}" destId="{DDB44414-1874-4420-A855-86DD26FE8713}" srcOrd="1" destOrd="0" presId="urn:microsoft.com/office/officeart/2008/layout/HorizontalMultiLevelHierarchy"/>
    <dgm:cxn modelId="{97175CB3-AF7E-4916-A355-43282B532A25}" type="presParOf" srcId="{DDB44414-1874-4420-A855-86DD26FE8713}" destId="{3C5E4797-FE94-4586-9FDA-B788AC8CACA5}" srcOrd="0" destOrd="0" presId="urn:microsoft.com/office/officeart/2008/layout/HorizontalMultiLevelHierarchy"/>
    <dgm:cxn modelId="{B4462A10-0FD8-4DA8-9C2A-B807E661F2EA}" type="presParOf" srcId="{3C5E4797-FE94-4586-9FDA-B788AC8CACA5}" destId="{6B6F6956-0620-4845-A319-CACE1D9DD062}" srcOrd="0" destOrd="0" presId="urn:microsoft.com/office/officeart/2008/layout/HorizontalMultiLevelHierarchy"/>
    <dgm:cxn modelId="{1E059BD3-90C1-4E2E-828A-86C78A0F92CE}" type="presParOf" srcId="{DDB44414-1874-4420-A855-86DD26FE8713}" destId="{DF3BAA0D-0185-44EF-A7E4-A379BB0BEC5E}" srcOrd="1" destOrd="0" presId="urn:microsoft.com/office/officeart/2008/layout/HorizontalMultiLevelHierarchy"/>
    <dgm:cxn modelId="{F5D393C8-645D-4979-B8D4-398BE1A2984E}" type="presParOf" srcId="{DF3BAA0D-0185-44EF-A7E4-A379BB0BEC5E}" destId="{82E4C728-7E5B-4975-9D5D-DAB1E400C143}" srcOrd="0" destOrd="0" presId="urn:microsoft.com/office/officeart/2008/layout/HorizontalMultiLevelHierarchy"/>
    <dgm:cxn modelId="{A89C9A58-7FD3-4FC1-84D7-37591016EBBD}" type="presParOf" srcId="{DF3BAA0D-0185-44EF-A7E4-A379BB0BEC5E}" destId="{5AA03074-281A-4AB6-A717-DEF245B3BB49}" srcOrd="1" destOrd="0" presId="urn:microsoft.com/office/officeart/2008/layout/HorizontalMultiLevelHierarchy"/>
    <dgm:cxn modelId="{93766510-E5C3-46FE-A35B-F003C3124EDA}" type="presParOf" srcId="{DDB44414-1874-4420-A855-86DD26FE8713}" destId="{270F1808-F64D-4B14-A657-E2D7C60AE587}" srcOrd="2" destOrd="0" presId="urn:microsoft.com/office/officeart/2008/layout/HorizontalMultiLevelHierarchy"/>
    <dgm:cxn modelId="{7B3705F1-2022-4EE5-966C-431E451F0FA6}" type="presParOf" srcId="{270F1808-F64D-4B14-A657-E2D7C60AE587}" destId="{6C241114-D093-4E2D-9844-4929DA235024}" srcOrd="0" destOrd="0" presId="urn:microsoft.com/office/officeart/2008/layout/HorizontalMultiLevelHierarchy"/>
    <dgm:cxn modelId="{C950C253-4FB9-4BBE-9A71-EC6672CF3F95}" type="presParOf" srcId="{DDB44414-1874-4420-A855-86DD26FE8713}" destId="{F74AB4EE-5B35-4235-9A2E-9890CA27E1BC}" srcOrd="3" destOrd="0" presId="urn:microsoft.com/office/officeart/2008/layout/HorizontalMultiLevelHierarchy"/>
    <dgm:cxn modelId="{F7C63805-AA72-423A-AE62-B46626755A88}" type="presParOf" srcId="{F74AB4EE-5B35-4235-9A2E-9890CA27E1BC}" destId="{FE3E2131-7E4B-4864-BFFF-2ECEFF53984E}" srcOrd="0" destOrd="0" presId="urn:microsoft.com/office/officeart/2008/layout/HorizontalMultiLevelHierarchy"/>
    <dgm:cxn modelId="{A2778115-E50E-47A2-B897-DE79C8CBB041}" type="presParOf" srcId="{F74AB4EE-5B35-4235-9A2E-9890CA27E1BC}" destId="{7B380BCC-79E9-4446-93E4-E6605C1B7B50}" srcOrd="1" destOrd="0" presId="urn:microsoft.com/office/officeart/2008/layout/HorizontalMultiLevelHierarchy"/>
    <dgm:cxn modelId="{B5C0F02E-F344-4950-A5B0-74C818F4A9DA}" type="presParOf" srcId="{DDB44414-1874-4420-A855-86DD26FE8713}" destId="{3F21B151-DF4F-4186-8D3A-E68BAB285F88}" srcOrd="4" destOrd="0" presId="urn:microsoft.com/office/officeart/2008/layout/HorizontalMultiLevelHierarchy"/>
    <dgm:cxn modelId="{D453019F-09D9-4F08-B737-C2C14F5457F3}" type="presParOf" srcId="{3F21B151-DF4F-4186-8D3A-E68BAB285F88}" destId="{40AF07B2-420C-48B5-BF93-7E4502052EB9}" srcOrd="0" destOrd="0" presId="urn:microsoft.com/office/officeart/2008/layout/HorizontalMultiLevelHierarchy"/>
    <dgm:cxn modelId="{3EA7B1A9-0064-4C6B-BEA8-5242DAF4BABB}" type="presParOf" srcId="{DDB44414-1874-4420-A855-86DD26FE8713}" destId="{152B6BAD-3C18-4B67-84E0-6697071441B7}" srcOrd="5" destOrd="0" presId="urn:microsoft.com/office/officeart/2008/layout/HorizontalMultiLevelHierarchy"/>
    <dgm:cxn modelId="{3EECD241-7BF9-44C0-A763-8F3A64147FAD}" type="presParOf" srcId="{152B6BAD-3C18-4B67-84E0-6697071441B7}" destId="{12936D3D-D40F-4C3F-9553-B5C4963A570B}" srcOrd="0" destOrd="0" presId="urn:microsoft.com/office/officeart/2008/layout/HorizontalMultiLevelHierarchy"/>
    <dgm:cxn modelId="{BCA696C3-4884-480E-A40C-B4842D88A86B}" type="presParOf" srcId="{152B6BAD-3C18-4B67-84E0-6697071441B7}" destId="{85A14A92-7F2F-4427-955D-28D4ADF99CAF}" srcOrd="1" destOrd="0" presId="urn:microsoft.com/office/officeart/2008/layout/HorizontalMultiLevelHierarchy"/>
    <dgm:cxn modelId="{FDC83ED9-6F76-4C15-BF7F-879A5642CB61}" type="presParOf" srcId="{2EDBE9AE-20BF-4B40-AAE0-AF733AF1D680}" destId="{F1B3754B-C7A7-40C5-BA05-8246C2A6F1E0}" srcOrd="2" destOrd="0" presId="urn:microsoft.com/office/officeart/2008/layout/HorizontalMultiLevelHierarchy"/>
    <dgm:cxn modelId="{1C591ED3-3A27-407B-AD96-1939AB84637C}" type="presParOf" srcId="{F1B3754B-C7A7-40C5-BA05-8246C2A6F1E0}" destId="{7F97BB21-DF05-4A0C-AC3B-6AD22FB7E5E4}" srcOrd="0" destOrd="0" presId="urn:microsoft.com/office/officeart/2008/layout/HorizontalMultiLevelHierarchy"/>
    <dgm:cxn modelId="{655BBC1D-6471-48AC-A3F0-7649EB1D2392}" type="presParOf" srcId="{2EDBE9AE-20BF-4B40-AAE0-AF733AF1D680}" destId="{77A631D3-D9BE-4148-B952-557498D19658}" srcOrd="3" destOrd="0" presId="urn:microsoft.com/office/officeart/2008/layout/HorizontalMultiLevelHierarchy"/>
    <dgm:cxn modelId="{098DE7F2-BA20-4E6B-A586-32BFBC4C9933}" type="presParOf" srcId="{77A631D3-D9BE-4148-B952-557498D19658}" destId="{DD327D0C-BE30-40A6-8BDA-430E0143FCF9}" srcOrd="0" destOrd="0" presId="urn:microsoft.com/office/officeart/2008/layout/HorizontalMultiLevelHierarchy"/>
    <dgm:cxn modelId="{FBDCD7D8-D186-468A-A4DB-5D3E725D7E71}" type="presParOf" srcId="{77A631D3-D9BE-4148-B952-557498D19658}" destId="{CBCF0905-0512-49E7-895D-2BFF03EC7377}" srcOrd="1" destOrd="0" presId="urn:microsoft.com/office/officeart/2008/layout/HorizontalMultiLevelHierarchy"/>
    <dgm:cxn modelId="{11D6F0B0-AB12-4C46-934B-AC9FD3D94C13}" type="presParOf" srcId="{CBCF0905-0512-49E7-895D-2BFF03EC7377}" destId="{22511A0B-3DAD-40A2-84C7-E6468B6F4F34}" srcOrd="0" destOrd="0" presId="urn:microsoft.com/office/officeart/2008/layout/HorizontalMultiLevelHierarchy"/>
    <dgm:cxn modelId="{518183F9-9561-41C8-AF56-D0025EBF77A0}" type="presParOf" srcId="{22511A0B-3DAD-40A2-84C7-E6468B6F4F34}" destId="{08B6CCAE-0082-47D3-89BE-51F728FD5420}" srcOrd="0" destOrd="0" presId="urn:microsoft.com/office/officeart/2008/layout/HorizontalMultiLevelHierarchy"/>
    <dgm:cxn modelId="{237962A8-170C-477A-8DAB-6BFBF6E48F16}" type="presParOf" srcId="{CBCF0905-0512-49E7-895D-2BFF03EC7377}" destId="{5567658B-1E3D-4C30-A273-A513DF60EC04}" srcOrd="1" destOrd="0" presId="urn:microsoft.com/office/officeart/2008/layout/HorizontalMultiLevelHierarchy"/>
    <dgm:cxn modelId="{C6E609E2-96A4-47B5-AF9C-4227AE757C28}" type="presParOf" srcId="{5567658B-1E3D-4C30-A273-A513DF60EC04}" destId="{0C7AF04B-6E69-4CAF-9133-83C6D9579B9E}" srcOrd="0" destOrd="0" presId="urn:microsoft.com/office/officeart/2008/layout/HorizontalMultiLevelHierarchy"/>
    <dgm:cxn modelId="{555230F4-9044-4926-A9BB-FC0BF0F23C37}" type="presParOf" srcId="{5567658B-1E3D-4C30-A273-A513DF60EC04}" destId="{E5D58B36-9F05-4964-92EF-ECF8DA840B43}" srcOrd="1" destOrd="0" presId="urn:microsoft.com/office/officeart/2008/layout/HorizontalMultiLevelHierarchy"/>
    <dgm:cxn modelId="{FBB25D9D-262E-4DB1-BA2C-C34AE967CEC7}" type="presParOf" srcId="{E5D58B36-9F05-4964-92EF-ECF8DA840B43}" destId="{76E7D7F3-4613-47B1-88F1-F509B35279C0}" srcOrd="0" destOrd="0" presId="urn:microsoft.com/office/officeart/2008/layout/HorizontalMultiLevelHierarchy"/>
    <dgm:cxn modelId="{48F69B02-516F-4D6B-828F-B017C0D7B1C0}" type="presParOf" srcId="{76E7D7F3-4613-47B1-88F1-F509B35279C0}" destId="{627FAD5F-8272-4A36-9A20-2C9AD7739BA8}" srcOrd="0" destOrd="0" presId="urn:microsoft.com/office/officeart/2008/layout/HorizontalMultiLevelHierarchy"/>
    <dgm:cxn modelId="{9AD0B0A5-C7D9-4ADC-84C3-AE18DD361617}" type="presParOf" srcId="{E5D58B36-9F05-4964-92EF-ECF8DA840B43}" destId="{76CC79FD-FDA2-4D4B-8BBB-0E432E2D158D}" srcOrd="1" destOrd="0" presId="urn:microsoft.com/office/officeart/2008/layout/HorizontalMultiLevelHierarchy"/>
    <dgm:cxn modelId="{8CCC613A-8259-41D9-8AAA-C9BA59AE2EE6}" type="presParOf" srcId="{76CC79FD-FDA2-4D4B-8BBB-0E432E2D158D}" destId="{0AB7E4D0-58D6-4821-8D5C-EDD98217DC46}" srcOrd="0" destOrd="0" presId="urn:microsoft.com/office/officeart/2008/layout/HorizontalMultiLevelHierarchy"/>
    <dgm:cxn modelId="{D2A77E06-0D82-4752-90F0-3DC854C0BE44}" type="presParOf" srcId="{76CC79FD-FDA2-4D4B-8BBB-0E432E2D158D}" destId="{58EAA2B7-832D-406D-8CB9-FC18E13AD7E1}" srcOrd="1" destOrd="0" presId="urn:microsoft.com/office/officeart/2008/layout/HorizontalMultiLevelHierarchy"/>
    <dgm:cxn modelId="{4A7965CB-DD07-45BB-BC29-1FB5AB887BD8}" type="presParOf" srcId="{E5D58B36-9F05-4964-92EF-ECF8DA840B43}" destId="{9E1B26CD-46E3-4195-9ECA-861F6876CBDD}" srcOrd="2" destOrd="0" presId="urn:microsoft.com/office/officeart/2008/layout/HorizontalMultiLevelHierarchy"/>
    <dgm:cxn modelId="{60FBF7A0-DDCF-4826-9EA6-D15C81394EC8}" type="presParOf" srcId="{9E1B26CD-46E3-4195-9ECA-861F6876CBDD}" destId="{AFD2B32A-0FBD-4C02-A566-5FEB6391A640}" srcOrd="0" destOrd="0" presId="urn:microsoft.com/office/officeart/2008/layout/HorizontalMultiLevelHierarchy"/>
    <dgm:cxn modelId="{8C83DBEF-C76E-4B99-BB14-DB4F25917896}" type="presParOf" srcId="{E5D58B36-9F05-4964-92EF-ECF8DA840B43}" destId="{9BB05F76-4F19-428A-8572-940E6B0835D1}" srcOrd="3" destOrd="0" presId="urn:microsoft.com/office/officeart/2008/layout/HorizontalMultiLevelHierarchy"/>
    <dgm:cxn modelId="{E677CFB2-7FC4-4644-A7C5-45C6DA850C70}" type="presParOf" srcId="{9BB05F76-4F19-428A-8572-940E6B0835D1}" destId="{B260DF84-F952-4EFF-A397-EB9C572842E1}" srcOrd="0" destOrd="0" presId="urn:microsoft.com/office/officeart/2008/layout/HorizontalMultiLevelHierarchy"/>
    <dgm:cxn modelId="{B0594A54-6BA1-4E12-A616-5F4466090841}" type="presParOf" srcId="{9BB05F76-4F19-428A-8572-940E6B0835D1}" destId="{955DE181-BEE0-4CF2-8F48-82E1B0611382}" srcOrd="1" destOrd="0" presId="urn:microsoft.com/office/officeart/2008/layout/HorizontalMultiLevelHierarchy"/>
    <dgm:cxn modelId="{EF44BCD7-D3B7-4049-B77A-2DF2B26AC351}" type="presParOf" srcId="{E5D58B36-9F05-4964-92EF-ECF8DA840B43}" destId="{77A73CFF-614D-4394-BC2C-2F237CEA2D8B}" srcOrd="4" destOrd="0" presId="urn:microsoft.com/office/officeart/2008/layout/HorizontalMultiLevelHierarchy"/>
    <dgm:cxn modelId="{5AEA11FE-C5CD-4BF4-A72C-28FEBAD2D4A2}" type="presParOf" srcId="{77A73CFF-614D-4394-BC2C-2F237CEA2D8B}" destId="{DED2C30F-FF4D-479F-9144-51ED6E84A2C8}" srcOrd="0" destOrd="0" presId="urn:microsoft.com/office/officeart/2008/layout/HorizontalMultiLevelHierarchy"/>
    <dgm:cxn modelId="{E3ABF7B9-5C88-40AE-AB0E-7076D538EE87}" type="presParOf" srcId="{E5D58B36-9F05-4964-92EF-ECF8DA840B43}" destId="{0CCBA546-B5F7-40AC-B91C-74B6282E8686}" srcOrd="5" destOrd="0" presId="urn:microsoft.com/office/officeart/2008/layout/HorizontalMultiLevelHierarchy"/>
    <dgm:cxn modelId="{61E7AA47-14F4-42B9-BE49-2191DE1D2792}" type="presParOf" srcId="{0CCBA546-B5F7-40AC-B91C-74B6282E8686}" destId="{666CFD96-A3E7-4BDE-83F0-5C43878EC6C8}" srcOrd="0" destOrd="0" presId="urn:microsoft.com/office/officeart/2008/layout/HorizontalMultiLevelHierarchy"/>
    <dgm:cxn modelId="{53EE197B-BC3C-457A-B300-50555D23BA65}" type="presParOf" srcId="{0CCBA546-B5F7-40AC-B91C-74B6282E8686}" destId="{7DB4983B-DD45-415C-9CA9-A7A8C5081FFE}" srcOrd="1" destOrd="0" presId="urn:microsoft.com/office/officeart/2008/layout/HorizontalMultiLevelHierarchy"/>
    <dgm:cxn modelId="{C082A3FB-3A74-4922-A06E-4F2B8E5BCC31}" type="presParOf" srcId="{CBCF0905-0512-49E7-895D-2BFF03EC7377}" destId="{811F16C2-2444-4D52-909D-AC1D8EE71D61}" srcOrd="2" destOrd="0" presId="urn:microsoft.com/office/officeart/2008/layout/HorizontalMultiLevelHierarchy"/>
    <dgm:cxn modelId="{8ACF487A-7296-4BB9-862E-3B624D6A8F7D}" type="presParOf" srcId="{811F16C2-2444-4D52-909D-AC1D8EE71D61}" destId="{B4E12CED-FE82-43EC-81EF-806B34E828DE}" srcOrd="0" destOrd="0" presId="urn:microsoft.com/office/officeart/2008/layout/HorizontalMultiLevelHierarchy"/>
    <dgm:cxn modelId="{B35E93A5-E1F3-4217-A045-73FA6E5D4C46}" type="presParOf" srcId="{CBCF0905-0512-49E7-895D-2BFF03EC7377}" destId="{25E5EDA1-7EB3-4033-AB6A-701C3407BB6A}" srcOrd="3" destOrd="0" presId="urn:microsoft.com/office/officeart/2008/layout/HorizontalMultiLevelHierarchy"/>
    <dgm:cxn modelId="{FDDB3B6D-8B3B-40A4-AD67-C24F32A85995}" type="presParOf" srcId="{25E5EDA1-7EB3-4033-AB6A-701C3407BB6A}" destId="{18A5845B-1211-4D0B-B90C-5397D3627B94}" srcOrd="0" destOrd="0" presId="urn:microsoft.com/office/officeart/2008/layout/HorizontalMultiLevelHierarchy"/>
    <dgm:cxn modelId="{43D46935-B6BF-48A0-BCFB-60E78938EEFC}" type="presParOf" srcId="{25E5EDA1-7EB3-4033-AB6A-701C3407BB6A}" destId="{CD38F627-695C-4E5B-A293-57299A024B50}" srcOrd="1" destOrd="0" presId="urn:microsoft.com/office/officeart/2008/layout/HorizontalMultiLevelHierarchy"/>
    <dgm:cxn modelId="{B3A9FC80-E6B8-45A3-9ECC-FA566C2237D3}" type="presParOf" srcId="{CD38F627-695C-4E5B-A293-57299A024B50}" destId="{ED4C7288-90BB-4A08-A9BD-5FA2051F21DB}" srcOrd="0" destOrd="0" presId="urn:microsoft.com/office/officeart/2008/layout/HorizontalMultiLevelHierarchy"/>
    <dgm:cxn modelId="{2337B48E-65CC-4D8A-B1AB-580FAB5087CD}" type="presParOf" srcId="{ED4C7288-90BB-4A08-A9BD-5FA2051F21DB}" destId="{EE0E0000-DF2D-459F-8324-5562CFB508B9}" srcOrd="0" destOrd="0" presId="urn:microsoft.com/office/officeart/2008/layout/HorizontalMultiLevelHierarchy"/>
    <dgm:cxn modelId="{30FA8754-1705-49F6-8B65-F443EB6CCA71}" type="presParOf" srcId="{CD38F627-695C-4E5B-A293-57299A024B50}" destId="{1E840B17-AD92-4C0C-8713-7747641D62A7}" srcOrd="1" destOrd="0" presId="urn:microsoft.com/office/officeart/2008/layout/HorizontalMultiLevelHierarchy"/>
    <dgm:cxn modelId="{25606030-649E-487D-8C54-B433DF910014}" type="presParOf" srcId="{1E840B17-AD92-4C0C-8713-7747641D62A7}" destId="{B1ACCA7D-937A-4A36-8FC1-B1B00D32B6AA}" srcOrd="0" destOrd="0" presId="urn:microsoft.com/office/officeart/2008/layout/HorizontalMultiLevelHierarchy"/>
    <dgm:cxn modelId="{D7B5A286-6E44-440C-BBE0-F4AE1DFA6AF6}" type="presParOf" srcId="{1E840B17-AD92-4C0C-8713-7747641D62A7}" destId="{3B2C83BD-93E2-4F20-A448-116CE74C7694}" srcOrd="1" destOrd="0" presId="urn:microsoft.com/office/officeart/2008/layout/HorizontalMultiLevelHierarchy"/>
    <dgm:cxn modelId="{8B3D5659-591A-4FCF-BE37-BB96E5D11A32}" type="presParOf" srcId="{CD38F627-695C-4E5B-A293-57299A024B50}" destId="{BF296F74-0FC0-4774-8618-755C4C08A3DD}" srcOrd="2" destOrd="0" presId="urn:microsoft.com/office/officeart/2008/layout/HorizontalMultiLevelHierarchy"/>
    <dgm:cxn modelId="{47CE49E5-4154-434A-BEBC-70BA8C1A024D}" type="presParOf" srcId="{BF296F74-0FC0-4774-8618-755C4C08A3DD}" destId="{C596892C-D41D-4974-A8C7-59F7C7AEBB5E}" srcOrd="0" destOrd="0" presId="urn:microsoft.com/office/officeart/2008/layout/HorizontalMultiLevelHierarchy"/>
    <dgm:cxn modelId="{A53ECBEF-B732-4D30-8E29-459A9282F33C}" type="presParOf" srcId="{CD38F627-695C-4E5B-A293-57299A024B50}" destId="{1DC015EF-0D97-426E-AC82-0E1F497112B7}" srcOrd="3" destOrd="0" presId="urn:microsoft.com/office/officeart/2008/layout/HorizontalMultiLevelHierarchy"/>
    <dgm:cxn modelId="{D9A7C06B-4DF5-4D7F-8FCF-0886355A1908}" type="presParOf" srcId="{1DC015EF-0D97-426E-AC82-0E1F497112B7}" destId="{7F8970A1-0607-4DAA-B846-367A24840E2D}" srcOrd="0" destOrd="0" presId="urn:microsoft.com/office/officeart/2008/layout/HorizontalMultiLevelHierarchy"/>
    <dgm:cxn modelId="{A50F558F-518B-4929-BF6E-26BF737E9F6A}" type="presParOf" srcId="{1DC015EF-0D97-426E-AC82-0E1F497112B7}" destId="{F03A5863-7A80-46C7-BE04-AD4038B9714E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35BB14D-5FED-49BD-B811-FAC8A2C1AEA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7483C03-EDF7-4BB6-A543-39395D52541A}">
      <dgm:prSet phldrT="[Текст]"/>
      <dgm:spPr/>
      <dgm:t>
        <a:bodyPr/>
        <a:lstStyle/>
        <a:p>
          <a:r>
            <a:rPr lang="uk-UA" dirty="0" smtClean="0"/>
            <a:t>ARIS Toolset</a:t>
          </a:r>
          <a:endParaRPr lang="ru-RU" dirty="0"/>
        </a:p>
      </dgm:t>
    </dgm:pt>
    <dgm:pt modelId="{0BA0708D-B825-485C-B404-0722E553446A}" type="parTrans" cxnId="{C19709AF-E60D-4451-8166-1F4E8DC4543D}">
      <dgm:prSet/>
      <dgm:spPr/>
      <dgm:t>
        <a:bodyPr/>
        <a:lstStyle/>
        <a:p>
          <a:endParaRPr lang="ru-RU"/>
        </a:p>
      </dgm:t>
    </dgm:pt>
    <dgm:pt modelId="{76956874-7D00-41CD-AF79-E89838D6F08D}" type="sibTrans" cxnId="{C19709AF-E60D-4451-8166-1F4E8DC4543D}">
      <dgm:prSet/>
      <dgm:spPr/>
      <dgm:t>
        <a:bodyPr/>
        <a:lstStyle/>
        <a:p>
          <a:endParaRPr lang="ru-RU"/>
        </a:p>
      </dgm:t>
    </dgm:pt>
    <dgm:pt modelId="{1243329E-0AF6-46CC-BEAD-F7C3FA488B53}">
      <dgm:prSet phldrT="[Текст]"/>
      <dgm:spPr/>
      <dgm:t>
        <a:bodyPr/>
        <a:lstStyle/>
        <a:p>
          <a:r>
            <a:rPr lang="uk-UA" dirty="0" smtClean="0"/>
            <a:t>ITHINK</a:t>
          </a:r>
          <a:endParaRPr lang="ru-RU" dirty="0"/>
        </a:p>
      </dgm:t>
    </dgm:pt>
    <dgm:pt modelId="{4B3F5291-F556-4B12-9D78-BEFE763E95D2}" type="parTrans" cxnId="{2D51F72E-5108-4ADF-9361-B4B0831A2BDA}">
      <dgm:prSet/>
      <dgm:spPr/>
      <dgm:t>
        <a:bodyPr/>
        <a:lstStyle/>
        <a:p>
          <a:endParaRPr lang="ru-RU"/>
        </a:p>
      </dgm:t>
    </dgm:pt>
    <dgm:pt modelId="{1FACD020-F4B9-4259-A111-E37936E87130}" type="sibTrans" cxnId="{2D51F72E-5108-4ADF-9361-B4B0831A2BDA}">
      <dgm:prSet/>
      <dgm:spPr/>
      <dgm:t>
        <a:bodyPr/>
        <a:lstStyle/>
        <a:p>
          <a:endParaRPr lang="ru-RU"/>
        </a:p>
      </dgm:t>
    </dgm:pt>
    <dgm:pt modelId="{B994514F-E24E-4178-9C4B-450E01F6B5DB}">
      <dgm:prSet phldrT="[Текст]"/>
      <dgm:spPr/>
      <dgm:t>
        <a:bodyPr/>
        <a:lstStyle/>
        <a:p>
          <a:r>
            <a:rPr lang="uk-UA" dirty="0" smtClean="0"/>
            <a:t>Powersim Studio</a:t>
          </a:r>
          <a:endParaRPr lang="ru-RU" dirty="0"/>
        </a:p>
      </dgm:t>
    </dgm:pt>
    <dgm:pt modelId="{3D8857AB-3451-4586-8831-727A706183FC}" type="parTrans" cxnId="{01AF4C5A-1DB0-4903-9DC1-7522C3C8DCD8}">
      <dgm:prSet/>
      <dgm:spPr/>
      <dgm:t>
        <a:bodyPr/>
        <a:lstStyle/>
        <a:p>
          <a:endParaRPr lang="ru-RU"/>
        </a:p>
      </dgm:t>
    </dgm:pt>
    <dgm:pt modelId="{73BF19F5-BCEB-449A-A2AC-AF8D37FF02EA}" type="sibTrans" cxnId="{01AF4C5A-1DB0-4903-9DC1-7522C3C8DCD8}">
      <dgm:prSet/>
      <dgm:spPr/>
      <dgm:t>
        <a:bodyPr/>
        <a:lstStyle/>
        <a:p>
          <a:endParaRPr lang="ru-RU"/>
        </a:p>
      </dgm:t>
    </dgm:pt>
    <dgm:pt modelId="{A56657BA-DC28-4C54-B0DE-E6A479FAA8AA}">
      <dgm:prSet phldrT="[Текст]"/>
      <dgm:spPr/>
      <dgm:t>
        <a:bodyPr/>
        <a:lstStyle/>
        <a:p>
          <a:r>
            <a:rPr lang="uk-UA" dirty="0" err="1" smtClean="0"/>
            <a:t>Extend</a:t>
          </a:r>
          <a:endParaRPr lang="ru-RU" dirty="0"/>
        </a:p>
      </dgm:t>
    </dgm:pt>
    <dgm:pt modelId="{43C5E983-D33F-41C4-AF95-C21F8204BF31}" type="parTrans" cxnId="{662C07D4-6099-439A-BEEB-47E2945170A5}">
      <dgm:prSet/>
      <dgm:spPr/>
      <dgm:t>
        <a:bodyPr/>
        <a:lstStyle/>
        <a:p>
          <a:endParaRPr lang="ru-RU"/>
        </a:p>
      </dgm:t>
    </dgm:pt>
    <dgm:pt modelId="{B358D480-EBCD-4637-BA85-2EE273996CF1}" type="sibTrans" cxnId="{662C07D4-6099-439A-BEEB-47E2945170A5}">
      <dgm:prSet/>
      <dgm:spPr/>
      <dgm:t>
        <a:bodyPr/>
        <a:lstStyle/>
        <a:p>
          <a:endParaRPr lang="ru-RU"/>
        </a:p>
      </dgm:t>
    </dgm:pt>
    <dgm:pt modelId="{9C46D6EA-65D0-4A1F-83C8-17ED1490CC32}">
      <dgm:prSet phldrT="[Текст]"/>
      <dgm:spPr/>
      <dgm:t>
        <a:bodyPr/>
        <a:lstStyle/>
        <a:p>
          <a:r>
            <a:rPr lang="uk-UA" dirty="0" smtClean="0"/>
            <a:t>GPSS</a:t>
          </a:r>
          <a:endParaRPr lang="ru-RU" dirty="0"/>
        </a:p>
      </dgm:t>
    </dgm:pt>
    <dgm:pt modelId="{45F2FD03-BAEB-4705-9703-16AF1AAC0BA7}" type="parTrans" cxnId="{D9C0769F-8F53-4AF6-AC95-CF67E95E03E4}">
      <dgm:prSet/>
      <dgm:spPr/>
      <dgm:t>
        <a:bodyPr/>
        <a:lstStyle/>
        <a:p>
          <a:endParaRPr lang="ru-RU"/>
        </a:p>
      </dgm:t>
    </dgm:pt>
    <dgm:pt modelId="{A727BE47-6FF8-40B8-9B31-13D6875E592A}" type="sibTrans" cxnId="{D9C0769F-8F53-4AF6-AC95-CF67E95E03E4}">
      <dgm:prSet/>
      <dgm:spPr/>
      <dgm:t>
        <a:bodyPr/>
        <a:lstStyle/>
        <a:p>
          <a:endParaRPr lang="ru-RU"/>
        </a:p>
      </dgm:t>
    </dgm:pt>
    <dgm:pt modelId="{F9781B91-1037-4B42-A755-91B6B2AD9A39}">
      <dgm:prSet phldrT="[Текст]"/>
      <dgm:spPr/>
      <dgm:t>
        <a:bodyPr/>
        <a:lstStyle/>
        <a:p>
          <a:r>
            <a:rPr lang="uk-UA" dirty="0" smtClean="0"/>
            <a:t>SIMPROCESS</a:t>
          </a:r>
          <a:endParaRPr lang="ru-RU" dirty="0"/>
        </a:p>
      </dgm:t>
    </dgm:pt>
    <dgm:pt modelId="{68EF9B3A-0B0C-45A0-9660-AFDBC6AFC8C2}" type="parTrans" cxnId="{EA6F0D61-F1CA-48B2-BE3F-F25EA8C7FDDC}">
      <dgm:prSet/>
      <dgm:spPr/>
      <dgm:t>
        <a:bodyPr/>
        <a:lstStyle/>
        <a:p>
          <a:endParaRPr lang="ru-RU"/>
        </a:p>
      </dgm:t>
    </dgm:pt>
    <dgm:pt modelId="{4EA4B59E-CAE0-480E-9E67-CFD7677CF8FD}" type="sibTrans" cxnId="{EA6F0D61-F1CA-48B2-BE3F-F25EA8C7FDDC}">
      <dgm:prSet/>
      <dgm:spPr/>
      <dgm:t>
        <a:bodyPr/>
        <a:lstStyle/>
        <a:p>
          <a:endParaRPr lang="ru-RU"/>
        </a:p>
      </dgm:t>
    </dgm:pt>
    <dgm:pt modelId="{F8E5BA03-3AF3-444F-B48D-6CB5D5EB51DE}">
      <dgm:prSet phldrT="[Текст]"/>
      <dgm:spPr/>
      <dgm:t>
        <a:bodyPr/>
        <a:lstStyle/>
        <a:p>
          <a:r>
            <a:rPr lang="uk-UA" dirty="0" err="1" smtClean="0"/>
            <a:t>ProcessModel</a:t>
          </a:r>
          <a:endParaRPr lang="ru-RU" dirty="0"/>
        </a:p>
      </dgm:t>
    </dgm:pt>
    <dgm:pt modelId="{4193E05E-210C-4897-9F6B-6AD9F6CC801B}" type="parTrans" cxnId="{007044FA-B8B8-478D-9CD8-4A7C331EE826}">
      <dgm:prSet/>
      <dgm:spPr/>
      <dgm:t>
        <a:bodyPr/>
        <a:lstStyle/>
        <a:p>
          <a:endParaRPr lang="ru-RU"/>
        </a:p>
      </dgm:t>
    </dgm:pt>
    <dgm:pt modelId="{F0329215-F924-4491-A00B-0468BB62791D}" type="sibTrans" cxnId="{007044FA-B8B8-478D-9CD8-4A7C331EE826}">
      <dgm:prSet/>
      <dgm:spPr/>
      <dgm:t>
        <a:bodyPr/>
        <a:lstStyle/>
        <a:p>
          <a:endParaRPr lang="ru-RU"/>
        </a:p>
      </dgm:t>
    </dgm:pt>
    <dgm:pt modelId="{EAF30DD4-9B32-46CA-89FD-CB9A137CC9E8}">
      <dgm:prSet phldrT="[Текст]"/>
      <dgm:spPr/>
      <dgm:t>
        <a:bodyPr/>
        <a:lstStyle/>
        <a:p>
          <a:r>
            <a:rPr lang="uk-UA" dirty="0" err="1" smtClean="0"/>
            <a:t>Witness</a:t>
          </a:r>
          <a:endParaRPr lang="ru-RU" dirty="0"/>
        </a:p>
      </dgm:t>
    </dgm:pt>
    <dgm:pt modelId="{F1AF4738-F47C-4320-BF20-28E660FDB428}" type="parTrans" cxnId="{AA4C8173-D9C2-47EE-90EF-1145B75EEFB8}">
      <dgm:prSet/>
      <dgm:spPr/>
      <dgm:t>
        <a:bodyPr/>
        <a:lstStyle/>
        <a:p>
          <a:endParaRPr lang="ru-RU"/>
        </a:p>
      </dgm:t>
    </dgm:pt>
    <dgm:pt modelId="{5E15504C-B810-485B-9C8D-12B087E8E4CD}" type="sibTrans" cxnId="{AA4C8173-D9C2-47EE-90EF-1145B75EEFB8}">
      <dgm:prSet/>
      <dgm:spPr/>
      <dgm:t>
        <a:bodyPr/>
        <a:lstStyle/>
        <a:p>
          <a:endParaRPr lang="ru-RU"/>
        </a:p>
      </dgm:t>
    </dgm:pt>
    <dgm:pt modelId="{8E9D3CC3-E492-4CC6-BDCE-94097DADEB66}">
      <dgm:prSet phldrT="[Текст]"/>
      <dgm:spPr/>
      <dgm:t>
        <a:bodyPr/>
        <a:lstStyle/>
        <a:p>
          <a:r>
            <a:rPr lang="uk-UA" dirty="0" err="1" smtClean="0"/>
            <a:t>Arena</a:t>
          </a:r>
          <a:endParaRPr lang="ru-RU" dirty="0"/>
        </a:p>
      </dgm:t>
    </dgm:pt>
    <dgm:pt modelId="{97B0B1CE-C287-4799-A7A4-5BC59E3DF8DF}" type="parTrans" cxnId="{29184885-D5E2-45D8-BD92-BE9C1934644D}">
      <dgm:prSet/>
      <dgm:spPr/>
      <dgm:t>
        <a:bodyPr/>
        <a:lstStyle/>
        <a:p>
          <a:endParaRPr lang="ru-RU"/>
        </a:p>
      </dgm:t>
    </dgm:pt>
    <dgm:pt modelId="{33DD16A7-CD3C-46EE-A4E5-7A6174AE3DD9}" type="sibTrans" cxnId="{29184885-D5E2-45D8-BD92-BE9C1934644D}">
      <dgm:prSet/>
      <dgm:spPr/>
      <dgm:t>
        <a:bodyPr/>
        <a:lstStyle/>
        <a:p>
          <a:endParaRPr lang="ru-RU"/>
        </a:p>
      </dgm:t>
    </dgm:pt>
    <dgm:pt modelId="{576CB03B-7118-4D27-8BCF-D7501012C02A}" type="pres">
      <dgm:prSet presAssocID="{735BB14D-5FED-49BD-B811-FAC8A2C1AEA5}" presName="diagram" presStyleCnt="0">
        <dgm:presLayoutVars>
          <dgm:dir/>
          <dgm:resizeHandles val="exact"/>
        </dgm:presLayoutVars>
      </dgm:prSet>
      <dgm:spPr/>
    </dgm:pt>
    <dgm:pt modelId="{AB780724-945A-4535-8C4A-43E05DC890F5}" type="pres">
      <dgm:prSet presAssocID="{B7483C03-EDF7-4BB6-A543-39395D52541A}" presName="node" presStyleLbl="node1" presStyleIdx="0" presStyleCnt="9">
        <dgm:presLayoutVars>
          <dgm:bulletEnabled val="1"/>
        </dgm:presLayoutVars>
      </dgm:prSet>
      <dgm:spPr/>
    </dgm:pt>
    <dgm:pt modelId="{32AD0561-41D2-481D-87B3-DC7B48D89DEC}" type="pres">
      <dgm:prSet presAssocID="{76956874-7D00-41CD-AF79-E89838D6F08D}" presName="sibTrans" presStyleCnt="0"/>
      <dgm:spPr/>
    </dgm:pt>
    <dgm:pt modelId="{9565230B-57BD-401B-8883-269837BCD93F}" type="pres">
      <dgm:prSet presAssocID="{1243329E-0AF6-46CC-BEAD-F7C3FA488B53}" presName="node" presStyleLbl="node1" presStyleIdx="1" presStyleCnt="9">
        <dgm:presLayoutVars>
          <dgm:bulletEnabled val="1"/>
        </dgm:presLayoutVars>
      </dgm:prSet>
      <dgm:spPr/>
    </dgm:pt>
    <dgm:pt modelId="{7D1205AD-E087-424D-95F9-7B2D8B073590}" type="pres">
      <dgm:prSet presAssocID="{1FACD020-F4B9-4259-A111-E37936E87130}" presName="sibTrans" presStyleCnt="0"/>
      <dgm:spPr/>
    </dgm:pt>
    <dgm:pt modelId="{4DBC4601-1F33-4784-AC82-A346BAFF5D39}" type="pres">
      <dgm:prSet presAssocID="{B994514F-E24E-4178-9C4B-450E01F6B5DB}" presName="node" presStyleLbl="node1" presStyleIdx="2" presStyleCnt="9">
        <dgm:presLayoutVars>
          <dgm:bulletEnabled val="1"/>
        </dgm:presLayoutVars>
      </dgm:prSet>
      <dgm:spPr/>
    </dgm:pt>
    <dgm:pt modelId="{02B20BB5-BEA0-47B5-BDAA-883FB42E9C58}" type="pres">
      <dgm:prSet presAssocID="{73BF19F5-BCEB-449A-A2AC-AF8D37FF02EA}" presName="sibTrans" presStyleCnt="0"/>
      <dgm:spPr/>
    </dgm:pt>
    <dgm:pt modelId="{4155F2E6-8C74-4CCE-A4A5-9C30AAFC3998}" type="pres">
      <dgm:prSet presAssocID="{A56657BA-DC28-4C54-B0DE-E6A479FAA8AA}" presName="node" presStyleLbl="node1" presStyleIdx="3" presStyleCnt="9">
        <dgm:presLayoutVars>
          <dgm:bulletEnabled val="1"/>
        </dgm:presLayoutVars>
      </dgm:prSet>
      <dgm:spPr/>
    </dgm:pt>
    <dgm:pt modelId="{9EFFBC89-AE84-4FD2-B77F-F12AF94FD8A8}" type="pres">
      <dgm:prSet presAssocID="{B358D480-EBCD-4637-BA85-2EE273996CF1}" presName="sibTrans" presStyleCnt="0"/>
      <dgm:spPr/>
    </dgm:pt>
    <dgm:pt modelId="{E522D30E-12FF-4BF2-90FA-907E921BD401}" type="pres">
      <dgm:prSet presAssocID="{9C46D6EA-65D0-4A1F-83C8-17ED1490CC32}" presName="node" presStyleLbl="node1" presStyleIdx="4" presStyleCnt="9">
        <dgm:presLayoutVars>
          <dgm:bulletEnabled val="1"/>
        </dgm:presLayoutVars>
      </dgm:prSet>
      <dgm:spPr/>
    </dgm:pt>
    <dgm:pt modelId="{CB46910A-4DA5-4493-A5AD-1B15E134FEB0}" type="pres">
      <dgm:prSet presAssocID="{A727BE47-6FF8-40B8-9B31-13D6875E592A}" presName="sibTrans" presStyleCnt="0"/>
      <dgm:spPr/>
    </dgm:pt>
    <dgm:pt modelId="{97182289-E867-4695-9FE0-C3468DFCFBF6}" type="pres">
      <dgm:prSet presAssocID="{F9781B91-1037-4B42-A755-91B6B2AD9A39}" presName="node" presStyleLbl="node1" presStyleIdx="5" presStyleCnt="9">
        <dgm:presLayoutVars>
          <dgm:bulletEnabled val="1"/>
        </dgm:presLayoutVars>
      </dgm:prSet>
      <dgm:spPr/>
    </dgm:pt>
    <dgm:pt modelId="{AC6561CC-D418-47BA-AC09-2DBBA0618ECA}" type="pres">
      <dgm:prSet presAssocID="{4EA4B59E-CAE0-480E-9E67-CFD7677CF8FD}" presName="sibTrans" presStyleCnt="0"/>
      <dgm:spPr/>
    </dgm:pt>
    <dgm:pt modelId="{BD92E635-A318-426A-BFA9-A809874353AA}" type="pres">
      <dgm:prSet presAssocID="{F8E5BA03-3AF3-444F-B48D-6CB5D5EB51DE}" presName="node" presStyleLbl="node1" presStyleIdx="6" presStyleCnt="9">
        <dgm:presLayoutVars>
          <dgm:bulletEnabled val="1"/>
        </dgm:presLayoutVars>
      </dgm:prSet>
      <dgm:spPr/>
    </dgm:pt>
    <dgm:pt modelId="{5B5BC3D2-B773-4BE0-88DE-833059EA1414}" type="pres">
      <dgm:prSet presAssocID="{F0329215-F924-4491-A00B-0468BB62791D}" presName="sibTrans" presStyleCnt="0"/>
      <dgm:spPr/>
    </dgm:pt>
    <dgm:pt modelId="{63500099-1CA3-4D19-A034-41B33DFDE9CE}" type="pres">
      <dgm:prSet presAssocID="{EAF30DD4-9B32-46CA-89FD-CB9A137CC9E8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F4C510-9EE5-4B9E-9BD7-3772CECBF4AF}" type="pres">
      <dgm:prSet presAssocID="{5E15504C-B810-485B-9C8D-12B087E8E4CD}" presName="sibTrans" presStyleCnt="0"/>
      <dgm:spPr/>
    </dgm:pt>
    <dgm:pt modelId="{2E4577BA-8C9F-42B6-8327-18C8494FCBD4}" type="pres">
      <dgm:prSet presAssocID="{8E9D3CC3-E492-4CC6-BDCE-94097DADEB66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9184885-D5E2-45D8-BD92-BE9C1934644D}" srcId="{735BB14D-5FED-49BD-B811-FAC8A2C1AEA5}" destId="{8E9D3CC3-E492-4CC6-BDCE-94097DADEB66}" srcOrd="8" destOrd="0" parTransId="{97B0B1CE-C287-4799-A7A4-5BC59E3DF8DF}" sibTransId="{33DD16A7-CD3C-46EE-A4E5-7A6174AE3DD9}"/>
    <dgm:cxn modelId="{662C07D4-6099-439A-BEEB-47E2945170A5}" srcId="{735BB14D-5FED-49BD-B811-FAC8A2C1AEA5}" destId="{A56657BA-DC28-4C54-B0DE-E6A479FAA8AA}" srcOrd="3" destOrd="0" parTransId="{43C5E983-D33F-41C4-AF95-C21F8204BF31}" sibTransId="{B358D480-EBCD-4637-BA85-2EE273996CF1}"/>
    <dgm:cxn modelId="{AA4C8173-D9C2-47EE-90EF-1145B75EEFB8}" srcId="{735BB14D-5FED-49BD-B811-FAC8A2C1AEA5}" destId="{EAF30DD4-9B32-46CA-89FD-CB9A137CC9E8}" srcOrd="7" destOrd="0" parTransId="{F1AF4738-F47C-4320-BF20-28E660FDB428}" sibTransId="{5E15504C-B810-485B-9C8D-12B087E8E4CD}"/>
    <dgm:cxn modelId="{6BC611E0-FF1B-4CBE-ADAD-358DC1502CD8}" type="presOf" srcId="{9C46D6EA-65D0-4A1F-83C8-17ED1490CC32}" destId="{E522D30E-12FF-4BF2-90FA-907E921BD401}" srcOrd="0" destOrd="0" presId="urn:microsoft.com/office/officeart/2005/8/layout/default"/>
    <dgm:cxn modelId="{6C9C72C2-AB70-4FA5-8515-A3F3058FCB03}" type="presOf" srcId="{F8E5BA03-3AF3-444F-B48D-6CB5D5EB51DE}" destId="{BD92E635-A318-426A-BFA9-A809874353AA}" srcOrd="0" destOrd="0" presId="urn:microsoft.com/office/officeart/2005/8/layout/default"/>
    <dgm:cxn modelId="{8A733CFE-0CA8-4387-BA57-B0DD7634F20D}" type="presOf" srcId="{1243329E-0AF6-46CC-BEAD-F7C3FA488B53}" destId="{9565230B-57BD-401B-8883-269837BCD93F}" srcOrd="0" destOrd="0" presId="urn:microsoft.com/office/officeart/2005/8/layout/default"/>
    <dgm:cxn modelId="{F6133E16-D641-4F1D-8AAC-EDDDD06F1076}" type="presOf" srcId="{A56657BA-DC28-4C54-B0DE-E6A479FAA8AA}" destId="{4155F2E6-8C74-4CCE-A4A5-9C30AAFC3998}" srcOrd="0" destOrd="0" presId="urn:microsoft.com/office/officeart/2005/8/layout/default"/>
    <dgm:cxn modelId="{007044FA-B8B8-478D-9CD8-4A7C331EE826}" srcId="{735BB14D-5FED-49BD-B811-FAC8A2C1AEA5}" destId="{F8E5BA03-3AF3-444F-B48D-6CB5D5EB51DE}" srcOrd="6" destOrd="0" parTransId="{4193E05E-210C-4897-9F6B-6AD9F6CC801B}" sibTransId="{F0329215-F924-4491-A00B-0468BB62791D}"/>
    <dgm:cxn modelId="{0C0B8824-5822-4FB2-816A-D75A04D2911A}" type="presOf" srcId="{B994514F-E24E-4178-9C4B-450E01F6B5DB}" destId="{4DBC4601-1F33-4784-AC82-A346BAFF5D39}" srcOrd="0" destOrd="0" presId="urn:microsoft.com/office/officeart/2005/8/layout/default"/>
    <dgm:cxn modelId="{EF2DBDA8-1DA1-4F47-93AE-A29DC4572B5D}" type="presOf" srcId="{735BB14D-5FED-49BD-B811-FAC8A2C1AEA5}" destId="{576CB03B-7118-4D27-8BCF-D7501012C02A}" srcOrd="0" destOrd="0" presId="urn:microsoft.com/office/officeart/2005/8/layout/default"/>
    <dgm:cxn modelId="{01AF4C5A-1DB0-4903-9DC1-7522C3C8DCD8}" srcId="{735BB14D-5FED-49BD-B811-FAC8A2C1AEA5}" destId="{B994514F-E24E-4178-9C4B-450E01F6B5DB}" srcOrd="2" destOrd="0" parTransId="{3D8857AB-3451-4586-8831-727A706183FC}" sibTransId="{73BF19F5-BCEB-449A-A2AC-AF8D37FF02EA}"/>
    <dgm:cxn modelId="{75DA98EC-5854-4E20-A57A-18A7D2518EEF}" type="presOf" srcId="{B7483C03-EDF7-4BB6-A543-39395D52541A}" destId="{AB780724-945A-4535-8C4A-43E05DC890F5}" srcOrd="0" destOrd="0" presId="urn:microsoft.com/office/officeart/2005/8/layout/default"/>
    <dgm:cxn modelId="{2BCC618E-7DDF-4BAC-A760-84810068F52C}" type="presOf" srcId="{EAF30DD4-9B32-46CA-89FD-CB9A137CC9E8}" destId="{63500099-1CA3-4D19-A034-41B33DFDE9CE}" srcOrd="0" destOrd="0" presId="urn:microsoft.com/office/officeart/2005/8/layout/default"/>
    <dgm:cxn modelId="{D9C0769F-8F53-4AF6-AC95-CF67E95E03E4}" srcId="{735BB14D-5FED-49BD-B811-FAC8A2C1AEA5}" destId="{9C46D6EA-65D0-4A1F-83C8-17ED1490CC32}" srcOrd="4" destOrd="0" parTransId="{45F2FD03-BAEB-4705-9703-16AF1AAC0BA7}" sibTransId="{A727BE47-6FF8-40B8-9B31-13D6875E592A}"/>
    <dgm:cxn modelId="{A6068E62-3AF9-4B72-BFFB-D1F1E4E29CB3}" type="presOf" srcId="{8E9D3CC3-E492-4CC6-BDCE-94097DADEB66}" destId="{2E4577BA-8C9F-42B6-8327-18C8494FCBD4}" srcOrd="0" destOrd="0" presId="urn:microsoft.com/office/officeart/2005/8/layout/default"/>
    <dgm:cxn modelId="{EA6F0D61-F1CA-48B2-BE3F-F25EA8C7FDDC}" srcId="{735BB14D-5FED-49BD-B811-FAC8A2C1AEA5}" destId="{F9781B91-1037-4B42-A755-91B6B2AD9A39}" srcOrd="5" destOrd="0" parTransId="{68EF9B3A-0B0C-45A0-9660-AFDBC6AFC8C2}" sibTransId="{4EA4B59E-CAE0-480E-9E67-CFD7677CF8FD}"/>
    <dgm:cxn modelId="{F303C1B1-24DC-4368-BC8C-13BC18F5BD3A}" type="presOf" srcId="{F9781B91-1037-4B42-A755-91B6B2AD9A39}" destId="{97182289-E867-4695-9FE0-C3468DFCFBF6}" srcOrd="0" destOrd="0" presId="urn:microsoft.com/office/officeart/2005/8/layout/default"/>
    <dgm:cxn modelId="{2D51F72E-5108-4ADF-9361-B4B0831A2BDA}" srcId="{735BB14D-5FED-49BD-B811-FAC8A2C1AEA5}" destId="{1243329E-0AF6-46CC-BEAD-F7C3FA488B53}" srcOrd="1" destOrd="0" parTransId="{4B3F5291-F556-4B12-9D78-BEFE763E95D2}" sibTransId="{1FACD020-F4B9-4259-A111-E37936E87130}"/>
    <dgm:cxn modelId="{C19709AF-E60D-4451-8166-1F4E8DC4543D}" srcId="{735BB14D-5FED-49BD-B811-FAC8A2C1AEA5}" destId="{B7483C03-EDF7-4BB6-A543-39395D52541A}" srcOrd="0" destOrd="0" parTransId="{0BA0708D-B825-485C-B404-0722E553446A}" sibTransId="{76956874-7D00-41CD-AF79-E89838D6F08D}"/>
    <dgm:cxn modelId="{9CF9178A-19C0-4845-92B7-E58768086944}" type="presParOf" srcId="{576CB03B-7118-4D27-8BCF-D7501012C02A}" destId="{AB780724-945A-4535-8C4A-43E05DC890F5}" srcOrd="0" destOrd="0" presId="urn:microsoft.com/office/officeart/2005/8/layout/default"/>
    <dgm:cxn modelId="{C6904211-802B-4332-AAC1-88F1D3B4C232}" type="presParOf" srcId="{576CB03B-7118-4D27-8BCF-D7501012C02A}" destId="{32AD0561-41D2-481D-87B3-DC7B48D89DEC}" srcOrd="1" destOrd="0" presId="urn:microsoft.com/office/officeart/2005/8/layout/default"/>
    <dgm:cxn modelId="{45796EE1-3A93-4073-B3C6-2CDF2059D7B6}" type="presParOf" srcId="{576CB03B-7118-4D27-8BCF-D7501012C02A}" destId="{9565230B-57BD-401B-8883-269837BCD93F}" srcOrd="2" destOrd="0" presId="urn:microsoft.com/office/officeart/2005/8/layout/default"/>
    <dgm:cxn modelId="{AB412F1A-5CB9-4D5F-8532-B77447B98D3F}" type="presParOf" srcId="{576CB03B-7118-4D27-8BCF-D7501012C02A}" destId="{7D1205AD-E087-424D-95F9-7B2D8B073590}" srcOrd="3" destOrd="0" presId="urn:microsoft.com/office/officeart/2005/8/layout/default"/>
    <dgm:cxn modelId="{0295AC2A-44B5-4CFC-BBA2-B1E2C47AFB25}" type="presParOf" srcId="{576CB03B-7118-4D27-8BCF-D7501012C02A}" destId="{4DBC4601-1F33-4784-AC82-A346BAFF5D39}" srcOrd="4" destOrd="0" presId="urn:microsoft.com/office/officeart/2005/8/layout/default"/>
    <dgm:cxn modelId="{36D333AF-98B7-4A75-A7E8-F17C95F33F65}" type="presParOf" srcId="{576CB03B-7118-4D27-8BCF-D7501012C02A}" destId="{02B20BB5-BEA0-47B5-BDAA-883FB42E9C58}" srcOrd="5" destOrd="0" presId="urn:microsoft.com/office/officeart/2005/8/layout/default"/>
    <dgm:cxn modelId="{622B817B-D5A5-4D45-BEFC-F42430FD973A}" type="presParOf" srcId="{576CB03B-7118-4D27-8BCF-D7501012C02A}" destId="{4155F2E6-8C74-4CCE-A4A5-9C30AAFC3998}" srcOrd="6" destOrd="0" presId="urn:microsoft.com/office/officeart/2005/8/layout/default"/>
    <dgm:cxn modelId="{A7EA40D3-B16C-4701-863E-63E8D4AB5F5A}" type="presParOf" srcId="{576CB03B-7118-4D27-8BCF-D7501012C02A}" destId="{9EFFBC89-AE84-4FD2-B77F-F12AF94FD8A8}" srcOrd="7" destOrd="0" presId="urn:microsoft.com/office/officeart/2005/8/layout/default"/>
    <dgm:cxn modelId="{4982FDB7-99E5-48DB-99CA-A4C277C3306E}" type="presParOf" srcId="{576CB03B-7118-4D27-8BCF-D7501012C02A}" destId="{E522D30E-12FF-4BF2-90FA-907E921BD401}" srcOrd="8" destOrd="0" presId="urn:microsoft.com/office/officeart/2005/8/layout/default"/>
    <dgm:cxn modelId="{0602BD6A-789D-4565-85CA-6331CEDA8FD1}" type="presParOf" srcId="{576CB03B-7118-4D27-8BCF-D7501012C02A}" destId="{CB46910A-4DA5-4493-A5AD-1B15E134FEB0}" srcOrd="9" destOrd="0" presId="urn:microsoft.com/office/officeart/2005/8/layout/default"/>
    <dgm:cxn modelId="{1C515726-0CCE-4E3B-8D12-44B450A97328}" type="presParOf" srcId="{576CB03B-7118-4D27-8BCF-D7501012C02A}" destId="{97182289-E867-4695-9FE0-C3468DFCFBF6}" srcOrd="10" destOrd="0" presId="urn:microsoft.com/office/officeart/2005/8/layout/default"/>
    <dgm:cxn modelId="{1A4F6AD4-54CD-40AE-A66B-6F7D9225DA40}" type="presParOf" srcId="{576CB03B-7118-4D27-8BCF-D7501012C02A}" destId="{AC6561CC-D418-47BA-AC09-2DBBA0618ECA}" srcOrd="11" destOrd="0" presId="urn:microsoft.com/office/officeart/2005/8/layout/default"/>
    <dgm:cxn modelId="{0B24DEF7-8263-4496-B0EB-1BC8FCC1568C}" type="presParOf" srcId="{576CB03B-7118-4D27-8BCF-D7501012C02A}" destId="{BD92E635-A318-426A-BFA9-A809874353AA}" srcOrd="12" destOrd="0" presId="urn:microsoft.com/office/officeart/2005/8/layout/default"/>
    <dgm:cxn modelId="{8A90E6F8-C955-49B9-B395-B30B6F07801A}" type="presParOf" srcId="{576CB03B-7118-4D27-8BCF-D7501012C02A}" destId="{5B5BC3D2-B773-4BE0-88DE-833059EA1414}" srcOrd="13" destOrd="0" presId="urn:microsoft.com/office/officeart/2005/8/layout/default"/>
    <dgm:cxn modelId="{C2BB7BF7-8EC2-418F-AEF4-8C6568E1F221}" type="presParOf" srcId="{576CB03B-7118-4D27-8BCF-D7501012C02A}" destId="{63500099-1CA3-4D19-A034-41B33DFDE9CE}" srcOrd="14" destOrd="0" presId="urn:microsoft.com/office/officeart/2005/8/layout/default"/>
    <dgm:cxn modelId="{EBC86827-8834-47CF-BE71-2A411053A48D}" type="presParOf" srcId="{576CB03B-7118-4D27-8BCF-D7501012C02A}" destId="{DCF4C510-9EE5-4B9E-9BD7-3772CECBF4AF}" srcOrd="15" destOrd="0" presId="urn:microsoft.com/office/officeart/2005/8/layout/default"/>
    <dgm:cxn modelId="{32C69F3B-0F01-433D-B289-636DD5374C9C}" type="presParOf" srcId="{576CB03B-7118-4D27-8BCF-D7501012C02A}" destId="{2E4577BA-8C9F-42B6-8327-18C8494FCBD4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457E74-8057-48DE-912E-464E4AAA827D}">
      <dsp:nvSpPr>
        <dsp:cNvPr id="0" name=""/>
        <dsp:cNvSpPr/>
      </dsp:nvSpPr>
      <dsp:spPr>
        <a:xfrm>
          <a:off x="1043578" y="252966"/>
          <a:ext cx="762637" cy="76263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0C74A3A-AE69-40BC-BA07-811BAF4B0959}">
      <dsp:nvSpPr>
        <dsp:cNvPr id="0" name=""/>
        <dsp:cNvSpPr/>
      </dsp:nvSpPr>
      <dsp:spPr>
        <a:xfrm>
          <a:off x="5550" y="1291893"/>
          <a:ext cx="2741441" cy="31034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uk-UA" sz="1600" b="1" kern="1200" dirty="0" smtClean="0"/>
            <a:t>Мета роботи –</a:t>
          </a:r>
          <a:r>
            <a:rPr lang="uk-UA" sz="1600" kern="1200" dirty="0" smtClean="0"/>
            <a:t> узагальнення теоретичних основ поставленого питання, практичний аналіз існуючих програмних рішень, пропозиції реалізації програмного комплексу імітаційного моделювання СМО банку.</a:t>
          </a:r>
          <a:endParaRPr lang="ru-RU" sz="1600" kern="1200" noProof="0" dirty="0"/>
        </a:p>
      </dsp:txBody>
      <dsp:txXfrm>
        <a:off x="5550" y="1291893"/>
        <a:ext cx="2741441" cy="3103414"/>
      </dsp:txXfrm>
    </dsp:sp>
    <dsp:sp modelId="{A4433C94-6E4E-405C-AE9F-26764847360D}">
      <dsp:nvSpPr>
        <dsp:cNvPr id="0" name=""/>
        <dsp:cNvSpPr/>
      </dsp:nvSpPr>
      <dsp:spPr>
        <a:xfrm>
          <a:off x="286789" y="4073899"/>
          <a:ext cx="2178963" cy="4794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7C89C4-F6D6-47B8-A77B-785B366EEC7E}">
      <dsp:nvSpPr>
        <dsp:cNvPr id="0" name=""/>
        <dsp:cNvSpPr/>
      </dsp:nvSpPr>
      <dsp:spPr>
        <a:xfrm>
          <a:off x="3783699" y="235980"/>
          <a:ext cx="762637" cy="76263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A23E20E-5A34-4BFA-8F11-557C972039FC}">
      <dsp:nvSpPr>
        <dsp:cNvPr id="0" name=""/>
        <dsp:cNvSpPr/>
      </dsp:nvSpPr>
      <dsp:spPr>
        <a:xfrm>
          <a:off x="3380965" y="1460549"/>
          <a:ext cx="1491482" cy="29997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uk-UA" sz="1600" b="1" kern="1200" dirty="0" smtClean="0"/>
            <a:t>Об’єкт</a:t>
          </a:r>
          <a:r>
            <a:rPr lang="uk-UA" sz="1600" kern="1200" dirty="0" smtClean="0"/>
            <a:t> дослідження – імітаційне моделювання.</a:t>
          </a:r>
          <a:endParaRPr lang="ru-RU" sz="1600" kern="1200" noProof="0" dirty="0"/>
        </a:p>
      </dsp:txBody>
      <dsp:txXfrm>
        <a:off x="3380965" y="1460549"/>
        <a:ext cx="1491482" cy="2999749"/>
      </dsp:txXfrm>
    </dsp:sp>
    <dsp:sp modelId="{AFE843AB-8A0E-49AD-B766-A4FB1BDCD12B}">
      <dsp:nvSpPr>
        <dsp:cNvPr id="0" name=""/>
        <dsp:cNvSpPr/>
      </dsp:nvSpPr>
      <dsp:spPr>
        <a:xfrm>
          <a:off x="3128310" y="4199977"/>
          <a:ext cx="2178963" cy="4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1DD085-43D8-4282-AAE3-2630C80E65B4}">
      <dsp:nvSpPr>
        <dsp:cNvPr id="0" name=""/>
        <dsp:cNvSpPr/>
      </dsp:nvSpPr>
      <dsp:spPr>
        <a:xfrm>
          <a:off x="6299489" y="214572"/>
          <a:ext cx="762637" cy="76263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49FDA3F-E96A-48EC-8DA1-56251192BFED}">
      <dsp:nvSpPr>
        <dsp:cNvPr id="0" name=""/>
        <dsp:cNvSpPr/>
      </dsp:nvSpPr>
      <dsp:spPr>
        <a:xfrm>
          <a:off x="5845192" y="1238675"/>
          <a:ext cx="1486582" cy="3279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uk-UA" sz="1600" b="1" kern="1200" dirty="0" smtClean="0"/>
            <a:t>Предмет</a:t>
          </a:r>
          <a:r>
            <a:rPr lang="uk-UA" sz="1600" kern="1200" dirty="0" smtClean="0"/>
            <a:t> – засоби та технології реалізації імітаційного моделювання СМО.</a:t>
          </a:r>
          <a:endParaRPr lang="ru-RU" sz="1600" kern="1200" noProof="0" dirty="0"/>
        </a:p>
      </dsp:txBody>
      <dsp:txXfrm>
        <a:off x="5845192" y="1238675"/>
        <a:ext cx="1486582" cy="3279731"/>
      </dsp:txXfrm>
    </dsp:sp>
    <dsp:sp modelId="{AD62B4A4-872C-4759-A4CF-C368039ADF17}">
      <dsp:nvSpPr>
        <dsp:cNvPr id="0" name=""/>
        <dsp:cNvSpPr/>
      </dsp:nvSpPr>
      <dsp:spPr>
        <a:xfrm>
          <a:off x="5688593" y="4129981"/>
          <a:ext cx="2178963" cy="4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E22D40-D67D-4A53-A7DD-1CB13F3CAFF4}">
      <dsp:nvSpPr>
        <dsp:cNvPr id="0" name=""/>
        <dsp:cNvSpPr/>
      </dsp:nvSpPr>
      <dsp:spPr>
        <a:xfrm>
          <a:off x="1368782" y="828562"/>
          <a:ext cx="1272830" cy="8273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ysClr val="windowText" lastClr="000000"/>
              </a:solidFill>
            </a:rPr>
            <a:t>Реальна система</a:t>
          </a:r>
        </a:p>
      </dsp:txBody>
      <dsp:txXfrm>
        <a:off x="1409169" y="868949"/>
        <a:ext cx="1192056" cy="746565"/>
      </dsp:txXfrm>
    </dsp:sp>
    <dsp:sp modelId="{904D795A-F3CA-4889-9025-28D49BBAB0DD}">
      <dsp:nvSpPr>
        <dsp:cNvPr id="0" name=""/>
        <dsp:cNvSpPr/>
      </dsp:nvSpPr>
      <dsp:spPr>
        <a:xfrm>
          <a:off x="637012" y="1242232"/>
          <a:ext cx="2736370" cy="2736370"/>
        </a:xfrm>
        <a:custGeom>
          <a:avLst/>
          <a:gdLst/>
          <a:ahLst/>
          <a:cxnLst/>
          <a:rect l="0" t="0" r="0" b="0"/>
          <a:pathLst>
            <a:path>
              <a:moveTo>
                <a:pt x="2180699" y="267389"/>
              </a:moveTo>
              <a:arcTo wR="1368185" hR="1368185" stAng="18385897" swAng="163548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951A5D-04F0-4A75-A714-124E44131DEE}">
      <dsp:nvSpPr>
        <dsp:cNvPr id="0" name=""/>
        <dsp:cNvSpPr/>
      </dsp:nvSpPr>
      <dsp:spPr>
        <a:xfrm>
          <a:off x="2736967" y="2196747"/>
          <a:ext cx="1272830" cy="8273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>
              <a:solidFill>
                <a:sysClr val="windowText" lastClr="000000"/>
              </a:solidFill>
            </a:rPr>
            <a:t>Логіко-математична</a:t>
          </a:r>
          <a:r>
            <a:rPr lang="ru-RU" sz="1400" kern="1200" dirty="0">
              <a:solidFill>
                <a:sysClr val="windowText" lastClr="000000"/>
              </a:solidFill>
            </a:rPr>
            <a:t> модель</a:t>
          </a:r>
        </a:p>
      </dsp:txBody>
      <dsp:txXfrm>
        <a:off x="2777354" y="2237134"/>
        <a:ext cx="1192056" cy="746565"/>
      </dsp:txXfrm>
    </dsp:sp>
    <dsp:sp modelId="{840D12CA-405E-4DD6-A584-64E4F05AF151}">
      <dsp:nvSpPr>
        <dsp:cNvPr id="0" name=""/>
        <dsp:cNvSpPr/>
      </dsp:nvSpPr>
      <dsp:spPr>
        <a:xfrm>
          <a:off x="637012" y="1242232"/>
          <a:ext cx="2736370" cy="2736370"/>
        </a:xfrm>
        <a:custGeom>
          <a:avLst/>
          <a:gdLst/>
          <a:ahLst/>
          <a:cxnLst/>
          <a:rect l="0" t="0" r="0" b="0"/>
          <a:pathLst>
            <a:path>
              <a:moveTo>
                <a:pt x="2594636" y="1974608"/>
              </a:moveTo>
              <a:arcTo wR="1368185" hR="1368185" stAng="1578616" swAng="163548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A65E80-4AC6-4ADD-BE1C-1086EE429C87}">
      <dsp:nvSpPr>
        <dsp:cNvPr id="0" name=""/>
        <dsp:cNvSpPr/>
      </dsp:nvSpPr>
      <dsp:spPr>
        <a:xfrm>
          <a:off x="1368782" y="3564932"/>
          <a:ext cx="1272830" cy="8273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>
              <a:solidFill>
                <a:sysClr val="windowText" lastClr="000000"/>
              </a:solidFill>
            </a:rPr>
            <a:t>Імітаційна</a:t>
          </a:r>
          <a:r>
            <a:rPr lang="ru-RU" sz="1400" kern="1200" dirty="0">
              <a:solidFill>
                <a:sysClr val="windowText" lastClr="000000"/>
              </a:solidFill>
            </a:rPr>
            <a:t> модель</a:t>
          </a:r>
        </a:p>
      </dsp:txBody>
      <dsp:txXfrm>
        <a:off x="1409169" y="3605319"/>
        <a:ext cx="1192056" cy="746565"/>
      </dsp:txXfrm>
    </dsp:sp>
    <dsp:sp modelId="{15096706-5FBA-41D2-A19F-595512A34FDC}">
      <dsp:nvSpPr>
        <dsp:cNvPr id="0" name=""/>
        <dsp:cNvSpPr/>
      </dsp:nvSpPr>
      <dsp:spPr>
        <a:xfrm>
          <a:off x="637012" y="1242232"/>
          <a:ext cx="2736370" cy="2736370"/>
        </a:xfrm>
        <a:custGeom>
          <a:avLst/>
          <a:gdLst/>
          <a:ahLst/>
          <a:cxnLst/>
          <a:rect l="0" t="0" r="0" b="0"/>
          <a:pathLst>
            <a:path>
              <a:moveTo>
                <a:pt x="555670" y="2468980"/>
              </a:moveTo>
              <a:arcTo wR="1368185" hR="1368185" stAng="7585897" swAng="163548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7D9855-E596-4460-86D5-74897991FE3B}">
      <dsp:nvSpPr>
        <dsp:cNvPr id="0" name=""/>
        <dsp:cNvSpPr/>
      </dsp:nvSpPr>
      <dsp:spPr>
        <a:xfrm>
          <a:off x="597" y="2196747"/>
          <a:ext cx="1272830" cy="8273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ysClr val="windowText" lastClr="000000"/>
              </a:solidFill>
            </a:rPr>
            <a:t>ЕОМ (направлений </a:t>
          </a:r>
          <a:r>
            <a:rPr lang="ru-RU" sz="1400" kern="1200" dirty="0" err="1">
              <a:solidFill>
                <a:sysClr val="windowText" lastClr="000000"/>
              </a:solidFill>
            </a:rPr>
            <a:t>експеримент</a:t>
          </a:r>
          <a:r>
            <a:rPr lang="ru-RU" sz="1400" kern="1200" dirty="0">
              <a:solidFill>
                <a:sysClr val="windowText" lastClr="000000"/>
              </a:solidFill>
            </a:rPr>
            <a:t>)</a:t>
          </a:r>
        </a:p>
      </dsp:txBody>
      <dsp:txXfrm>
        <a:off x="40984" y="2237134"/>
        <a:ext cx="1192056" cy="746565"/>
      </dsp:txXfrm>
    </dsp:sp>
    <dsp:sp modelId="{7ED27F88-9898-4FD9-A18E-00475FCF6F12}">
      <dsp:nvSpPr>
        <dsp:cNvPr id="0" name=""/>
        <dsp:cNvSpPr/>
      </dsp:nvSpPr>
      <dsp:spPr>
        <a:xfrm>
          <a:off x="637012" y="1242232"/>
          <a:ext cx="2736370" cy="2736370"/>
        </a:xfrm>
        <a:custGeom>
          <a:avLst/>
          <a:gdLst/>
          <a:ahLst/>
          <a:cxnLst/>
          <a:rect l="0" t="0" r="0" b="0"/>
          <a:pathLst>
            <a:path>
              <a:moveTo>
                <a:pt x="141734" y="761761"/>
              </a:moveTo>
              <a:arcTo wR="1368185" hR="1368185" stAng="12378616" swAng="163548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806970-1A37-4911-960E-8A66738114C7}">
      <dsp:nvSpPr>
        <dsp:cNvPr id="0" name=""/>
        <dsp:cNvSpPr/>
      </dsp:nvSpPr>
      <dsp:spPr>
        <a:xfrm>
          <a:off x="63561" y="2158907"/>
          <a:ext cx="934795" cy="3080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err="1">
              <a:solidFill>
                <a:schemeClr val="tx1"/>
              </a:solidFill>
            </a:rPr>
            <a:t>Вхідний</a:t>
          </a:r>
          <a:r>
            <a:rPr lang="ru-RU" sz="1000" kern="1200" dirty="0">
              <a:solidFill>
                <a:schemeClr val="tx1"/>
              </a:solidFill>
            </a:rPr>
            <a:t> </a:t>
          </a:r>
          <a:r>
            <a:rPr lang="ru-RU" sz="1000" kern="1200" dirty="0" err="1">
              <a:solidFill>
                <a:schemeClr val="tx1"/>
              </a:solidFill>
            </a:rPr>
            <a:t>потік</a:t>
          </a:r>
          <a:endParaRPr lang="ru-RU" sz="1000" kern="1200" dirty="0">
            <a:solidFill>
              <a:schemeClr val="tx1"/>
            </a:solidFill>
          </a:endParaRPr>
        </a:p>
      </dsp:txBody>
      <dsp:txXfrm>
        <a:off x="63561" y="2158907"/>
        <a:ext cx="934795" cy="308057"/>
      </dsp:txXfrm>
    </dsp:sp>
    <dsp:sp modelId="{B7B351DF-2705-4435-AC95-6D5F061FDE32}">
      <dsp:nvSpPr>
        <dsp:cNvPr id="0" name=""/>
        <dsp:cNvSpPr/>
      </dsp:nvSpPr>
      <dsp:spPr>
        <a:xfrm>
          <a:off x="63561" y="2808494"/>
          <a:ext cx="934795" cy="577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solidFill>
                <a:schemeClr val="tx1"/>
              </a:solidFill>
            </a:rPr>
            <a:t>Правила </a:t>
          </a:r>
          <a:r>
            <a:rPr lang="ru-RU" sz="1000" kern="1200" dirty="0" smtClean="0">
              <a:solidFill>
                <a:schemeClr val="tx1"/>
              </a:solidFill>
            </a:rPr>
            <a:t>постановки </a:t>
          </a:r>
          <a:r>
            <a:rPr lang="ru-RU" sz="1000" kern="1200" dirty="0">
              <a:solidFill>
                <a:schemeClr val="tx1"/>
              </a:solidFill>
            </a:rPr>
            <a:t>в </a:t>
          </a:r>
          <a:r>
            <a:rPr lang="ru-RU" sz="1000" kern="1200" dirty="0" err="1">
              <a:solidFill>
                <a:schemeClr val="tx1"/>
              </a:solidFill>
            </a:rPr>
            <a:t>чергу</a:t>
          </a:r>
          <a:endParaRPr lang="ru-RU" sz="1000" kern="1200" dirty="0">
            <a:solidFill>
              <a:schemeClr val="tx1"/>
            </a:solidFill>
          </a:endParaRPr>
        </a:p>
      </dsp:txBody>
      <dsp:txXfrm>
        <a:off x="63561" y="2808494"/>
        <a:ext cx="934795" cy="577150"/>
      </dsp:txXfrm>
    </dsp:sp>
    <dsp:sp modelId="{44E99DFA-4563-4F42-AAA3-6B2BE95607CE}">
      <dsp:nvSpPr>
        <dsp:cNvPr id="0" name=""/>
        <dsp:cNvSpPr/>
      </dsp:nvSpPr>
      <dsp:spPr>
        <a:xfrm>
          <a:off x="62499" y="2065215"/>
          <a:ext cx="74358" cy="743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820396-05F8-47A4-89EB-534D439A001E}">
      <dsp:nvSpPr>
        <dsp:cNvPr id="0" name=""/>
        <dsp:cNvSpPr/>
      </dsp:nvSpPr>
      <dsp:spPr>
        <a:xfrm>
          <a:off x="114550" y="1961112"/>
          <a:ext cx="74358" cy="743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BA31D4-9706-425F-A21B-616408364F8C}">
      <dsp:nvSpPr>
        <dsp:cNvPr id="0" name=""/>
        <dsp:cNvSpPr/>
      </dsp:nvSpPr>
      <dsp:spPr>
        <a:xfrm>
          <a:off x="239473" y="1981933"/>
          <a:ext cx="116849" cy="1168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91CF2F-7820-41BA-8614-1F6CAF9C10BA}">
      <dsp:nvSpPr>
        <dsp:cNvPr id="0" name=""/>
        <dsp:cNvSpPr/>
      </dsp:nvSpPr>
      <dsp:spPr>
        <a:xfrm>
          <a:off x="343575" y="1867420"/>
          <a:ext cx="74358" cy="743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FC4765-5551-4DF2-827B-5847B181BD01}">
      <dsp:nvSpPr>
        <dsp:cNvPr id="0" name=""/>
        <dsp:cNvSpPr/>
      </dsp:nvSpPr>
      <dsp:spPr>
        <a:xfrm>
          <a:off x="478908" y="1825779"/>
          <a:ext cx="74358" cy="743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48D6A2-62D9-4727-AB86-725E4C848E26}">
      <dsp:nvSpPr>
        <dsp:cNvPr id="0" name=""/>
        <dsp:cNvSpPr/>
      </dsp:nvSpPr>
      <dsp:spPr>
        <a:xfrm>
          <a:off x="645472" y="1898651"/>
          <a:ext cx="74358" cy="743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FE0BDB-6E0A-48B8-93FE-488F466D0853}">
      <dsp:nvSpPr>
        <dsp:cNvPr id="0" name=""/>
        <dsp:cNvSpPr/>
      </dsp:nvSpPr>
      <dsp:spPr>
        <a:xfrm>
          <a:off x="749574" y="1950702"/>
          <a:ext cx="116849" cy="1168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EE4E96-E996-4E9E-8AE6-7EEECFD3530D}">
      <dsp:nvSpPr>
        <dsp:cNvPr id="0" name=""/>
        <dsp:cNvSpPr/>
      </dsp:nvSpPr>
      <dsp:spPr>
        <a:xfrm>
          <a:off x="895317" y="2065215"/>
          <a:ext cx="74358" cy="743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64CD20-7E43-4524-91A9-0CC761F588C1}">
      <dsp:nvSpPr>
        <dsp:cNvPr id="0" name=""/>
        <dsp:cNvSpPr/>
      </dsp:nvSpPr>
      <dsp:spPr>
        <a:xfrm>
          <a:off x="957779" y="2179727"/>
          <a:ext cx="74358" cy="743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316282-83C5-43A5-BDB1-B952D0645A32}">
      <dsp:nvSpPr>
        <dsp:cNvPr id="0" name=""/>
        <dsp:cNvSpPr/>
      </dsp:nvSpPr>
      <dsp:spPr>
        <a:xfrm>
          <a:off x="416447" y="1961112"/>
          <a:ext cx="191208" cy="1912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2EE38E-ECD5-4C36-99B6-F194D5C1D5D4}">
      <dsp:nvSpPr>
        <dsp:cNvPr id="0" name=""/>
        <dsp:cNvSpPr/>
      </dsp:nvSpPr>
      <dsp:spPr>
        <a:xfrm>
          <a:off x="10448" y="2356701"/>
          <a:ext cx="74358" cy="743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67BADA-6F18-4460-9E99-A9AD944ABA25}">
      <dsp:nvSpPr>
        <dsp:cNvPr id="0" name=""/>
        <dsp:cNvSpPr/>
      </dsp:nvSpPr>
      <dsp:spPr>
        <a:xfrm>
          <a:off x="72909" y="2450393"/>
          <a:ext cx="116849" cy="1168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E29CC1-FF86-4C57-8E87-E17EFDD310DF}">
      <dsp:nvSpPr>
        <dsp:cNvPr id="0" name=""/>
        <dsp:cNvSpPr/>
      </dsp:nvSpPr>
      <dsp:spPr>
        <a:xfrm>
          <a:off x="229063" y="2533675"/>
          <a:ext cx="169962" cy="16996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10B0A7-A855-42F8-B790-7C97C2ECECBD}">
      <dsp:nvSpPr>
        <dsp:cNvPr id="0" name=""/>
        <dsp:cNvSpPr/>
      </dsp:nvSpPr>
      <dsp:spPr>
        <a:xfrm>
          <a:off x="447678" y="2669008"/>
          <a:ext cx="74358" cy="743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06EEB0-C2F2-4FB2-82F0-75A16293E8CE}">
      <dsp:nvSpPr>
        <dsp:cNvPr id="0" name=""/>
        <dsp:cNvSpPr/>
      </dsp:nvSpPr>
      <dsp:spPr>
        <a:xfrm>
          <a:off x="489319" y="2533675"/>
          <a:ext cx="116849" cy="1168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6BFEBC-57B3-43C0-988C-E1BF9397774A}">
      <dsp:nvSpPr>
        <dsp:cNvPr id="0" name=""/>
        <dsp:cNvSpPr/>
      </dsp:nvSpPr>
      <dsp:spPr>
        <a:xfrm>
          <a:off x="593421" y="2679418"/>
          <a:ext cx="74358" cy="743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430060-4783-45B1-9F75-08880C3213AD}">
      <dsp:nvSpPr>
        <dsp:cNvPr id="0" name=""/>
        <dsp:cNvSpPr/>
      </dsp:nvSpPr>
      <dsp:spPr>
        <a:xfrm>
          <a:off x="687113" y="2512854"/>
          <a:ext cx="169962" cy="16996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FC0A76-5A6B-4A8B-BE0B-1FE63E003492}">
      <dsp:nvSpPr>
        <dsp:cNvPr id="0" name=""/>
        <dsp:cNvSpPr/>
      </dsp:nvSpPr>
      <dsp:spPr>
        <a:xfrm>
          <a:off x="916138" y="2471214"/>
          <a:ext cx="116849" cy="1168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F12FF1-0657-4670-894B-CAB360B88B60}">
      <dsp:nvSpPr>
        <dsp:cNvPr id="0" name=""/>
        <dsp:cNvSpPr/>
      </dsp:nvSpPr>
      <dsp:spPr>
        <a:xfrm>
          <a:off x="1032987" y="1981760"/>
          <a:ext cx="343170" cy="655149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F4053E-DF13-41B1-856E-B6A22C8F3474}">
      <dsp:nvSpPr>
        <dsp:cNvPr id="0" name=""/>
        <dsp:cNvSpPr/>
      </dsp:nvSpPr>
      <dsp:spPr>
        <a:xfrm>
          <a:off x="1376158" y="1982078"/>
          <a:ext cx="935919" cy="6551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solidFill>
                <a:schemeClr val="tx1"/>
              </a:solidFill>
            </a:rPr>
            <a:t>Черга</a:t>
          </a:r>
        </a:p>
      </dsp:txBody>
      <dsp:txXfrm>
        <a:off x="1376158" y="1982078"/>
        <a:ext cx="935919" cy="655143"/>
      </dsp:txXfrm>
    </dsp:sp>
    <dsp:sp modelId="{8015E56D-4009-416C-B4E3-5ADCD8580D1F}">
      <dsp:nvSpPr>
        <dsp:cNvPr id="0" name=""/>
        <dsp:cNvSpPr/>
      </dsp:nvSpPr>
      <dsp:spPr>
        <a:xfrm>
          <a:off x="1376158" y="2808494"/>
          <a:ext cx="935919" cy="577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solidFill>
                <a:schemeClr val="tx1"/>
              </a:solidFill>
            </a:rPr>
            <a:t>Правила </a:t>
          </a:r>
          <a:r>
            <a:rPr lang="ru-RU" sz="1000" kern="1200" dirty="0" err="1">
              <a:solidFill>
                <a:schemeClr val="tx1"/>
              </a:solidFill>
            </a:rPr>
            <a:t>обслуговування</a:t>
          </a:r>
          <a:endParaRPr lang="ru-RU" sz="1000" kern="1200" dirty="0">
            <a:solidFill>
              <a:schemeClr val="tx1"/>
            </a:solidFill>
          </a:endParaRPr>
        </a:p>
      </dsp:txBody>
      <dsp:txXfrm>
        <a:off x="1376158" y="2808494"/>
        <a:ext cx="935919" cy="577150"/>
      </dsp:txXfrm>
    </dsp:sp>
    <dsp:sp modelId="{72E333F2-F617-4FDC-84F3-68E6BF44A1F6}">
      <dsp:nvSpPr>
        <dsp:cNvPr id="0" name=""/>
        <dsp:cNvSpPr/>
      </dsp:nvSpPr>
      <dsp:spPr>
        <a:xfrm>
          <a:off x="2312077" y="1981760"/>
          <a:ext cx="343170" cy="655149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6D56DD-D3BC-4672-B53F-114277B56F54}">
      <dsp:nvSpPr>
        <dsp:cNvPr id="0" name=""/>
        <dsp:cNvSpPr/>
      </dsp:nvSpPr>
      <dsp:spPr>
        <a:xfrm>
          <a:off x="2655247" y="1982078"/>
          <a:ext cx="935919" cy="6551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solidFill>
                <a:schemeClr val="tx1"/>
              </a:solidFill>
            </a:rPr>
            <a:t>Канал </a:t>
          </a:r>
          <a:r>
            <a:rPr lang="ru-RU" sz="1000" kern="1200" dirty="0" err="1">
              <a:solidFill>
                <a:schemeClr val="tx1"/>
              </a:solidFill>
            </a:rPr>
            <a:t>обслуговування</a:t>
          </a:r>
          <a:endParaRPr lang="ru-RU" sz="1000" kern="1200" dirty="0">
            <a:solidFill>
              <a:schemeClr val="tx1"/>
            </a:solidFill>
          </a:endParaRPr>
        </a:p>
      </dsp:txBody>
      <dsp:txXfrm>
        <a:off x="2655247" y="1982078"/>
        <a:ext cx="935919" cy="655143"/>
      </dsp:txXfrm>
    </dsp:sp>
    <dsp:sp modelId="{36B5291A-CB2C-413B-A3B6-1C915D62B903}">
      <dsp:nvSpPr>
        <dsp:cNvPr id="0" name=""/>
        <dsp:cNvSpPr/>
      </dsp:nvSpPr>
      <dsp:spPr>
        <a:xfrm>
          <a:off x="3591166" y="1981760"/>
          <a:ext cx="343170" cy="655149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24E67D-6EE7-47BE-9D87-6681A366B331}">
      <dsp:nvSpPr>
        <dsp:cNvPr id="0" name=""/>
        <dsp:cNvSpPr/>
      </dsp:nvSpPr>
      <dsp:spPr>
        <a:xfrm>
          <a:off x="3971773" y="1927617"/>
          <a:ext cx="795531" cy="7955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err="1">
              <a:solidFill>
                <a:schemeClr val="tx1"/>
              </a:solidFill>
            </a:rPr>
            <a:t>Вихідний</a:t>
          </a:r>
          <a:r>
            <a:rPr lang="ru-RU" sz="1000" kern="1200" dirty="0">
              <a:solidFill>
                <a:schemeClr val="tx1"/>
              </a:solidFill>
            </a:rPr>
            <a:t> </a:t>
          </a:r>
          <a:r>
            <a:rPr lang="ru-RU" sz="1000" kern="1200" dirty="0" err="1">
              <a:solidFill>
                <a:schemeClr val="tx1"/>
              </a:solidFill>
            </a:rPr>
            <a:t>потік</a:t>
          </a:r>
          <a:endParaRPr lang="ru-RU" sz="1000" kern="1200" dirty="0">
            <a:solidFill>
              <a:schemeClr val="tx1"/>
            </a:solidFill>
          </a:endParaRPr>
        </a:p>
      </dsp:txBody>
      <dsp:txXfrm>
        <a:off x="4088276" y="2044120"/>
        <a:ext cx="562525" cy="5625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296F74-0FC0-4774-8618-755C4C08A3DD}">
      <dsp:nvSpPr>
        <dsp:cNvPr id="0" name=""/>
        <dsp:cNvSpPr/>
      </dsp:nvSpPr>
      <dsp:spPr>
        <a:xfrm>
          <a:off x="3260580" y="5133122"/>
          <a:ext cx="240713" cy="2293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0356" y="0"/>
              </a:lnTo>
              <a:lnTo>
                <a:pt x="120356" y="229338"/>
              </a:lnTo>
              <a:lnTo>
                <a:pt x="240713" y="229338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/>
            </a:solidFill>
          </a:endParaRPr>
        </a:p>
      </dsp:txBody>
      <dsp:txXfrm>
        <a:off x="3372625" y="5239479"/>
        <a:ext cx="16623" cy="16623"/>
      </dsp:txXfrm>
    </dsp:sp>
    <dsp:sp modelId="{ED4C7288-90BB-4A08-A9BD-5FA2051F21DB}">
      <dsp:nvSpPr>
        <dsp:cNvPr id="0" name=""/>
        <dsp:cNvSpPr/>
      </dsp:nvSpPr>
      <dsp:spPr>
        <a:xfrm>
          <a:off x="3260580" y="4903783"/>
          <a:ext cx="240713" cy="229338"/>
        </a:xfrm>
        <a:custGeom>
          <a:avLst/>
          <a:gdLst/>
          <a:ahLst/>
          <a:cxnLst/>
          <a:rect l="0" t="0" r="0" b="0"/>
          <a:pathLst>
            <a:path>
              <a:moveTo>
                <a:pt x="0" y="229338"/>
              </a:moveTo>
              <a:lnTo>
                <a:pt x="120356" y="229338"/>
              </a:lnTo>
              <a:lnTo>
                <a:pt x="120356" y="0"/>
              </a:lnTo>
              <a:lnTo>
                <a:pt x="240713" y="0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/>
            </a:solidFill>
          </a:endParaRPr>
        </a:p>
      </dsp:txBody>
      <dsp:txXfrm>
        <a:off x="3372625" y="5010140"/>
        <a:ext cx="16623" cy="16623"/>
      </dsp:txXfrm>
    </dsp:sp>
    <dsp:sp modelId="{811F16C2-2444-4D52-909D-AC1D8EE71D61}">
      <dsp:nvSpPr>
        <dsp:cNvPr id="0" name=""/>
        <dsp:cNvSpPr/>
      </dsp:nvSpPr>
      <dsp:spPr>
        <a:xfrm>
          <a:off x="1816298" y="4559776"/>
          <a:ext cx="240713" cy="5733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0356" y="0"/>
              </a:lnTo>
              <a:lnTo>
                <a:pt x="120356" y="573345"/>
              </a:lnTo>
              <a:lnTo>
                <a:pt x="240713" y="573345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/>
            </a:solidFill>
          </a:endParaRPr>
        </a:p>
      </dsp:txBody>
      <dsp:txXfrm>
        <a:off x="1921110" y="4830903"/>
        <a:ext cx="31091" cy="31091"/>
      </dsp:txXfrm>
    </dsp:sp>
    <dsp:sp modelId="{77A73CFF-614D-4394-BC2C-2F237CEA2D8B}">
      <dsp:nvSpPr>
        <dsp:cNvPr id="0" name=""/>
        <dsp:cNvSpPr/>
      </dsp:nvSpPr>
      <dsp:spPr>
        <a:xfrm>
          <a:off x="3260580" y="3986430"/>
          <a:ext cx="240713" cy="4586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0356" y="0"/>
              </a:lnTo>
              <a:lnTo>
                <a:pt x="120356" y="458676"/>
              </a:lnTo>
              <a:lnTo>
                <a:pt x="240713" y="458676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/>
            </a:solidFill>
          </a:endParaRPr>
        </a:p>
      </dsp:txBody>
      <dsp:txXfrm>
        <a:off x="3367987" y="4202818"/>
        <a:ext cx="25900" cy="25900"/>
      </dsp:txXfrm>
    </dsp:sp>
    <dsp:sp modelId="{9E1B26CD-46E3-4195-9ECA-861F6876CBDD}">
      <dsp:nvSpPr>
        <dsp:cNvPr id="0" name=""/>
        <dsp:cNvSpPr/>
      </dsp:nvSpPr>
      <dsp:spPr>
        <a:xfrm>
          <a:off x="3260580" y="3940710"/>
          <a:ext cx="24071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40713" y="45720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/>
            </a:solidFill>
          </a:endParaRPr>
        </a:p>
      </dsp:txBody>
      <dsp:txXfrm>
        <a:off x="3374919" y="3980412"/>
        <a:ext cx="12035" cy="12035"/>
      </dsp:txXfrm>
    </dsp:sp>
    <dsp:sp modelId="{76E7D7F3-4613-47B1-88F1-F509B35279C0}">
      <dsp:nvSpPr>
        <dsp:cNvPr id="0" name=""/>
        <dsp:cNvSpPr/>
      </dsp:nvSpPr>
      <dsp:spPr>
        <a:xfrm>
          <a:off x="3260580" y="3527753"/>
          <a:ext cx="240713" cy="458676"/>
        </a:xfrm>
        <a:custGeom>
          <a:avLst/>
          <a:gdLst/>
          <a:ahLst/>
          <a:cxnLst/>
          <a:rect l="0" t="0" r="0" b="0"/>
          <a:pathLst>
            <a:path>
              <a:moveTo>
                <a:pt x="0" y="458676"/>
              </a:moveTo>
              <a:lnTo>
                <a:pt x="120356" y="458676"/>
              </a:lnTo>
              <a:lnTo>
                <a:pt x="120356" y="0"/>
              </a:lnTo>
              <a:lnTo>
                <a:pt x="240713" y="0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/>
            </a:solidFill>
          </a:endParaRPr>
        </a:p>
      </dsp:txBody>
      <dsp:txXfrm>
        <a:off x="3367987" y="3744141"/>
        <a:ext cx="25900" cy="25900"/>
      </dsp:txXfrm>
    </dsp:sp>
    <dsp:sp modelId="{22511A0B-3DAD-40A2-84C7-E6468B6F4F34}">
      <dsp:nvSpPr>
        <dsp:cNvPr id="0" name=""/>
        <dsp:cNvSpPr/>
      </dsp:nvSpPr>
      <dsp:spPr>
        <a:xfrm>
          <a:off x="1816298" y="3986430"/>
          <a:ext cx="240713" cy="573345"/>
        </a:xfrm>
        <a:custGeom>
          <a:avLst/>
          <a:gdLst/>
          <a:ahLst/>
          <a:cxnLst/>
          <a:rect l="0" t="0" r="0" b="0"/>
          <a:pathLst>
            <a:path>
              <a:moveTo>
                <a:pt x="0" y="573345"/>
              </a:moveTo>
              <a:lnTo>
                <a:pt x="120356" y="573345"/>
              </a:lnTo>
              <a:lnTo>
                <a:pt x="120356" y="0"/>
              </a:lnTo>
              <a:lnTo>
                <a:pt x="240713" y="0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/>
            </a:solidFill>
          </a:endParaRPr>
        </a:p>
      </dsp:txBody>
      <dsp:txXfrm>
        <a:off x="1921110" y="4257557"/>
        <a:ext cx="31091" cy="31091"/>
      </dsp:txXfrm>
    </dsp:sp>
    <dsp:sp modelId="{F1B3754B-C7A7-40C5-BA05-8246C2A6F1E0}">
      <dsp:nvSpPr>
        <dsp:cNvPr id="0" name=""/>
        <dsp:cNvSpPr/>
      </dsp:nvSpPr>
      <dsp:spPr>
        <a:xfrm>
          <a:off x="372017" y="3241080"/>
          <a:ext cx="240713" cy="13186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0356" y="0"/>
              </a:lnTo>
              <a:lnTo>
                <a:pt x="120356" y="1318695"/>
              </a:lnTo>
              <a:lnTo>
                <a:pt x="240713" y="1318695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/>
            </a:solidFill>
          </a:endParaRPr>
        </a:p>
      </dsp:txBody>
      <dsp:txXfrm>
        <a:off x="458862" y="3866916"/>
        <a:ext cx="67024" cy="67024"/>
      </dsp:txXfrm>
    </dsp:sp>
    <dsp:sp modelId="{3F21B151-DF4F-4186-8D3A-E68BAB285F88}">
      <dsp:nvSpPr>
        <dsp:cNvPr id="0" name=""/>
        <dsp:cNvSpPr/>
      </dsp:nvSpPr>
      <dsp:spPr>
        <a:xfrm>
          <a:off x="3260580" y="2610399"/>
          <a:ext cx="240713" cy="4586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0356" y="0"/>
              </a:lnTo>
              <a:lnTo>
                <a:pt x="120356" y="458676"/>
              </a:lnTo>
              <a:lnTo>
                <a:pt x="240713" y="458676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/>
            </a:solidFill>
          </a:endParaRPr>
        </a:p>
      </dsp:txBody>
      <dsp:txXfrm>
        <a:off x="3367987" y="2826788"/>
        <a:ext cx="25900" cy="25900"/>
      </dsp:txXfrm>
    </dsp:sp>
    <dsp:sp modelId="{270F1808-F64D-4B14-A657-E2D7C60AE587}">
      <dsp:nvSpPr>
        <dsp:cNvPr id="0" name=""/>
        <dsp:cNvSpPr/>
      </dsp:nvSpPr>
      <dsp:spPr>
        <a:xfrm>
          <a:off x="3260580" y="2564679"/>
          <a:ext cx="24071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40713" y="45720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/>
            </a:solidFill>
          </a:endParaRPr>
        </a:p>
      </dsp:txBody>
      <dsp:txXfrm>
        <a:off x="3374919" y="2604381"/>
        <a:ext cx="12035" cy="12035"/>
      </dsp:txXfrm>
    </dsp:sp>
    <dsp:sp modelId="{3C5E4797-FE94-4586-9FDA-B788AC8CACA5}">
      <dsp:nvSpPr>
        <dsp:cNvPr id="0" name=""/>
        <dsp:cNvSpPr/>
      </dsp:nvSpPr>
      <dsp:spPr>
        <a:xfrm>
          <a:off x="3260580" y="2151722"/>
          <a:ext cx="240713" cy="458676"/>
        </a:xfrm>
        <a:custGeom>
          <a:avLst/>
          <a:gdLst/>
          <a:ahLst/>
          <a:cxnLst/>
          <a:rect l="0" t="0" r="0" b="0"/>
          <a:pathLst>
            <a:path>
              <a:moveTo>
                <a:pt x="0" y="458676"/>
              </a:moveTo>
              <a:lnTo>
                <a:pt x="120356" y="458676"/>
              </a:lnTo>
              <a:lnTo>
                <a:pt x="120356" y="0"/>
              </a:lnTo>
              <a:lnTo>
                <a:pt x="240713" y="0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/>
            </a:solidFill>
          </a:endParaRPr>
        </a:p>
      </dsp:txBody>
      <dsp:txXfrm>
        <a:off x="3367987" y="2368111"/>
        <a:ext cx="25900" cy="25900"/>
      </dsp:txXfrm>
    </dsp:sp>
    <dsp:sp modelId="{0BDB29B8-C07F-4285-A36A-5C42AE6E7C30}">
      <dsp:nvSpPr>
        <dsp:cNvPr id="0" name=""/>
        <dsp:cNvSpPr/>
      </dsp:nvSpPr>
      <dsp:spPr>
        <a:xfrm>
          <a:off x="1816298" y="1922384"/>
          <a:ext cx="240713" cy="6880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0356" y="0"/>
              </a:lnTo>
              <a:lnTo>
                <a:pt x="120356" y="688015"/>
              </a:lnTo>
              <a:lnTo>
                <a:pt x="240713" y="688015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/>
            </a:solidFill>
          </a:endParaRPr>
        </a:p>
      </dsp:txBody>
      <dsp:txXfrm>
        <a:off x="1918433" y="2248169"/>
        <a:ext cx="36445" cy="36445"/>
      </dsp:txXfrm>
    </dsp:sp>
    <dsp:sp modelId="{9DD5FFE1-5340-4E0D-BAC7-AF216D76E1E2}">
      <dsp:nvSpPr>
        <dsp:cNvPr id="0" name=""/>
        <dsp:cNvSpPr/>
      </dsp:nvSpPr>
      <dsp:spPr>
        <a:xfrm>
          <a:off x="3260580" y="1234369"/>
          <a:ext cx="240713" cy="4586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0356" y="0"/>
              </a:lnTo>
              <a:lnTo>
                <a:pt x="120356" y="458676"/>
              </a:lnTo>
              <a:lnTo>
                <a:pt x="240713" y="458676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/>
            </a:solidFill>
          </a:endParaRPr>
        </a:p>
      </dsp:txBody>
      <dsp:txXfrm>
        <a:off x="3367987" y="1450757"/>
        <a:ext cx="25900" cy="25900"/>
      </dsp:txXfrm>
    </dsp:sp>
    <dsp:sp modelId="{B35C88CC-112C-46D0-9EE5-D4A6CDAD707C}">
      <dsp:nvSpPr>
        <dsp:cNvPr id="0" name=""/>
        <dsp:cNvSpPr/>
      </dsp:nvSpPr>
      <dsp:spPr>
        <a:xfrm>
          <a:off x="3260580" y="1188649"/>
          <a:ext cx="24071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40713" y="45720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/>
            </a:solidFill>
          </a:endParaRPr>
        </a:p>
      </dsp:txBody>
      <dsp:txXfrm>
        <a:off x="3374919" y="1228351"/>
        <a:ext cx="12035" cy="12035"/>
      </dsp:txXfrm>
    </dsp:sp>
    <dsp:sp modelId="{06C8CC7C-FD66-41DC-870C-02E8F8EF82A9}">
      <dsp:nvSpPr>
        <dsp:cNvPr id="0" name=""/>
        <dsp:cNvSpPr/>
      </dsp:nvSpPr>
      <dsp:spPr>
        <a:xfrm>
          <a:off x="3260580" y="775692"/>
          <a:ext cx="240713" cy="458676"/>
        </a:xfrm>
        <a:custGeom>
          <a:avLst/>
          <a:gdLst/>
          <a:ahLst/>
          <a:cxnLst/>
          <a:rect l="0" t="0" r="0" b="0"/>
          <a:pathLst>
            <a:path>
              <a:moveTo>
                <a:pt x="0" y="458676"/>
              </a:moveTo>
              <a:lnTo>
                <a:pt x="120356" y="458676"/>
              </a:lnTo>
              <a:lnTo>
                <a:pt x="120356" y="0"/>
              </a:lnTo>
              <a:lnTo>
                <a:pt x="240713" y="0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/>
            </a:solidFill>
          </a:endParaRPr>
        </a:p>
      </dsp:txBody>
      <dsp:txXfrm>
        <a:off x="3367987" y="992080"/>
        <a:ext cx="25900" cy="25900"/>
      </dsp:txXfrm>
    </dsp:sp>
    <dsp:sp modelId="{A335A8B2-5D82-427E-80FE-4847ECEDA0BB}">
      <dsp:nvSpPr>
        <dsp:cNvPr id="0" name=""/>
        <dsp:cNvSpPr/>
      </dsp:nvSpPr>
      <dsp:spPr>
        <a:xfrm>
          <a:off x="1816298" y="1234369"/>
          <a:ext cx="240713" cy="688015"/>
        </a:xfrm>
        <a:custGeom>
          <a:avLst/>
          <a:gdLst/>
          <a:ahLst/>
          <a:cxnLst/>
          <a:rect l="0" t="0" r="0" b="0"/>
          <a:pathLst>
            <a:path>
              <a:moveTo>
                <a:pt x="0" y="688015"/>
              </a:moveTo>
              <a:lnTo>
                <a:pt x="120356" y="688015"/>
              </a:lnTo>
              <a:lnTo>
                <a:pt x="120356" y="0"/>
              </a:lnTo>
              <a:lnTo>
                <a:pt x="240713" y="0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/>
            </a:solidFill>
          </a:endParaRPr>
        </a:p>
      </dsp:txBody>
      <dsp:txXfrm>
        <a:off x="1918433" y="1560154"/>
        <a:ext cx="36445" cy="36445"/>
      </dsp:txXfrm>
    </dsp:sp>
    <dsp:sp modelId="{A770DE34-6FA6-44D0-812D-7A7644B70BD7}">
      <dsp:nvSpPr>
        <dsp:cNvPr id="0" name=""/>
        <dsp:cNvSpPr/>
      </dsp:nvSpPr>
      <dsp:spPr>
        <a:xfrm>
          <a:off x="372017" y="1922384"/>
          <a:ext cx="240713" cy="1318695"/>
        </a:xfrm>
        <a:custGeom>
          <a:avLst/>
          <a:gdLst/>
          <a:ahLst/>
          <a:cxnLst/>
          <a:rect l="0" t="0" r="0" b="0"/>
          <a:pathLst>
            <a:path>
              <a:moveTo>
                <a:pt x="0" y="1318695"/>
              </a:moveTo>
              <a:lnTo>
                <a:pt x="120356" y="1318695"/>
              </a:lnTo>
              <a:lnTo>
                <a:pt x="120356" y="0"/>
              </a:lnTo>
              <a:lnTo>
                <a:pt x="240713" y="0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/>
            </a:solidFill>
          </a:endParaRPr>
        </a:p>
      </dsp:txBody>
      <dsp:txXfrm>
        <a:off x="458862" y="2548220"/>
        <a:ext cx="67024" cy="67024"/>
      </dsp:txXfrm>
    </dsp:sp>
    <dsp:sp modelId="{D9F63274-2128-4659-B526-41F65289B007}">
      <dsp:nvSpPr>
        <dsp:cNvPr id="0" name=""/>
        <dsp:cNvSpPr/>
      </dsp:nvSpPr>
      <dsp:spPr>
        <a:xfrm rot="16200000">
          <a:off x="-777088" y="3057609"/>
          <a:ext cx="1931270" cy="3669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/>
            <a:t>Дисципліни обслуговування</a:t>
          </a:r>
        </a:p>
      </dsp:txBody>
      <dsp:txXfrm>
        <a:off x="-777088" y="3057609"/>
        <a:ext cx="1931270" cy="366941"/>
      </dsp:txXfrm>
    </dsp:sp>
    <dsp:sp modelId="{CD70783F-6B8C-41E6-94C6-765C3B98EBF2}">
      <dsp:nvSpPr>
        <dsp:cNvPr id="0" name=""/>
        <dsp:cNvSpPr/>
      </dsp:nvSpPr>
      <dsp:spPr>
        <a:xfrm>
          <a:off x="612731" y="1738913"/>
          <a:ext cx="1203567" cy="3669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/>
            <a:t>Безпріоритетні</a:t>
          </a:r>
        </a:p>
      </dsp:txBody>
      <dsp:txXfrm>
        <a:off x="612731" y="1738913"/>
        <a:ext cx="1203567" cy="366941"/>
      </dsp:txXfrm>
    </dsp:sp>
    <dsp:sp modelId="{CFC6EF33-6197-4150-AB61-042564B21E45}">
      <dsp:nvSpPr>
        <dsp:cNvPr id="0" name=""/>
        <dsp:cNvSpPr/>
      </dsp:nvSpPr>
      <dsp:spPr>
        <a:xfrm>
          <a:off x="2057012" y="1050898"/>
          <a:ext cx="1203567" cy="3669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/>
            <a:t>Лінійні</a:t>
          </a:r>
        </a:p>
      </dsp:txBody>
      <dsp:txXfrm>
        <a:off x="2057012" y="1050898"/>
        <a:ext cx="1203567" cy="366941"/>
      </dsp:txXfrm>
    </dsp:sp>
    <dsp:sp modelId="{A445AE58-187D-4F7D-877A-5042290B0F0B}">
      <dsp:nvSpPr>
        <dsp:cNvPr id="0" name=""/>
        <dsp:cNvSpPr/>
      </dsp:nvSpPr>
      <dsp:spPr>
        <a:xfrm>
          <a:off x="3501294" y="592221"/>
          <a:ext cx="1203567" cy="3669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/>
            <a:t>в порядку надходження (FIFO)</a:t>
          </a:r>
          <a:endParaRPr lang="ru-RU" sz="1200" kern="1200"/>
        </a:p>
      </dsp:txBody>
      <dsp:txXfrm>
        <a:off x="3501294" y="592221"/>
        <a:ext cx="1203567" cy="366941"/>
      </dsp:txXfrm>
    </dsp:sp>
    <dsp:sp modelId="{BD87F159-55C7-4D82-AD65-BF843C6F5B48}">
      <dsp:nvSpPr>
        <dsp:cNvPr id="0" name=""/>
        <dsp:cNvSpPr/>
      </dsp:nvSpPr>
      <dsp:spPr>
        <a:xfrm>
          <a:off x="3501294" y="1050898"/>
          <a:ext cx="1203567" cy="3669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/>
            <a:t>в інверсійному порядку (LIFO)</a:t>
          </a:r>
          <a:endParaRPr lang="ru-RU" sz="1200" kern="1200"/>
        </a:p>
      </dsp:txBody>
      <dsp:txXfrm>
        <a:off x="3501294" y="1050898"/>
        <a:ext cx="1203567" cy="366941"/>
      </dsp:txXfrm>
    </dsp:sp>
    <dsp:sp modelId="{4F83E08D-56E2-4DF4-8526-B94B81BC099A}">
      <dsp:nvSpPr>
        <dsp:cNvPr id="0" name=""/>
        <dsp:cNvSpPr/>
      </dsp:nvSpPr>
      <dsp:spPr>
        <a:xfrm>
          <a:off x="3501294" y="1509575"/>
          <a:ext cx="1203567" cy="3669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/>
            <a:t>випадковий вибір (RANDOM)</a:t>
          </a:r>
          <a:endParaRPr lang="ru-RU" sz="1200" kern="1200"/>
        </a:p>
      </dsp:txBody>
      <dsp:txXfrm>
        <a:off x="3501294" y="1509575"/>
        <a:ext cx="1203567" cy="366941"/>
      </dsp:txXfrm>
    </dsp:sp>
    <dsp:sp modelId="{AE6DC2C2-57EA-4545-B773-3CF336FF96CB}">
      <dsp:nvSpPr>
        <dsp:cNvPr id="0" name=""/>
        <dsp:cNvSpPr/>
      </dsp:nvSpPr>
      <dsp:spPr>
        <a:xfrm>
          <a:off x="2057012" y="2426928"/>
          <a:ext cx="1203567" cy="3669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/>
            <a:t>Циклічні</a:t>
          </a:r>
        </a:p>
      </dsp:txBody>
      <dsp:txXfrm>
        <a:off x="2057012" y="2426928"/>
        <a:ext cx="1203567" cy="366941"/>
      </dsp:txXfrm>
    </dsp:sp>
    <dsp:sp modelId="{82E4C728-7E5B-4975-9D5D-DAB1E400C143}">
      <dsp:nvSpPr>
        <dsp:cNvPr id="0" name=""/>
        <dsp:cNvSpPr/>
      </dsp:nvSpPr>
      <dsp:spPr>
        <a:xfrm>
          <a:off x="3501294" y="1968252"/>
          <a:ext cx="1203567" cy="3669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/>
            <a:t>циклічний алгоритм (RR)</a:t>
          </a:r>
          <a:endParaRPr lang="ru-RU" sz="1200" kern="1200"/>
        </a:p>
      </dsp:txBody>
      <dsp:txXfrm>
        <a:off x="3501294" y="1968252"/>
        <a:ext cx="1203567" cy="366941"/>
      </dsp:txXfrm>
    </dsp:sp>
    <dsp:sp modelId="{FE3E2131-7E4B-4864-BFFF-2ECEFF53984E}">
      <dsp:nvSpPr>
        <dsp:cNvPr id="0" name=""/>
        <dsp:cNvSpPr/>
      </dsp:nvSpPr>
      <dsp:spPr>
        <a:xfrm>
          <a:off x="3501294" y="2426928"/>
          <a:ext cx="1203567" cy="3669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/>
            <a:t>багаторівневий циклічний алгоритм (FB)</a:t>
          </a:r>
          <a:endParaRPr lang="ru-RU" sz="1200" kern="1200"/>
        </a:p>
      </dsp:txBody>
      <dsp:txXfrm>
        <a:off x="3501294" y="2426928"/>
        <a:ext cx="1203567" cy="366941"/>
      </dsp:txXfrm>
    </dsp:sp>
    <dsp:sp modelId="{12936D3D-D40F-4C3F-9553-B5C4963A570B}">
      <dsp:nvSpPr>
        <dsp:cNvPr id="0" name=""/>
        <dsp:cNvSpPr/>
      </dsp:nvSpPr>
      <dsp:spPr>
        <a:xfrm>
          <a:off x="3501294" y="2885605"/>
          <a:ext cx="1203567" cy="3669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/>
            <a:t>змішаний алгоритм</a:t>
          </a:r>
          <a:endParaRPr lang="ru-RU" sz="1200" kern="1200"/>
        </a:p>
      </dsp:txBody>
      <dsp:txXfrm>
        <a:off x="3501294" y="2885605"/>
        <a:ext cx="1203567" cy="366941"/>
      </dsp:txXfrm>
    </dsp:sp>
    <dsp:sp modelId="{DD327D0C-BE30-40A6-8BDA-430E0143FCF9}">
      <dsp:nvSpPr>
        <dsp:cNvPr id="0" name=""/>
        <dsp:cNvSpPr/>
      </dsp:nvSpPr>
      <dsp:spPr>
        <a:xfrm>
          <a:off x="612731" y="4376305"/>
          <a:ext cx="1203567" cy="3669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/>
            <a:t>Пріоритетні</a:t>
          </a:r>
          <a:endParaRPr lang="ru-RU" sz="1200" kern="1200"/>
        </a:p>
      </dsp:txBody>
      <dsp:txXfrm>
        <a:off x="612731" y="4376305"/>
        <a:ext cx="1203567" cy="366941"/>
      </dsp:txXfrm>
    </dsp:sp>
    <dsp:sp modelId="{0C7AF04B-6E69-4CAF-9133-83C6D9579B9E}">
      <dsp:nvSpPr>
        <dsp:cNvPr id="0" name=""/>
        <dsp:cNvSpPr/>
      </dsp:nvSpPr>
      <dsp:spPr>
        <a:xfrm>
          <a:off x="2057012" y="3802959"/>
          <a:ext cx="1203567" cy="3669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/>
            <a:t>З фіксованим пріоритетом</a:t>
          </a:r>
        </a:p>
      </dsp:txBody>
      <dsp:txXfrm>
        <a:off x="2057012" y="3802959"/>
        <a:ext cx="1203567" cy="366941"/>
      </dsp:txXfrm>
    </dsp:sp>
    <dsp:sp modelId="{0AB7E4D0-58D6-4821-8D5C-EDD98217DC46}">
      <dsp:nvSpPr>
        <dsp:cNvPr id="0" name=""/>
        <dsp:cNvSpPr/>
      </dsp:nvSpPr>
      <dsp:spPr>
        <a:xfrm>
          <a:off x="3501294" y="3344282"/>
          <a:ext cx="1203567" cy="3669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/>
            <a:t>з відносним пріоритетом (ВП)</a:t>
          </a:r>
          <a:endParaRPr lang="ru-RU" sz="1200" kern="1200"/>
        </a:p>
      </dsp:txBody>
      <dsp:txXfrm>
        <a:off x="3501294" y="3344282"/>
        <a:ext cx="1203567" cy="366941"/>
      </dsp:txXfrm>
    </dsp:sp>
    <dsp:sp modelId="{B260DF84-F952-4EFF-A397-EB9C572842E1}">
      <dsp:nvSpPr>
        <dsp:cNvPr id="0" name=""/>
        <dsp:cNvSpPr/>
      </dsp:nvSpPr>
      <dsp:spPr>
        <a:xfrm>
          <a:off x="3501294" y="3802959"/>
          <a:ext cx="1203567" cy="3669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/>
            <a:t>з абсолютним пріоритетом (АП)</a:t>
          </a:r>
          <a:endParaRPr lang="ru-RU" sz="1200" kern="1200"/>
        </a:p>
      </dsp:txBody>
      <dsp:txXfrm>
        <a:off x="3501294" y="3802959"/>
        <a:ext cx="1203567" cy="366941"/>
      </dsp:txXfrm>
    </dsp:sp>
    <dsp:sp modelId="{666CFD96-A3E7-4BDE-83F0-5C43878EC6C8}">
      <dsp:nvSpPr>
        <dsp:cNvPr id="0" name=""/>
        <dsp:cNvSpPr/>
      </dsp:nvSpPr>
      <dsp:spPr>
        <a:xfrm>
          <a:off x="3501294" y="4261636"/>
          <a:ext cx="1203567" cy="3669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/>
            <a:t>адаптивне обслуговування</a:t>
          </a:r>
          <a:endParaRPr lang="ru-RU" sz="1200" kern="1200"/>
        </a:p>
      </dsp:txBody>
      <dsp:txXfrm>
        <a:off x="3501294" y="4261636"/>
        <a:ext cx="1203567" cy="366941"/>
      </dsp:txXfrm>
    </dsp:sp>
    <dsp:sp modelId="{18A5845B-1211-4D0B-B90C-5397D3627B94}">
      <dsp:nvSpPr>
        <dsp:cNvPr id="0" name=""/>
        <dsp:cNvSpPr/>
      </dsp:nvSpPr>
      <dsp:spPr>
        <a:xfrm>
          <a:off x="2057012" y="4949651"/>
          <a:ext cx="1203567" cy="3669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/>
            <a:t>З динамічним пріоритетом</a:t>
          </a:r>
        </a:p>
      </dsp:txBody>
      <dsp:txXfrm>
        <a:off x="2057012" y="4949651"/>
        <a:ext cx="1203567" cy="366941"/>
      </dsp:txXfrm>
    </dsp:sp>
    <dsp:sp modelId="{B1ACCA7D-937A-4A36-8FC1-B1B00D32B6AA}">
      <dsp:nvSpPr>
        <dsp:cNvPr id="0" name=""/>
        <dsp:cNvSpPr/>
      </dsp:nvSpPr>
      <dsp:spPr>
        <a:xfrm>
          <a:off x="3501294" y="4720312"/>
          <a:ext cx="1203567" cy="3669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/>
            <a:t>в залежності від часу очікування</a:t>
          </a:r>
          <a:endParaRPr lang="ru-RU" sz="1200" kern="1200"/>
        </a:p>
      </dsp:txBody>
      <dsp:txXfrm>
        <a:off x="3501294" y="4720312"/>
        <a:ext cx="1203567" cy="366941"/>
      </dsp:txXfrm>
    </dsp:sp>
    <dsp:sp modelId="{7F8970A1-0607-4DAA-B846-367A24840E2D}">
      <dsp:nvSpPr>
        <dsp:cNvPr id="0" name=""/>
        <dsp:cNvSpPr/>
      </dsp:nvSpPr>
      <dsp:spPr>
        <a:xfrm>
          <a:off x="3501294" y="5178989"/>
          <a:ext cx="1203567" cy="3669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/>
            <a:t>в залежності від часу обслуговування</a:t>
          </a:r>
          <a:endParaRPr lang="en-US" sz="1200" kern="1200"/>
        </a:p>
      </dsp:txBody>
      <dsp:txXfrm>
        <a:off x="3501294" y="5178989"/>
        <a:ext cx="1203567" cy="36694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780724-945A-4535-8C4A-43E05DC890F5}">
      <dsp:nvSpPr>
        <dsp:cNvPr id="0" name=""/>
        <dsp:cNvSpPr/>
      </dsp:nvSpPr>
      <dsp:spPr>
        <a:xfrm>
          <a:off x="0" y="297239"/>
          <a:ext cx="2367422" cy="14204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900" kern="1200" dirty="0" smtClean="0"/>
            <a:t>ARIS Toolset</a:t>
          </a:r>
          <a:endParaRPr lang="ru-RU" sz="2900" kern="1200" dirty="0"/>
        </a:p>
      </dsp:txBody>
      <dsp:txXfrm>
        <a:off x="0" y="297239"/>
        <a:ext cx="2367422" cy="1420453"/>
      </dsp:txXfrm>
    </dsp:sp>
    <dsp:sp modelId="{9565230B-57BD-401B-8883-269837BCD93F}">
      <dsp:nvSpPr>
        <dsp:cNvPr id="0" name=""/>
        <dsp:cNvSpPr/>
      </dsp:nvSpPr>
      <dsp:spPr>
        <a:xfrm>
          <a:off x="2604165" y="297239"/>
          <a:ext cx="2367422" cy="14204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900" kern="1200" dirty="0" smtClean="0"/>
            <a:t>ITHINK</a:t>
          </a:r>
          <a:endParaRPr lang="ru-RU" sz="2900" kern="1200" dirty="0"/>
        </a:p>
      </dsp:txBody>
      <dsp:txXfrm>
        <a:off x="2604165" y="297239"/>
        <a:ext cx="2367422" cy="1420453"/>
      </dsp:txXfrm>
    </dsp:sp>
    <dsp:sp modelId="{4DBC4601-1F33-4784-AC82-A346BAFF5D39}">
      <dsp:nvSpPr>
        <dsp:cNvPr id="0" name=""/>
        <dsp:cNvSpPr/>
      </dsp:nvSpPr>
      <dsp:spPr>
        <a:xfrm>
          <a:off x="5208330" y="297239"/>
          <a:ext cx="2367422" cy="14204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900" kern="1200" dirty="0" smtClean="0"/>
            <a:t>Powersim Studio</a:t>
          </a:r>
          <a:endParaRPr lang="ru-RU" sz="2900" kern="1200" dirty="0"/>
        </a:p>
      </dsp:txBody>
      <dsp:txXfrm>
        <a:off x="5208330" y="297239"/>
        <a:ext cx="2367422" cy="1420453"/>
      </dsp:txXfrm>
    </dsp:sp>
    <dsp:sp modelId="{4155F2E6-8C74-4CCE-A4A5-9C30AAFC3998}">
      <dsp:nvSpPr>
        <dsp:cNvPr id="0" name=""/>
        <dsp:cNvSpPr/>
      </dsp:nvSpPr>
      <dsp:spPr>
        <a:xfrm>
          <a:off x="0" y="1954435"/>
          <a:ext cx="2367422" cy="14204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900" kern="1200" dirty="0" err="1" smtClean="0"/>
            <a:t>Extend</a:t>
          </a:r>
          <a:endParaRPr lang="ru-RU" sz="2900" kern="1200" dirty="0"/>
        </a:p>
      </dsp:txBody>
      <dsp:txXfrm>
        <a:off x="0" y="1954435"/>
        <a:ext cx="2367422" cy="1420453"/>
      </dsp:txXfrm>
    </dsp:sp>
    <dsp:sp modelId="{E522D30E-12FF-4BF2-90FA-907E921BD401}">
      <dsp:nvSpPr>
        <dsp:cNvPr id="0" name=""/>
        <dsp:cNvSpPr/>
      </dsp:nvSpPr>
      <dsp:spPr>
        <a:xfrm>
          <a:off x="2604165" y="1954435"/>
          <a:ext cx="2367422" cy="14204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900" kern="1200" dirty="0" smtClean="0"/>
            <a:t>GPSS</a:t>
          </a:r>
          <a:endParaRPr lang="ru-RU" sz="2900" kern="1200" dirty="0"/>
        </a:p>
      </dsp:txBody>
      <dsp:txXfrm>
        <a:off x="2604165" y="1954435"/>
        <a:ext cx="2367422" cy="1420453"/>
      </dsp:txXfrm>
    </dsp:sp>
    <dsp:sp modelId="{97182289-E867-4695-9FE0-C3468DFCFBF6}">
      <dsp:nvSpPr>
        <dsp:cNvPr id="0" name=""/>
        <dsp:cNvSpPr/>
      </dsp:nvSpPr>
      <dsp:spPr>
        <a:xfrm>
          <a:off x="5208330" y="1954435"/>
          <a:ext cx="2367422" cy="14204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900" kern="1200" dirty="0" smtClean="0"/>
            <a:t>SIMPROCESS</a:t>
          </a:r>
          <a:endParaRPr lang="ru-RU" sz="2900" kern="1200" dirty="0"/>
        </a:p>
      </dsp:txBody>
      <dsp:txXfrm>
        <a:off x="5208330" y="1954435"/>
        <a:ext cx="2367422" cy="1420453"/>
      </dsp:txXfrm>
    </dsp:sp>
    <dsp:sp modelId="{BD92E635-A318-426A-BFA9-A809874353AA}">
      <dsp:nvSpPr>
        <dsp:cNvPr id="0" name=""/>
        <dsp:cNvSpPr/>
      </dsp:nvSpPr>
      <dsp:spPr>
        <a:xfrm>
          <a:off x="0" y="3611631"/>
          <a:ext cx="2367422" cy="14204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900" kern="1200" dirty="0" err="1" smtClean="0"/>
            <a:t>ProcessModel</a:t>
          </a:r>
          <a:endParaRPr lang="ru-RU" sz="2900" kern="1200" dirty="0"/>
        </a:p>
      </dsp:txBody>
      <dsp:txXfrm>
        <a:off x="0" y="3611631"/>
        <a:ext cx="2367422" cy="1420453"/>
      </dsp:txXfrm>
    </dsp:sp>
    <dsp:sp modelId="{63500099-1CA3-4D19-A034-41B33DFDE9CE}">
      <dsp:nvSpPr>
        <dsp:cNvPr id="0" name=""/>
        <dsp:cNvSpPr/>
      </dsp:nvSpPr>
      <dsp:spPr>
        <a:xfrm>
          <a:off x="2604165" y="3611631"/>
          <a:ext cx="2367422" cy="14204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900" kern="1200" dirty="0" err="1" smtClean="0"/>
            <a:t>Witness</a:t>
          </a:r>
          <a:endParaRPr lang="ru-RU" sz="2900" kern="1200" dirty="0"/>
        </a:p>
      </dsp:txBody>
      <dsp:txXfrm>
        <a:off x="2604165" y="3611631"/>
        <a:ext cx="2367422" cy="1420453"/>
      </dsp:txXfrm>
    </dsp:sp>
    <dsp:sp modelId="{2E4577BA-8C9F-42B6-8327-18C8494FCBD4}">
      <dsp:nvSpPr>
        <dsp:cNvPr id="0" name=""/>
        <dsp:cNvSpPr/>
      </dsp:nvSpPr>
      <dsp:spPr>
        <a:xfrm>
          <a:off x="5208330" y="3611631"/>
          <a:ext cx="2367422" cy="14204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900" kern="1200" dirty="0" err="1" smtClean="0"/>
            <a:t>Arena</a:t>
          </a:r>
          <a:endParaRPr lang="ru-RU" sz="2900" kern="1200" dirty="0"/>
        </a:p>
      </dsp:txBody>
      <dsp:txXfrm>
        <a:off x="5208330" y="3611631"/>
        <a:ext cx="2367422" cy="14204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9EA710F9-9EFE-4415-AEB9-634C381240E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243DA14-DD3A-4A08-A45C-2371EC2E21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E17706-7409-4EF9-940A-2026F68B63C8}" type="datetimeFigureOut">
              <a:rPr lang="ru-RU" smtClean="0"/>
              <a:t>05.05.2022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6377754-EB6B-4485-987C-F8F6BAAE53A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BA651E1-CA71-41C6-8723-B7035038A9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5E9C91-21AC-4070-8C0F-B44DCA5183F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61744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79399D-7B52-4EFB-934D-A09FBF04AF30}" type="datetimeFigureOut">
              <a:rPr lang="ru-RU" smtClean="0"/>
              <a:t>05.05.2022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532BC8-C4F8-4A8B-B2A8-75A59119B8F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0428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532BC8-C4F8-4A8B-B2A8-75A59119B8F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259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532BC8-C4F8-4A8B-B2A8-75A59119B8F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1560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532BC8-C4F8-4A8B-B2A8-75A59119B8F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395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532BC8-C4F8-4A8B-B2A8-75A59119B8F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1124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532BC8-C4F8-4A8B-B2A8-75A59119B8FD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8293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532BC8-C4F8-4A8B-B2A8-75A59119B8FD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663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 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8" name="Прямоугольник 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rtlCol="0"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AEEF71F-7A0A-4861-9011-90A71EAE001C}" type="datetime1">
              <a:rPr lang="ru-RU" smtClean="0"/>
              <a:t>05.05.2022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4660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1AC4DE3-F7EC-457B-8008-EFDEBEC90DD4}" type="datetime1">
              <a:rPr lang="ru-RU" smtClean="0"/>
              <a:t>05.05.2022</a:t>
            </a:fld>
            <a:endParaRPr lang="ru-RU" dirty="0"/>
          </a:p>
        </p:txBody>
      </p:sp>
      <p:sp>
        <p:nvSpPr>
          <p:cNvPr id="8" name="Нижний колонтитул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3974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rtlCol="0" anchor="t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BF4E798-9F0E-4A31-9E34-1F8FC31BFA3B}" type="datetime1">
              <a:rPr lang="ru-RU" smtClean="0"/>
              <a:t>05.05.2022</a:t>
            </a:fld>
            <a:endParaRPr lang="ru-RU" dirty="0"/>
          </a:p>
        </p:txBody>
      </p:sp>
      <p:sp>
        <p:nvSpPr>
          <p:cNvPr id="8" name="Нижний колонтитул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7192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2018733-5F44-49E1-ADF9-10E679AD155D}" type="datetime1">
              <a:rPr lang="ru-RU" smtClean="0"/>
              <a:t>05.05.2022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1794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rtlCol="0" anchor="b">
            <a:normAutofit/>
          </a:bodyPr>
          <a:lstStyle>
            <a:lvl1pPr>
              <a:defRPr sz="5900" b="0" spc="-1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rtlCol="0"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54B1C30-7EFC-41FA-B3E7-0DE3C2D2BFEC}" type="datetime1">
              <a:rPr lang="ru-RU" smtClean="0"/>
              <a:t>05.05.2022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662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 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8" name="Дата 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5B1D108-6362-4273-92C1-F7AA9E563BDD}" type="datetime1">
              <a:rPr lang="ru-RU" smtClean="0"/>
              <a:t>05.05.2022</a:t>
            </a:fld>
            <a:endParaRPr lang="ru-RU" dirty="0"/>
          </a:p>
        </p:txBody>
      </p:sp>
      <p:sp>
        <p:nvSpPr>
          <p:cNvPr id="9" name="Нижний колонтитул 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10" name="Номер слайда 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3777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 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 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2" name="Дата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67A28DC-79FD-45D5-B3D6-93CC137FFC23}" type="datetime1">
              <a:rPr lang="ru-RU" smtClean="0"/>
              <a:t>05.05.2022</a:t>
            </a:fld>
            <a:endParaRPr lang="ru-RU" dirty="0"/>
          </a:p>
        </p:txBody>
      </p:sp>
      <p:sp>
        <p:nvSpPr>
          <p:cNvPr id="11" name="Нижний колонтитул 10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12" name="Номер слайда 11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4660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 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2" name="Дата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AEDEEAD-F1A2-4234-8438-8786DD85B424}" type="datetime1">
              <a:rPr lang="ru-RU" smtClean="0"/>
              <a:t>05.05.2022</a:t>
            </a:fld>
            <a:endParaRPr lang="ru-RU" dirty="0"/>
          </a:p>
        </p:txBody>
      </p:sp>
      <p:sp>
        <p:nvSpPr>
          <p:cNvPr id="7" name="Нижний колонтитул 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8" name="Номер слайда 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2046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41806E8-0436-4081-BBD1-AA5015FE7B25}" type="datetime1">
              <a:rPr lang="ru-RU" smtClean="0"/>
              <a:t>05.05.2022</a:t>
            </a:fld>
            <a:endParaRPr lang="ru-RU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4920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rtlCol="0" anchor="b">
            <a:normAutofit/>
          </a:bodyPr>
          <a:lstStyle>
            <a:lvl1pPr>
              <a:defRPr sz="3200" b="0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3906981" y="1852122"/>
            <a:ext cx="2458230" cy="2008678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8" name="Дата 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31FE742-3BED-4677-A2A1-B7C046F7ECFA}" type="datetime1">
              <a:rPr lang="ru-RU" smtClean="0"/>
              <a:t>05.05.2022</a:t>
            </a:fld>
            <a:endParaRPr lang="ru-RU" dirty="0"/>
          </a:p>
        </p:txBody>
      </p:sp>
      <p:sp>
        <p:nvSpPr>
          <p:cNvPr id="9" name="Нижний колонтитул 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10" name="Номер слайда 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Объект 2">
            <a:extLst>
              <a:ext uri="{FF2B5EF4-FFF2-40B4-BE49-F238E27FC236}">
                <a16:creationId xmlns:a16="http://schemas.microsoft.com/office/drawing/2014/main" id="{87B0DF2F-DAFD-4616-9E25-0C28D75BF30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91805" y="1852122"/>
            <a:ext cx="2458230" cy="2008678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2" name="Объект 2">
            <a:extLst>
              <a:ext uri="{FF2B5EF4-FFF2-40B4-BE49-F238E27FC236}">
                <a16:creationId xmlns:a16="http://schemas.microsoft.com/office/drawing/2014/main" id="{336DA0F9-D851-437C-A45B-EC125A3D3DB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076629" y="1852122"/>
            <a:ext cx="2458230" cy="2008678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Текст 5">
            <a:extLst>
              <a:ext uri="{FF2B5EF4-FFF2-40B4-BE49-F238E27FC236}">
                <a16:creationId xmlns:a16="http://schemas.microsoft.com/office/drawing/2014/main" id="{0FF0BA98-3AB4-4D88-B1C2-6279BCACFAD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7792" y="3971924"/>
            <a:ext cx="2477419" cy="8032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13" name="Текст 5">
            <a:extLst>
              <a:ext uri="{FF2B5EF4-FFF2-40B4-BE49-F238E27FC236}">
                <a16:creationId xmlns:a16="http://schemas.microsoft.com/office/drawing/2014/main" id="{D9DEF72B-B924-4A0D-8C83-3B370632C0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72616" y="3971925"/>
            <a:ext cx="2477419" cy="8032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14" name="Текст 5">
            <a:extLst>
              <a:ext uri="{FF2B5EF4-FFF2-40B4-BE49-F238E27FC236}">
                <a16:creationId xmlns:a16="http://schemas.microsoft.com/office/drawing/2014/main" id="{E9D30C54-E9E8-4300-8DA4-352DB3A71A4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070240" y="3971924"/>
            <a:ext cx="2458230" cy="8032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75080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rtlCol="0" anchor="b">
            <a:normAutofit/>
          </a:bodyPr>
          <a:lstStyle>
            <a:lvl1pPr>
              <a:defRPr sz="3200" b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Щелкните значок, чтобы добавить изображение</a:t>
            </a:r>
            <a:endParaRPr lang="ru-RU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8" name="Дата 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29BA8F4-2D06-4A2B-822D-525E5E48412E}" type="datetime1">
              <a:rPr lang="ru-RU" smtClean="0"/>
              <a:t>05.05.2022</a:t>
            </a:fld>
            <a:endParaRPr lang="ru-RU" dirty="0"/>
          </a:p>
        </p:txBody>
      </p:sp>
      <p:sp>
        <p:nvSpPr>
          <p:cNvPr id="9" name="Нижний колонтитул 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10" name="Номер слайда 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9410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 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8" name="Прямоугольник 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fld id="{8CB5E1A1-C757-453E-9A8E-1A54413EB8F2}" type="datetime1">
              <a:rPr lang="ru-RU" smtClean="0"/>
              <a:t>05.05.2022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pPr rtl="0"/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5939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4000"/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Прямоугольник 9">
            <a:extLst>
              <a:ext uri="{FF2B5EF4-FFF2-40B4-BE49-F238E27FC236}">
                <a16:creationId xmlns:a16="http://schemas.microsoft.com/office/drawing/2014/main" id="{8869841E-71E7-4F51-8E6F-5E8A5E3756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2" name="Прямоугольник 11">
            <a:extLst>
              <a:ext uri="{FF2B5EF4-FFF2-40B4-BE49-F238E27FC236}">
                <a16:creationId xmlns:a16="http://schemas.microsoft.com/office/drawing/2014/main" id="{594B067E-A161-4B29-A8FA-FEEB194495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61999"/>
            <a:ext cx="4642228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7D6CA50C-1A88-4B3F-A34F-FE199F4205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820" y="856034"/>
            <a:ext cx="4494179" cy="3697678"/>
          </a:xfrm>
        </p:spPr>
        <p:txBody>
          <a:bodyPr rtlCol="0" anchor="ctr">
            <a:noAutofit/>
          </a:bodyPr>
          <a:lstStyle/>
          <a:p>
            <a:pPr algn="ctr"/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ІМІТАЦІЙНЕ МОДЕЛЮВАННЯ ПРОЦЕСІВ КЕРУВАННЯ СИСТЕМАМИ МАСОВОГО ОБСЛУГОВУВАННЯ В БАНКІВСЬКІЙ СФЕРІ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 2">
            <a:extLst>
              <a:ext uri="{FF2B5EF4-FFF2-40B4-BE49-F238E27FC236}">
                <a16:creationId xmlns:a16="http://schemas.microsoft.com/office/drawing/2014/main" id="{C9CC2D51-705E-403A-AC0E-9157DC5513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0" y="5105400"/>
            <a:ext cx="4494179" cy="914400"/>
          </a:xfrm>
        </p:spPr>
        <p:txBody>
          <a:bodyPr rtlCol="0" anchor="ctr">
            <a:normAutofit/>
          </a:bodyPr>
          <a:lstStyle/>
          <a:p>
            <a:pPr algn="ctr"/>
            <a:r>
              <a:rPr lang="uk-UA" dirty="0" smtClean="0"/>
              <a:t>Виконав</a:t>
            </a:r>
            <a:r>
              <a:rPr lang="uk-UA" dirty="0" smtClean="0"/>
              <a:t>: Гороблянський В. І.</a:t>
            </a:r>
          </a:p>
          <a:p>
            <a:pPr algn="ctr"/>
            <a:r>
              <a:rPr lang="uk-UA" dirty="0" smtClean="0"/>
              <a:t>Керівник: Петришин М. Л.</a:t>
            </a:r>
            <a:endParaRPr lang="uk-UA" dirty="0"/>
          </a:p>
        </p:txBody>
      </p:sp>
      <p:sp>
        <p:nvSpPr>
          <p:cNvPr id="14" name="Прямоугольник 13">
            <a:extLst>
              <a:ext uri="{FF2B5EF4-FFF2-40B4-BE49-F238E27FC236}">
                <a16:creationId xmlns:a16="http://schemas.microsoft.com/office/drawing/2014/main" id="{C20C741F-0826-4AB6-A92E-AB4EB50216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5828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ВИСНОВКИ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uk-UA" dirty="0"/>
              <a:t>В результаті описаного створення програмного продукту для забезпечення імітаційного моделювання процесів керування в СМО банку було отримано результати для керування СМО в результаті роботи 4-х, 5-ти, 6-ти та 7-ми кас у відділенні </a:t>
            </a:r>
            <a:r>
              <a:rPr lang="uk-UA" dirty="0" smtClean="0"/>
              <a:t>банка.</a:t>
            </a:r>
          </a:p>
          <a:p>
            <a:pPr algn="ctr"/>
            <a:r>
              <a:rPr lang="uk-UA" dirty="0" smtClean="0"/>
              <a:t>Ця </a:t>
            </a:r>
            <a:r>
              <a:rPr lang="uk-UA" dirty="0"/>
              <a:t>імітаційна модель може бути використана для оптимізації роботи реального відділення банку. В такому випадку власник зможе обрати найбільш оптимальний варіант, враховуючи витрати на додаткових операторів/касирів. </a:t>
            </a:r>
            <a:endParaRPr lang="uk-UA" dirty="0" smtClean="0"/>
          </a:p>
          <a:p>
            <a:pPr algn="ctr"/>
            <a:r>
              <a:rPr lang="uk-UA" dirty="0" smtClean="0"/>
              <a:t>Запропонована </a:t>
            </a:r>
            <a:r>
              <a:rPr lang="uk-UA" dirty="0"/>
              <a:t>модель керування СМО банку, представлена в роботі, може бути вдосконалена шляхом додавання параметрів матеріальних витрат</a:t>
            </a:r>
            <a:r>
              <a:rPr lang="uk-UA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544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Прямоугольник 9">
            <a:extLst>
              <a:ext uri="{FF2B5EF4-FFF2-40B4-BE49-F238E27FC236}">
                <a16:creationId xmlns:a16="http://schemas.microsoft.com/office/drawing/2014/main" id="{474A7FC5-56F0-4FE3-8383-04EE92963F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5" name="Рисунок 4" descr="Показатели">
            <a:extLst>
              <a:ext uri="{FF2B5EF4-FFF2-40B4-BE49-F238E27FC236}">
                <a16:creationId xmlns:a16="http://schemas.microsoft.com/office/drawing/2014/main" id="{BC829010-59E7-4B6E-AE76-EEE7D0ED0D8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-1"/>
            <a:ext cx="12188932" cy="6858000"/>
          </a:xfrm>
          <a:prstGeom prst="rect">
            <a:avLst/>
          </a:prstGeom>
        </p:spPr>
      </p:pic>
      <p:sp>
        <p:nvSpPr>
          <p:cNvPr id="12" name="Прямоугольник 11">
            <a:extLst>
              <a:ext uri="{FF2B5EF4-FFF2-40B4-BE49-F238E27FC236}">
                <a16:creationId xmlns:a16="http://schemas.microsoft.com/office/drawing/2014/main" id="{DE6BEBC3-6A99-4A53-9835-9875E08415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F993299F-3E8A-4BF7-9C3D-B9F22CF94C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8214" y="2086389"/>
            <a:ext cx="7315200" cy="2130552"/>
          </a:xfrm>
        </p:spPr>
        <p:txBody>
          <a:bodyPr rtlCol="0" anchor="ctr">
            <a:normAutofit/>
          </a:bodyPr>
          <a:lstStyle/>
          <a:p>
            <a:pPr algn="ctr" rtl="0"/>
            <a:r>
              <a:rPr lang="uk-UA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ДЯКУЮ ЗА УВАГУ!</a:t>
            </a:r>
            <a:endParaRPr lang="uk-UA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 13">
            <a:extLst>
              <a:ext uri="{FF2B5EF4-FFF2-40B4-BE49-F238E27FC236}">
                <a16:creationId xmlns:a16="http://schemas.microsoft.com/office/drawing/2014/main" id="{D1006911-EDB8-4CDF-AEAA-A3FA060851F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816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Прямоугольник 9">
            <a:extLst>
              <a:ext uri="{FF2B5EF4-FFF2-40B4-BE49-F238E27FC236}">
                <a16:creationId xmlns:a16="http://schemas.microsoft.com/office/drawing/2014/main" id="{DA178560-78C9-4CB5-BE46-05302CDA8E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5" name="Рисунок 4" descr="несколько человек смотрит на чертежи&#10;">
            <a:extLst>
              <a:ext uri="{FF2B5EF4-FFF2-40B4-BE49-F238E27FC236}">
                <a16:creationId xmlns:a16="http://schemas.microsoft.com/office/drawing/2014/main" id="{DC582F7A-0108-4267-A3E3-CA43CDA209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"/>
          <a:stretch/>
        </p:blipFill>
        <p:spPr>
          <a:xfrm>
            <a:off x="20" y="1"/>
            <a:ext cx="12188932" cy="6858000"/>
          </a:xfrm>
          <a:prstGeom prst="rect">
            <a:avLst/>
          </a:prstGeom>
        </p:spPr>
      </p:pic>
      <p:sp>
        <p:nvSpPr>
          <p:cNvPr id="12" name="Прямоугольник 11">
            <a:extLst>
              <a:ext uri="{FF2B5EF4-FFF2-40B4-BE49-F238E27FC236}">
                <a16:creationId xmlns:a16="http://schemas.microsoft.com/office/drawing/2014/main" id="{69461EC9-A94F-4225-B526-5C862F340F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28492750-E12D-4995-ABCB-5BB846060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54143"/>
            <a:ext cx="3435680" cy="5335760"/>
          </a:xfrm>
        </p:spPr>
        <p:txBody>
          <a:bodyPr rtlCol="0">
            <a:normAutofit/>
          </a:bodyPr>
          <a:lstStyle/>
          <a:p>
            <a:pPr algn="ctr" rtl="0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МЕТА, ОБ</a:t>
            </a:r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’ЄКТ, ПРЕДМЕТ ДОСЛІДЖЕННЯ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 13">
            <a:extLst>
              <a:ext uri="{FF2B5EF4-FFF2-40B4-BE49-F238E27FC236}">
                <a16:creationId xmlns:a16="http://schemas.microsoft.com/office/drawing/2014/main" id="{D87160F7-FCB2-48B7-8BB8-BEFF45F6BF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97130" y="754144"/>
            <a:ext cx="7865196" cy="5335760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16" name="Прямоугольник 15">
            <a:extLst>
              <a:ext uri="{FF2B5EF4-FFF2-40B4-BE49-F238E27FC236}">
                <a16:creationId xmlns:a16="http://schemas.microsoft.com/office/drawing/2014/main" id="{E9282B84-621E-4580-80B7-222118AE44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 3" descr="Значок графического элемента SmartArt ">
            <a:extLst>
              <a:ext uri="{FF2B5EF4-FFF2-40B4-BE49-F238E27FC236}">
                <a16:creationId xmlns:a16="http://schemas.microsoft.com/office/drawing/2014/main" id="{F5DF3745-CCEE-4BD3-9E49-A25F9124AC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5583286"/>
              </p:ext>
            </p:extLst>
          </p:nvPr>
        </p:nvGraphicFramePr>
        <p:xfrm>
          <a:off x="3689218" y="754142"/>
          <a:ext cx="7873108" cy="5335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115916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768485"/>
            <a:ext cx="3392105" cy="5330758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ПОНЯТТЯ ІМІТАЦІЙНОГО МОДЕЛЮВАННЯ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3392105" y="768485"/>
            <a:ext cx="3950527" cy="5220835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/>
              <a:t>Імітаційне моделювання – це процес створення моделі, при якому є алгоритм функціонування системи, реалізований програмно (за допомогою ЕОМ). Особливістю імітаційного моделювання є те, що імітаційна модель дозволяє відтворювати </a:t>
            </a:r>
            <a:r>
              <a:rPr lang="uk-UA" dirty="0" err="1"/>
              <a:t>моделювані</a:t>
            </a:r>
            <a:r>
              <a:rPr lang="uk-UA" dirty="0"/>
              <a:t> об'єкти зі збереженням їхньої логічної структури та поведінкових властивостей, тобто, динаміки взаємодій елементів</a:t>
            </a:r>
            <a:r>
              <a:rPr lang="uk-UA" dirty="0" smtClean="0"/>
              <a:t>.</a:t>
            </a:r>
            <a:endParaRPr lang="en-US" dirty="0"/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880492962"/>
              </p:ext>
            </p:extLst>
          </p:nvPr>
        </p:nvGraphicFramePr>
        <p:xfrm>
          <a:off x="7818438" y="768485"/>
          <a:ext cx="4010396" cy="52208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174797" y="6099243"/>
            <a:ext cx="329767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uk-UA" dirty="0" smtClean="0"/>
              <a:t>Процес імітаційного моделювання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556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78213"/>
            <a:ext cx="3392106" cy="5282119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СУТНІСТЬ СИСТЕМ МАСОВОГО ОБСЛУГОВУВАННЯ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11685" y="778213"/>
            <a:ext cx="3754877" cy="5282119"/>
          </a:xfrm>
        </p:spPr>
        <p:txBody>
          <a:bodyPr/>
          <a:lstStyle/>
          <a:p>
            <a:pPr algn="ctr"/>
            <a:r>
              <a:rPr lang="uk-UA" dirty="0"/>
              <a:t>Система масового обслуговування (СМО) – це абстрактний об'єкт, в якому виконується послідовність операцій, що включає в себе сукупність приладів обслуговування, які пов'язані певним логічним чином. </a:t>
            </a:r>
            <a:endParaRPr lang="uk-UA" dirty="0" smtClean="0"/>
          </a:p>
          <a:p>
            <a:pPr algn="ctr"/>
            <a:r>
              <a:rPr lang="uk-UA" dirty="0" smtClean="0"/>
              <a:t>Система </a:t>
            </a:r>
            <a:r>
              <a:rPr lang="uk-UA" dirty="0"/>
              <a:t>масового обслуговування є динамічною системою, що призначена для ефективного обслуговування випадкового потоку заявок при обмежених ресурсах</a:t>
            </a:r>
            <a:r>
              <a:rPr lang="uk-UA" dirty="0" smtClean="0"/>
              <a:t>.</a:t>
            </a:r>
            <a:endParaRPr lang="en-US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83070852"/>
              </p:ext>
            </p:extLst>
          </p:nvPr>
        </p:nvGraphicFramePr>
        <p:xfrm>
          <a:off x="7266563" y="778213"/>
          <a:ext cx="4815190" cy="5211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278238" y="6060332"/>
            <a:ext cx="305448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uk-UA" dirty="0" smtClean="0"/>
              <a:t>Структура системи масового обслуговування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73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78213"/>
            <a:ext cx="3404681" cy="5211107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ДИСЦИПЛІНА ОБСЛУГОВУВАННЯ ЧЕРГИ ВИМОГ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04681" y="680935"/>
            <a:ext cx="3937951" cy="5642043"/>
          </a:xfrm>
        </p:spPr>
        <p:txBody>
          <a:bodyPr>
            <a:normAutofit/>
          </a:bodyPr>
          <a:lstStyle/>
          <a:p>
            <a:pPr algn="ctr"/>
            <a:r>
              <a:rPr lang="uk-UA" dirty="0"/>
              <a:t>В системі масового обслуговування на кожен пристрій надходить потік вимог. </a:t>
            </a:r>
            <a:r>
              <a:rPr lang="uk-UA" dirty="0" smtClean="0"/>
              <a:t>Перед </a:t>
            </a:r>
            <a:r>
              <a:rPr lang="uk-UA" dirty="0"/>
              <a:t>кожним пристроєм формуються черги. </a:t>
            </a:r>
            <a:endParaRPr lang="uk-UA" dirty="0" smtClean="0"/>
          </a:p>
          <a:p>
            <a:pPr algn="ctr"/>
            <a:r>
              <a:rPr lang="uk-UA" dirty="0" smtClean="0"/>
              <a:t>Особливість </a:t>
            </a:r>
            <a:r>
              <a:rPr lang="uk-UA" dirty="0"/>
              <a:t>обслуговування, яка регламентує вибір вимог обслуговування називається дисципліною обслуговування </a:t>
            </a:r>
            <a:r>
              <a:rPr lang="uk-UA" dirty="0" smtClean="0"/>
              <a:t>черги.</a:t>
            </a:r>
          </a:p>
          <a:p>
            <a:pPr algn="ctr"/>
            <a:r>
              <a:rPr lang="uk-UA" dirty="0" smtClean="0"/>
              <a:t>Існують </a:t>
            </a:r>
            <a:r>
              <a:rPr lang="uk-UA" dirty="0"/>
              <a:t>такі ДО, як </a:t>
            </a:r>
            <a:r>
              <a:rPr lang="en-US" dirty="0"/>
              <a:t>FIFO</a:t>
            </a:r>
            <a:r>
              <a:rPr lang="uk-UA" dirty="0"/>
              <a:t>, </a:t>
            </a:r>
            <a:r>
              <a:rPr lang="en-US" dirty="0"/>
              <a:t>LIFO</a:t>
            </a:r>
            <a:r>
              <a:rPr lang="uk-UA" dirty="0"/>
              <a:t>, </a:t>
            </a:r>
            <a:r>
              <a:rPr lang="en-US" dirty="0"/>
              <a:t>RANDOM</a:t>
            </a:r>
            <a:r>
              <a:rPr lang="uk-UA" dirty="0"/>
              <a:t>, </a:t>
            </a:r>
            <a:r>
              <a:rPr lang="en-US" dirty="0"/>
              <a:t>RR</a:t>
            </a:r>
            <a:r>
              <a:rPr lang="uk-UA" dirty="0"/>
              <a:t>, </a:t>
            </a:r>
            <a:r>
              <a:rPr lang="en-US" dirty="0"/>
              <a:t>FB</a:t>
            </a:r>
            <a:r>
              <a:rPr lang="uk-UA" dirty="0"/>
              <a:t>, ВП, АП, змішаний алгоритм, адаптивне обслуговування, в залежності від часу </a:t>
            </a:r>
            <a:r>
              <a:rPr lang="uk-UA" dirty="0" smtClean="0"/>
              <a:t>очікування/обслуговування. </a:t>
            </a:r>
            <a:r>
              <a:rPr lang="uk-UA" dirty="0"/>
              <a:t>Правильне виявлення ДО є запорукою правильного моделювання</a:t>
            </a:r>
            <a:r>
              <a:rPr lang="uk-UA" dirty="0" smtClean="0"/>
              <a:t>.</a:t>
            </a:r>
            <a:endParaRPr lang="en-US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28844700"/>
              </p:ext>
            </p:extLst>
          </p:nvPr>
        </p:nvGraphicFramePr>
        <p:xfrm>
          <a:off x="7342632" y="184826"/>
          <a:ext cx="4709938" cy="61381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077200" y="6138312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Види дисциплін обслуговування в </a:t>
            </a:r>
            <a:r>
              <a:rPr lang="uk-UA" dirty="0" smtClean="0"/>
              <a:t>СМО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152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Прямоугольник 12">
            <a:extLst>
              <a:ext uri="{FF2B5EF4-FFF2-40B4-BE49-F238E27FC236}">
                <a16:creationId xmlns:a16="http://schemas.microsoft.com/office/drawing/2014/main" id="{0F9DE327-AEAE-44B2-8483-660A265AE3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5" name="Прямоугольник 14">
            <a:extLst>
              <a:ext uri="{FF2B5EF4-FFF2-40B4-BE49-F238E27FC236}">
                <a16:creationId xmlns:a16="http://schemas.microsoft.com/office/drawing/2014/main" id="{C1492CA2-7E37-4577-8E02-1E79AE7EED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42856" y="757325"/>
            <a:ext cx="3549144" cy="5329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72110722-2775-4A70-8182-7C215D42C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54894" y="862013"/>
            <a:ext cx="3437106" cy="5119687"/>
          </a:xfrm>
        </p:spPr>
        <p:txBody>
          <a:bodyPr rtlCol="0">
            <a:normAutofit/>
          </a:bodyPr>
          <a:lstStyle/>
          <a:p>
            <a:pPr algn="ctr"/>
            <a:r>
              <a:rPr lang="uk-UA" sz="3200" b="1" dirty="0"/>
              <a:t>ОГЛЯД ІСНУЮЧИХ ПРОГРАМНИХ ЗАСОБІВ МОДЕЛЮВАННЯ</a:t>
            </a:r>
            <a:endParaRPr lang="en-US" sz="3200" dirty="0"/>
          </a:p>
        </p:txBody>
      </p:sp>
      <p:sp>
        <p:nvSpPr>
          <p:cNvPr id="17" name="Прямоугольник 16">
            <a:extLst>
              <a:ext uri="{FF2B5EF4-FFF2-40B4-BE49-F238E27FC236}">
                <a16:creationId xmlns:a16="http://schemas.microsoft.com/office/drawing/2014/main" id="{87ACB9FA-C8E8-43F1-868B-D328ECFC31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5311174"/>
              </p:ext>
            </p:extLst>
          </p:nvPr>
        </p:nvGraphicFramePr>
        <p:xfrm>
          <a:off x="663574" y="757325"/>
          <a:ext cx="7575753" cy="5329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06463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Прямоугольник 12">
            <a:extLst>
              <a:ext uri="{FF2B5EF4-FFF2-40B4-BE49-F238E27FC236}">
                <a16:creationId xmlns:a16="http://schemas.microsoft.com/office/drawing/2014/main" id="{0F9DE327-AEAE-44B2-8483-660A265AE3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5" name="Прямоугольник 14">
            <a:extLst>
              <a:ext uri="{FF2B5EF4-FFF2-40B4-BE49-F238E27FC236}">
                <a16:creationId xmlns:a16="http://schemas.microsoft.com/office/drawing/2014/main" id="{C1492CA2-7E37-4577-8E02-1E79AE7EED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42856" y="757325"/>
            <a:ext cx="3549144" cy="5329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72110722-2775-4A70-8182-7C215D42C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2856" y="757325"/>
            <a:ext cx="3549144" cy="5329325"/>
          </a:xfrm>
        </p:spPr>
        <p:txBody>
          <a:bodyPr rtlCol="0">
            <a:normAutofit/>
          </a:bodyPr>
          <a:lstStyle/>
          <a:p>
            <a:pPr algn="ctr"/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ОПИС ІМІТАЦІЙНОГО МОДЕЛЮВАННЯ ПРОЦЕСІВ КЕРУВАННЯ СМО В БАНКУ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Прямоугольник 16">
            <a:extLst>
              <a:ext uri="{FF2B5EF4-FFF2-40B4-BE49-F238E27FC236}">
                <a16:creationId xmlns:a16="http://schemas.microsoft.com/office/drawing/2014/main" id="{87ACB9FA-C8E8-43F1-868B-D328ECFC31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84049" y="2434886"/>
            <a:ext cx="8127654" cy="37856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chemeClr val="accent1">
                    <a:lumMod val="75000"/>
                  </a:schemeClr>
                </a:solidFill>
              </a:rPr>
              <a:t>При реалізації схеми програмного комплексу для імітаційного моделювання СМО </a:t>
            </a:r>
            <a:r>
              <a:rPr lang="uk-UA" sz="2000" dirty="0" smtClean="0">
                <a:solidFill>
                  <a:schemeClr val="accent1">
                    <a:lumMod val="75000"/>
                  </a:schemeClr>
                </a:solidFill>
              </a:rPr>
              <a:t>керувались </a:t>
            </a:r>
            <a:r>
              <a:rPr lang="uk-UA" sz="2000" dirty="0">
                <a:solidFill>
                  <a:schemeClr val="accent1">
                    <a:lumMod val="75000"/>
                  </a:schemeClr>
                </a:solidFill>
              </a:rPr>
              <a:t>наступним: відділення банку з п'ятьма касами відкривається о 9:00 і закривається о </a:t>
            </a:r>
            <a:r>
              <a:rPr lang="uk-UA" sz="2000" dirty="0" smtClean="0">
                <a:solidFill>
                  <a:schemeClr val="accent1">
                    <a:lumMod val="75000"/>
                  </a:schemeClr>
                </a:solidFill>
              </a:rPr>
              <a:t>18:00. Припустили, </a:t>
            </a:r>
            <a:r>
              <a:rPr lang="uk-UA" sz="2000" dirty="0">
                <a:solidFill>
                  <a:schemeClr val="accent1">
                    <a:lumMod val="75000"/>
                  </a:schemeClr>
                </a:solidFill>
              </a:rPr>
              <a:t>що інтервали часу між прибуттям клієнтів представлені </a:t>
            </a:r>
            <a:r>
              <a:rPr lang="uk-UA" sz="2000" dirty="0" err="1">
                <a:solidFill>
                  <a:schemeClr val="accent1">
                    <a:lumMod val="75000"/>
                  </a:schemeClr>
                </a:solidFill>
              </a:rPr>
              <a:t>експонентно</a:t>
            </a:r>
            <a:r>
              <a:rPr lang="uk-UA" sz="2000" dirty="0">
                <a:solidFill>
                  <a:schemeClr val="accent1">
                    <a:lumMod val="75000"/>
                  </a:schemeClr>
                </a:solidFill>
              </a:rPr>
              <a:t>-розподіленими величинами із середнім значенням 1 хвилина, а час обслуговування клієнтів – </a:t>
            </a:r>
            <a:r>
              <a:rPr lang="uk-UA" sz="2000" dirty="0" err="1">
                <a:solidFill>
                  <a:schemeClr val="accent1">
                    <a:lumMod val="75000"/>
                  </a:schemeClr>
                </a:solidFill>
              </a:rPr>
              <a:t>експонентно</a:t>
            </a:r>
            <a:r>
              <a:rPr lang="uk-UA" sz="2000" dirty="0">
                <a:solidFill>
                  <a:schemeClr val="accent1">
                    <a:lumMod val="75000"/>
                  </a:schemeClr>
                </a:solidFill>
              </a:rPr>
              <a:t>-розподіленими величинами із середнім значенням 4,5 хвилини.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chemeClr val="accent1">
                    <a:lumMod val="75000"/>
                  </a:schemeClr>
                </a:solidFill>
              </a:rPr>
              <a:t>До кожної каси формується окрема черга. Прибулий клієнт приєднується до найкоротшої </a:t>
            </a:r>
            <a:r>
              <a:rPr lang="uk-UA" sz="2000" dirty="0" smtClean="0">
                <a:solidFill>
                  <a:schemeClr val="accent1">
                    <a:lumMod val="75000"/>
                  </a:schemeClr>
                </a:solidFill>
              </a:rPr>
              <a:t>черги. Клієнт може перейти з однієї каси на іншу</a:t>
            </a:r>
            <a:r>
              <a:rPr lang="uk-UA" sz="2000" i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lang="uk-UA" sz="2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uk-UA" sz="2000" dirty="0">
                <a:solidFill>
                  <a:schemeClr val="accent1">
                    <a:lumMod val="75000"/>
                  </a:schemeClr>
                </a:solidFill>
              </a:rPr>
              <a:t>У тому випадку, якщо таких клієнтів два або більше, то переходить той, хто перебуває у крайній лівій черзі. Якщо каса </a:t>
            </a:r>
            <a:r>
              <a:rPr lang="uk-UA" sz="2000" i="1" dirty="0">
                <a:solidFill>
                  <a:schemeClr val="accent1">
                    <a:lumMod val="75000"/>
                  </a:schemeClr>
                </a:solidFill>
              </a:rPr>
              <a:t>і</a:t>
            </a:r>
            <a:r>
              <a:rPr lang="uk-UA" sz="2000" dirty="0">
                <a:solidFill>
                  <a:schemeClr val="accent1">
                    <a:lumMod val="75000"/>
                  </a:schemeClr>
                </a:solidFill>
              </a:rPr>
              <a:t> вільна, вона починає обслуговування цього клієнта.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" name="Объект 9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663" y="656909"/>
            <a:ext cx="6031149" cy="1563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979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Прямоугольник 12">
            <a:extLst>
              <a:ext uri="{FF2B5EF4-FFF2-40B4-BE49-F238E27FC236}">
                <a16:creationId xmlns:a16="http://schemas.microsoft.com/office/drawing/2014/main" id="{0F9DE327-AEAE-44B2-8483-660A265AE3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5" name="Прямоугольник 14">
            <a:extLst>
              <a:ext uri="{FF2B5EF4-FFF2-40B4-BE49-F238E27FC236}">
                <a16:creationId xmlns:a16="http://schemas.microsoft.com/office/drawing/2014/main" id="{C1492CA2-7E37-4577-8E02-1E79AE7EED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42856" y="757325"/>
            <a:ext cx="3549144" cy="5329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72110722-2775-4A70-8182-7C215D42C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2856" y="757325"/>
            <a:ext cx="3549144" cy="5329325"/>
          </a:xfrm>
        </p:spPr>
        <p:txBody>
          <a:bodyPr rtlCol="0">
            <a:normAutofit/>
          </a:bodyPr>
          <a:lstStyle/>
          <a:p>
            <a:pPr algn="ctr"/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МОЖЛИВОСТІ РЕАЛІЗАЦІЇ ПРОГРАМНОГО РІШЕННЯ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Прямоугольник 16">
            <a:extLst>
              <a:ext uri="{FF2B5EF4-FFF2-40B4-BE49-F238E27FC236}">
                <a16:creationId xmlns:a16="http://schemas.microsoft.com/office/drawing/2014/main" id="{87ACB9FA-C8E8-43F1-868B-D328ECFC31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3828" y="757324"/>
            <a:ext cx="7315200" cy="5329325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dirty="0"/>
              <a:t>В результаті аналізу існуючих програмних рішень було виявлено, що системи імітаційного </a:t>
            </a:r>
            <a:r>
              <a:rPr lang="uk-UA" dirty="0" smtClean="0"/>
              <a:t>моделювання можна </a:t>
            </a:r>
            <a:r>
              <a:rPr lang="uk-UA" dirty="0"/>
              <a:t>реалізувати, використовуючи універсальну мову програмування, не використовуючи спеціальне програмне забезпечення для моделювання, і службові програми. Для моделювання керування системами СМО банківської сфери не знадобиться окреме генерування чисел, тому процес реалізації може бути побудовано досить просто</a:t>
            </a:r>
            <a:r>
              <a:rPr lang="uk-UA" dirty="0" smtClean="0"/>
              <a:t>.</a:t>
            </a:r>
          </a:p>
          <a:p>
            <a:pPr algn="just"/>
            <a:r>
              <a:rPr lang="uk-UA" dirty="0" smtClean="0"/>
              <a:t>У </a:t>
            </a:r>
            <a:r>
              <a:rPr lang="uk-UA" dirty="0"/>
              <a:t>цій моделі використовуємо окремі списки пристроїв обслуговування, так як існує потреба уявити стан пристроїв (зайнято чи вільно), оскільки в атрибутах цих записів не зберігається будь-яка значуща інформація, статистика коефіцієнтів використання пристроїв не потрібна. </a:t>
            </a:r>
            <a:endParaRPr lang="uk-UA" dirty="0" smtClean="0"/>
          </a:p>
          <a:p>
            <a:pPr algn="just"/>
            <a:r>
              <a:rPr lang="uk-UA" dirty="0"/>
              <a:t>Збір статистики у цій моделі відбувається наступним чином: у ній існує кілька окремих черг, і клієнт може відчути затримку (час, що пройшов з часу його прибуття в систему до початку його обслуговування будь-яким пристроєм) у різних чергах, що пов'язано з можливістю переходу клієнта з однієї черги до іншої.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803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863602"/>
            <a:ext cx="3394953" cy="5121269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ЗВІТ ІЗ ВИХІДНИМИ ДАНИМИ (ІМІТАЦІЙНА МОДЕЛЬ БАНКУ З ДЕКІЛЬКОМА КАСАМИ ТА ПЕРЕХОДОМ КЛІЄНТІВ З ОДНІЄЇ ЧЕРГИ ДО ІНШОЇ)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4080666"/>
              </p:ext>
            </p:extLst>
          </p:nvPr>
        </p:nvGraphicFramePr>
        <p:xfrm>
          <a:off x="3852153" y="252922"/>
          <a:ext cx="8005863" cy="6303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49395">
                  <a:extLst>
                    <a:ext uri="{9D8B030D-6E8A-4147-A177-3AD203B41FA5}">
                      <a16:colId xmlns:a16="http://schemas.microsoft.com/office/drawing/2014/main" val="2345142887"/>
                    </a:ext>
                  </a:extLst>
                </a:gridCol>
                <a:gridCol w="1561635">
                  <a:extLst>
                    <a:ext uri="{9D8B030D-6E8A-4147-A177-3AD203B41FA5}">
                      <a16:colId xmlns:a16="http://schemas.microsoft.com/office/drawing/2014/main" val="1931089579"/>
                    </a:ext>
                  </a:extLst>
                </a:gridCol>
                <a:gridCol w="1552537">
                  <a:extLst>
                    <a:ext uri="{9D8B030D-6E8A-4147-A177-3AD203B41FA5}">
                      <a16:colId xmlns:a16="http://schemas.microsoft.com/office/drawing/2014/main" val="3514573636"/>
                    </a:ext>
                  </a:extLst>
                </a:gridCol>
                <a:gridCol w="1574044">
                  <a:extLst>
                    <a:ext uri="{9D8B030D-6E8A-4147-A177-3AD203B41FA5}">
                      <a16:colId xmlns:a16="http://schemas.microsoft.com/office/drawing/2014/main" val="462692067"/>
                    </a:ext>
                  </a:extLst>
                </a:gridCol>
                <a:gridCol w="1568252">
                  <a:extLst>
                    <a:ext uri="{9D8B030D-6E8A-4147-A177-3AD203B41FA5}">
                      <a16:colId xmlns:a16="http://schemas.microsoft.com/office/drawing/2014/main" val="3618586671"/>
                    </a:ext>
                  </a:extLst>
                </a:gridCol>
              </a:tblGrid>
              <a:tr h="210117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Число кас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4-7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7423587"/>
                  </a:ext>
                </a:extLst>
              </a:tr>
              <a:tr h="210117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Середній час між прибуттям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1.000 хв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307387"/>
                  </a:ext>
                </a:extLst>
              </a:tr>
              <a:tr h="42023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Середній час обслуговування</a:t>
                      </a:r>
                      <a:endParaRPr lang="en-US" sz="1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4.500 хв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9486970"/>
                  </a:ext>
                </a:extLst>
              </a:tr>
              <a:tr h="42023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Закриття банку після</a:t>
                      </a:r>
                      <a:endParaRPr lang="en-US" sz="1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8.000 год.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395643"/>
                  </a:ext>
                </a:extLst>
              </a:tr>
              <a:tr h="42023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З чотирма касами середня кількість клієнтів у черзі дорівнює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51.319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4663919"/>
                  </a:ext>
                </a:extLst>
              </a:tr>
              <a:tr h="210117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Затримки у черзі, хв: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5829181"/>
                  </a:ext>
                </a:extLst>
              </a:tr>
              <a:tr h="4202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Номер змінної sampst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Середнє значення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Число значень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Максимум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Мінімум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extLst>
                  <a:ext uri="{0D108BD9-81ED-4DB2-BD59-A6C34878D82A}">
                    <a16:rowId xmlns:a16="http://schemas.microsoft.com/office/drawing/2014/main" val="2987125860"/>
                  </a:ext>
                </a:extLst>
              </a:tr>
              <a:tr h="2101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63.2229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501.000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156.363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0.000000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extLst>
                  <a:ext uri="{0D108BD9-81ED-4DB2-BD59-A6C34878D82A}">
                    <a16:rowId xmlns:a16="http://schemas.microsoft.com/office/drawing/2014/main" val="1811542865"/>
                  </a:ext>
                </a:extLst>
              </a:tr>
              <a:tr h="42023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З п’ятьма касами середня кількість клієнтів у черзі дорівнює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2.441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903922"/>
                  </a:ext>
                </a:extLst>
              </a:tr>
              <a:tr h="210117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Затримки у черзі, хв: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7417873"/>
                  </a:ext>
                </a:extLst>
              </a:tr>
              <a:tr h="4202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Номер змінної sampst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Середнє значення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Число значень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Максимум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Мінімум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extLst>
                  <a:ext uri="{0D108BD9-81ED-4DB2-BD59-A6C34878D82A}">
                    <a16:rowId xmlns:a16="http://schemas.microsoft.com/office/drawing/2014/main" val="2661446002"/>
                  </a:ext>
                </a:extLst>
              </a:tr>
              <a:tr h="2101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2.48149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483.000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24.8873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0.000000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extLst>
                  <a:ext uri="{0D108BD9-81ED-4DB2-BD59-A6C34878D82A}">
                    <a16:rowId xmlns:a16="http://schemas.microsoft.com/office/drawing/2014/main" val="2315006309"/>
                  </a:ext>
                </a:extLst>
              </a:tr>
              <a:tr h="42023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З шістьма касами середня кількість клієнтів у черзі дорівнює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0.718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7002759"/>
                  </a:ext>
                </a:extLst>
              </a:tr>
              <a:tr h="210117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Затримки у черзі, хв: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0476399"/>
                  </a:ext>
                </a:extLst>
              </a:tr>
              <a:tr h="4202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Номер змінної sampst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Середнє значення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Число значень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Максимум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Мінімум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extLst>
                  <a:ext uri="{0D108BD9-81ED-4DB2-BD59-A6C34878D82A}">
                    <a16:rowId xmlns:a16="http://schemas.microsoft.com/office/drawing/2014/main" val="2177524794"/>
                  </a:ext>
                </a:extLst>
              </a:tr>
              <a:tr h="2101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0.763755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467.000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16.5103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0.000000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extLst>
                  <a:ext uri="{0D108BD9-81ED-4DB2-BD59-A6C34878D82A}">
                    <a16:rowId xmlns:a16="http://schemas.microsoft.com/office/drawing/2014/main" val="172138261"/>
                  </a:ext>
                </a:extLst>
              </a:tr>
              <a:tr h="42023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З сімома касами середня кількість клієнтів у черзі дорівнює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0.179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4862305"/>
                  </a:ext>
                </a:extLst>
              </a:tr>
              <a:tr h="210117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Затримки у черзі, хв: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1486040"/>
                  </a:ext>
                </a:extLst>
              </a:tr>
              <a:tr h="4202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Номер змінної sampst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Середнє значення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Число значень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Максимум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Мінімум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extLst>
                  <a:ext uri="{0D108BD9-81ED-4DB2-BD59-A6C34878D82A}">
                    <a16:rowId xmlns:a16="http://schemas.microsoft.com/office/drawing/2014/main" val="1443719246"/>
                  </a:ext>
                </a:extLst>
              </a:tr>
              <a:tr h="2101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0.176180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493.000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6.97122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0.000000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16" marR="64016" marT="0" marB="0" anchor="ctr"/>
                </a:tc>
                <a:extLst>
                  <a:ext uri="{0D108BD9-81ED-4DB2-BD59-A6C34878D82A}">
                    <a16:rowId xmlns:a16="http://schemas.microsoft.com/office/drawing/2014/main" val="15196340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3122558"/>
      </p:ext>
    </p:extLst>
  </p:cSld>
  <p:clrMapOvr>
    <a:masterClrMapping/>
  </p:clrMapOvr>
</p:sld>
</file>

<file path=ppt/theme/theme1.xml><?xml version="1.0" encoding="utf-8"?>
<a:theme xmlns:a="http://schemas.openxmlformats.org/drawingml/2006/main" name="Рамка">
  <a:themeElements>
    <a:clrScheme name="Frame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18A1B607-7BAE-46D6-8090-545AC7BDD739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0541854-87B3-4953-A183-EF3BD285377B}">
  <ds:schemaRefs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purl.org/dc/terms/"/>
    <ds:schemaRef ds:uri="http://schemas.openxmlformats.org/package/2006/metadata/core-properties"/>
    <ds:schemaRef ds:uri="71af3243-3dd4-4a8d-8c0d-dd76da1f02a5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FB9BFA2-1FA5-44A1-B975-10D6BF58ECD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77E783-5AB8-45E6-9E56-AE40075231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Оформление Архитектура</Template>
  <TotalTime>0</TotalTime>
  <Words>896</Words>
  <Application>Microsoft Office PowerPoint</Application>
  <PresentationFormat>Широкоэкранный</PresentationFormat>
  <Paragraphs>138</Paragraphs>
  <Slides>11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Corbel</vt:lpstr>
      <vt:lpstr>Times New Roman</vt:lpstr>
      <vt:lpstr>Wingdings 2</vt:lpstr>
      <vt:lpstr>Рамка</vt:lpstr>
      <vt:lpstr>ІМІТАЦІЙНЕ МОДЕЛЮВАННЯ ПРОЦЕСІВ КЕРУВАННЯ СИСТЕМАМИ МАСОВОГО ОБСЛУГОВУВАННЯ В БАНКІВСЬКІЙ СФЕРІ</vt:lpstr>
      <vt:lpstr>МЕТА, ОБ’ЄКТ, ПРЕДМЕТ ДОСЛІДЖЕННЯ</vt:lpstr>
      <vt:lpstr>ПОНЯТТЯ ІМІТАЦІЙНОГО МОДЕЛЮВАННЯ</vt:lpstr>
      <vt:lpstr>СУТНІСТЬ СИСТЕМ МАСОВОГО ОБСЛУГОВУВАННЯ</vt:lpstr>
      <vt:lpstr>ДИСЦИПЛІНА ОБСЛУГОВУВАННЯ ЧЕРГИ ВИМОГ </vt:lpstr>
      <vt:lpstr>ОГЛЯД ІСНУЮЧИХ ПРОГРАМНИХ ЗАСОБІВ МОДЕЛЮВАННЯ</vt:lpstr>
      <vt:lpstr>ОПИС ІМІТАЦІЙНОГО МОДЕЛЮВАННЯ ПРОЦЕСІВ КЕРУВАННЯ СМО В БАНКУ</vt:lpstr>
      <vt:lpstr>МОЖЛИВОСТІ РЕАЛІЗАЦІЇ ПРОГРАМНОГО РІШЕННЯ</vt:lpstr>
      <vt:lpstr>ЗВІТ ІЗ ВИХІДНИМИ ДАНИМИ (ІМІТАЦІЙНА МОДЕЛЬ БАНКУ З ДЕКІЛЬКОМА КАСАМИ ТА ПЕРЕХОДОМ КЛІЄНТІВ З ОДНІЄЇ ЧЕРГИ ДО ІНШОЇ)</vt:lpstr>
      <vt:lpstr>ВИСНОВКИ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2022-05-05T13:28:19Z</dcterms:created>
  <dcterms:modified xsi:type="dcterms:W3CDTF">2022-05-05T14:36:31Z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