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79" r:id="rId3"/>
    <p:sldId id="281" r:id="rId4"/>
    <p:sldId id="282" r:id="rId5"/>
    <p:sldId id="283" r:id="rId6"/>
    <p:sldId id="284" r:id="rId7"/>
    <p:sldId id="285" r:id="rId8"/>
    <p:sldId id="292" r:id="rId9"/>
    <p:sldId id="286" r:id="rId10"/>
    <p:sldId id="287" r:id="rId11"/>
    <p:sldId id="288" r:id="rId12"/>
    <p:sldId id="289" r:id="rId13"/>
    <p:sldId id="290" r:id="rId14"/>
    <p:sldId id="293" r:id="rId15"/>
    <p:sldId id="294" r:id="rId16"/>
    <p:sldId id="295" r:id="rId17"/>
    <p:sldId id="297" r:id="rId18"/>
    <p:sldId id="299" r:id="rId19"/>
    <p:sldId id="298" r:id="rId20"/>
    <p:sldId id="300" r:id="rId2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B92D14"/>
    <a:srgbClr val="35759D"/>
    <a:srgbClr val="35B19D"/>
    <a:srgbClr val="000000"/>
    <a:srgbClr val="E8E8E8"/>
    <a:srgbClr val="1E1E20"/>
    <a:srgbClr val="3333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84" autoAdjust="0"/>
    <p:restoredTop sz="95596" autoAdjust="0"/>
  </p:normalViewPr>
  <p:slideViewPr>
    <p:cSldViewPr>
      <p:cViewPr>
        <p:scale>
          <a:sx n="70" d="100"/>
          <a:sy n="70" d="100"/>
        </p:scale>
        <p:origin x="-378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04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F5A1695-53F4-4185-B0EE-B139B71A6D4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940312-D900-42E8-9AF8-AF1D0BA1F6CE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10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19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20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D8EEB3-2DA7-48E9-BBD3-D9B21A349FD6}" type="slidenum">
              <a:rPr lang="en-US"/>
              <a:pPr/>
              <a:t>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38125" y="142852"/>
            <a:ext cx="6629400" cy="1352537"/>
          </a:xfrm>
          <a:effectLst>
            <a:outerShdw dist="17961" dir="2700000" algn="ctr" rotWithShape="0">
              <a:schemeClr val="bg2"/>
            </a:outerShdw>
          </a:effectLst>
        </p:spPr>
        <p:txBody>
          <a:bodyPr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l"/>
            <a:r>
              <a:rPr lang="uk-UA" sz="44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Економічні показники 			Китаю</a:t>
            </a:r>
            <a:endParaRPr lang="uk-UA" sz="4400" b="1" dirty="0">
              <a:ln>
                <a:prstDash val="solid"/>
              </a:ln>
              <a:solidFill>
                <a:srgbClr val="FF0000"/>
              </a:soli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0" y="4572008"/>
            <a:ext cx="2895600" cy="47625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uk-UA" sz="23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Виконав:</a:t>
            </a:r>
            <a:endParaRPr lang="uk-UA" sz="23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45123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ru-RU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Роздрібні</a:t>
            </a:r>
            <a:r>
              <a:rPr lang="ru-RU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продажі</a:t>
            </a:r>
            <a:r>
              <a:rPr lang="ru-RU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(м / </a:t>
            </a:r>
            <a:r>
              <a:rPr lang="ru-RU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r>
              <a:rPr lang="ru-RU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</a:t>
            </a:r>
            <a:endParaRPr lang="ru-RU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 descr="China Retail Sales Mo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2214554"/>
            <a:ext cx="8026921" cy="3738567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6143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Список </a:t>
            </a:r>
            <a:r>
              <a:rPr lang="ru-RU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конкурентоспроможності</a:t>
            </a:r>
            <a:endParaRPr lang="ru-RU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 l="28564" t="40039" r="20898" b="19922"/>
          <a:stretch>
            <a:fillRect/>
          </a:stretch>
        </p:blipFill>
        <p:spPr bwMode="auto">
          <a:xfrm>
            <a:off x="1571604" y="2143116"/>
            <a:ext cx="7093271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7715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Індекс виробничої активності PMI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9938" name="Picture 2" descr="China Caixin Manufacturing PM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2285992"/>
            <a:ext cx="6953250" cy="3238501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47906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Промислове виробництво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7890" name="Picture 2" descr="China Industrial Product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1928802"/>
            <a:ext cx="6953250" cy="3238501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27974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Золотий запас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/>
          <a:srcRect l="24902" t="35157" r="14306" b="18945"/>
          <a:stretch>
            <a:fillRect/>
          </a:stretch>
        </p:blipFill>
        <p:spPr bwMode="auto">
          <a:xfrm>
            <a:off x="1000100" y="1785926"/>
            <a:ext cx="7821701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16313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Експорт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2226" name="Picture 2" descr="China Expor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28" y="2214554"/>
            <a:ext cx="6953250" cy="3238501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642918"/>
            <a:ext cx="13478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Імпорт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0178" name="Picture 2" descr="China Impor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2097425"/>
            <a:ext cx="7358114" cy="3427068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28283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Ціни на бензин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5635" t="32226" r="17236" b="14062"/>
          <a:stretch>
            <a:fillRect/>
          </a:stretch>
        </p:blipFill>
        <p:spPr bwMode="auto">
          <a:xfrm>
            <a:off x="1142976" y="1428736"/>
            <a:ext cx="7286676" cy="5138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571480"/>
            <a:ext cx="31941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Державні доходи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19043" t="33037" r="10644" b="15039"/>
          <a:stretch>
            <a:fillRect/>
          </a:stretch>
        </p:blipFill>
        <p:spPr bwMode="auto">
          <a:xfrm>
            <a:off x="500034" y="1714488"/>
            <a:ext cx="825505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32957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Державні витрати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15381" t="29297" r="7714" b="19922"/>
          <a:stretch>
            <a:fillRect/>
          </a:stretch>
        </p:blipFill>
        <p:spPr bwMode="auto">
          <a:xfrm>
            <a:off x="500034" y="2000240"/>
            <a:ext cx="822229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85918" y="571480"/>
            <a:ext cx="609244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Темпи зростання ВВП (</a:t>
            </a:r>
            <a:r>
              <a:rPr lang="uk-UA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</a:t>
            </a:r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/ </a:t>
            </a:r>
            <a:r>
              <a:rPr lang="uk-UA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кв</a:t>
            </a:r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)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China GDP Growth Rate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0034" y="2143116"/>
            <a:ext cx="8435985" cy="392909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73580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Коефіцієнт абсолютної ліквідності резерв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 l="19043" t="29298" r="4785" b="17968"/>
          <a:stretch>
            <a:fillRect/>
          </a:stretch>
        </p:blipFill>
        <p:spPr bwMode="auto">
          <a:xfrm>
            <a:off x="571472" y="2285992"/>
            <a:ext cx="797993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571480"/>
            <a:ext cx="33350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uk-UA" sz="2800" b="1" cap="small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Рівень безробіття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 l="21972" t="38086" r="16504" b="19922"/>
          <a:stretch>
            <a:fillRect/>
          </a:stretch>
        </p:blipFill>
        <p:spPr bwMode="auto">
          <a:xfrm>
            <a:off x="1142976" y="2214554"/>
            <a:ext cx="7500990" cy="3839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27939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uk-UA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Рівень інфляції</a:t>
            </a:r>
            <a:endParaRPr lang="uk-UA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 l="28564" t="33203" r="17236" b="18945"/>
          <a:stretch>
            <a:fillRect/>
          </a:stretch>
        </p:blipFill>
        <p:spPr bwMode="auto">
          <a:xfrm>
            <a:off x="1357290" y="1643050"/>
            <a:ext cx="733624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642918"/>
            <a:ext cx="33869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uk-UA" sz="2800" b="1" cap="small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Процентна ставка</a:t>
            </a:r>
          </a:p>
        </p:txBody>
      </p:sp>
      <p:pic>
        <p:nvPicPr>
          <p:cNvPr id="3" name="Picture 2" descr="China Interest Rat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214554"/>
            <a:ext cx="8282603" cy="3857652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32208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cap="small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Торговий баланс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 l="19043" t="28320" r="20898" b="16015"/>
          <a:stretch>
            <a:fillRect/>
          </a:stretch>
        </p:blipFill>
        <p:spPr bwMode="auto">
          <a:xfrm>
            <a:off x="1285852" y="1285860"/>
            <a:ext cx="7399473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45214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uk-UA" sz="2800" b="1" cap="small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Державний борг до ВВП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 l="28564" t="40039" r="18701" b="13086"/>
          <a:stretch>
            <a:fillRect/>
          </a:stretch>
        </p:blipFill>
        <p:spPr bwMode="auto">
          <a:xfrm>
            <a:off x="1142976" y="1571612"/>
            <a:ext cx="739383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85918" y="571480"/>
            <a:ext cx="5929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Державний</a:t>
            </a:r>
            <a:r>
              <a:rPr lang="ru-RU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бюджет </a:t>
            </a:r>
            <a:r>
              <a:rPr lang="ru-RU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від</a:t>
            </a:r>
            <a:r>
              <a:rPr lang="ru-RU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ВВП</a:t>
            </a:r>
            <a:endParaRPr lang="ru-RU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6322" name="Picture 2" descr="China Government Budge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2071678"/>
            <a:ext cx="7669077" cy="35719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5714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ru-RU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Довіра</a:t>
            </a:r>
            <a:r>
              <a:rPr lang="ru-RU" sz="2800" b="1" cap="small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ru-RU" sz="2800" b="1" cap="small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споживачів</a:t>
            </a:r>
            <a:endParaRPr lang="ru-RU" sz="2800" b="1" cap="small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 descr="China Consumer Confidenc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428868"/>
            <a:ext cx="6953250" cy="3238501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03">
  <a:themeElements>
    <a:clrScheme name="">
      <a:dk1>
        <a:srgbClr val="FFFFFF"/>
      </a:dk1>
      <a:lt1>
        <a:srgbClr val="FFFFFF"/>
      </a:lt1>
      <a:dk2>
        <a:srgbClr val="FFFFFF"/>
      </a:dk2>
      <a:lt2>
        <a:srgbClr val="252327"/>
      </a:lt2>
      <a:accent1>
        <a:srgbClr val="522800"/>
      </a:accent1>
      <a:accent2>
        <a:srgbClr val="864314"/>
      </a:accent2>
      <a:accent3>
        <a:srgbClr val="FFFFFF"/>
      </a:accent3>
      <a:accent4>
        <a:srgbClr val="DADADA"/>
      </a:accent4>
      <a:accent5>
        <a:srgbClr val="B3ACAA"/>
      </a:accent5>
      <a:accent6>
        <a:srgbClr val="793C11"/>
      </a:accent6>
      <a:hlink>
        <a:srgbClr val="D77923"/>
      </a:hlink>
      <a:folHlink>
        <a:srgbClr val="FFFFF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303</Template>
  <TotalTime>173</TotalTime>
  <Words>78</Words>
  <Application>Microsoft Office PowerPoint</Application>
  <PresentationFormat>Экран (4:3)</PresentationFormat>
  <Paragraphs>41</Paragraphs>
  <Slides>20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303</vt:lpstr>
      <vt:lpstr>Економічні показники    Китаю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Економічні показники    Китаю</dc:title>
  <dc:creator>Анатолий Корженко</dc:creator>
  <cp:lastModifiedBy>Анатолий Корженко</cp:lastModifiedBy>
  <cp:revision>14</cp:revision>
  <dcterms:created xsi:type="dcterms:W3CDTF">2016-05-20T19:04:00Z</dcterms:created>
  <dcterms:modified xsi:type="dcterms:W3CDTF">2016-05-21T22:16:31Z</dcterms:modified>
</cp:coreProperties>
</file>