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  <p:sldId id="262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2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176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2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674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56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80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64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688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720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20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15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23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19910-0C51-4CB1-A444-9AE81479A64C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47085-CEE5-4831-AB6B-45B4B1B62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81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235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9333"/>
            <a:ext cx="12268200" cy="713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280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771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816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2" y="0"/>
            <a:ext cx="121748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646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168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49573" cy="6873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2932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Широкоэкранный</PresentationFormat>
  <Paragraphs>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Svitlana</dc:creator>
  <cp:lastModifiedBy>Svitlana</cp:lastModifiedBy>
  <cp:revision>3</cp:revision>
  <dcterms:created xsi:type="dcterms:W3CDTF">2026-06-29T05:25:20Z</dcterms:created>
  <dcterms:modified xsi:type="dcterms:W3CDTF">2026-06-29T06:03:44Z</dcterms:modified>
</cp:coreProperties>
</file>