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8" r:id="rId3"/>
    <p:sldId id="257" r:id="rId4"/>
    <p:sldId id="262" r:id="rId5"/>
    <p:sldId id="260" r:id="rId6"/>
    <p:sldId id="261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90" d="100"/>
          <a:sy n="90" d="100"/>
        </p:scale>
        <p:origin x="2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19910-0C51-4CB1-A444-9AE81479A64C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47085-CEE5-4831-AB6B-45B4B1B62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176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19910-0C51-4CB1-A444-9AE81479A64C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47085-CEE5-4831-AB6B-45B4B1B62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02866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19910-0C51-4CB1-A444-9AE81479A64C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47085-CEE5-4831-AB6B-45B4B1B62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5674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19910-0C51-4CB1-A444-9AE81479A64C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47085-CEE5-4831-AB6B-45B4B1B62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569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19910-0C51-4CB1-A444-9AE81479A64C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47085-CEE5-4831-AB6B-45B4B1B62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808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19910-0C51-4CB1-A444-9AE81479A64C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47085-CEE5-4831-AB6B-45B4B1B62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6440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19910-0C51-4CB1-A444-9AE81479A64C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47085-CEE5-4831-AB6B-45B4B1B62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688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19910-0C51-4CB1-A444-9AE81479A64C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47085-CEE5-4831-AB6B-45B4B1B62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720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19910-0C51-4CB1-A444-9AE81479A64C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47085-CEE5-4831-AB6B-45B4B1B62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2043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19910-0C51-4CB1-A444-9AE81479A64C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47085-CEE5-4831-AB6B-45B4B1B62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8159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19910-0C51-4CB1-A444-9AE81479A64C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547085-CEE5-4831-AB6B-45B4B1B62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02398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019910-0C51-4CB1-A444-9AE81479A64C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547085-CEE5-4831-AB6B-45B4B1B626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4810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235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9333"/>
            <a:ext cx="12268200" cy="713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280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7718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8163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2" y="0"/>
            <a:ext cx="1217489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646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168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49573" cy="687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2932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Svitlana</dc:creator>
  <cp:lastModifiedBy>Svitlana</cp:lastModifiedBy>
  <cp:revision>3</cp:revision>
  <dcterms:created xsi:type="dcterms:W3CDTF">2026-06-29T05:25:20Z</dcterms:created>
  <dcterms:modified xsi:type="dcterms:W3CDTF">2026-06-29T06:03:44Z</dcterms:modified>
</cp:coreProperties>
</file>