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23" y="1124744"/>
            <a:ext cx="8836156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817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16" y="1196752"/>
            <a:ext cx="9148232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4435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67" y="764704"/>
            <a:ext cx="8951266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7209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0</Words>
  <Application>Microsoft Office PowerPoint</Application>
  <PresentationFormat>Экран (4:3)</PresentationFormat>
  <Paragraphs>0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Админ</cp:lastModifiedBy>
  <cp:revision>3</cp:revision>
  <dcterms:created xsi:type="dcterms:W3CDTF">2023-01-15T19:42:34Z</dcterms:created>
  <dcterms:modified xsi:type="dcterms:W3CDTF">2023-01-15T20:21:11Z</dcterms:modified>
</cp:coreProperties>
</file>