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92" d="100"/>
          <a:sy n="92" d="100"/>
        </p:scale>
        <p:origin x="-307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5FD2-722A-4762-A401-CD241A66136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EA035-2F57-4634-8739-88402234A75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301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10" Type="http://schemas.openxmlformats.org/officeDocument/2006/relationships/image" Target="../media/image139.png"/><Relationship Id="rId4" Type="http://schemas.openxmlformats.org/officeDocument/2006/relationships/image" Target="../media/image11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40.png"/><Relationship Id="rId7" Type="http://schemas.openxmlformats.org/officeDocument/2006/relationships/image" Target="../media/image14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5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4" Type="http://schemas.openxmlformats.org/officeDocument/2006/relationships/image" Target="../media/image11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1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11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1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1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26" Type="http://schemas.openxmlformats.org/officeDocument/2006/relationships/image" Target="../media/image111.png"/><Relationship Id="rId3" Type="http://schemas.openxmlformats.org/officeDocument/2006/relationships/image" Target="../media/image1.png"/><Relationship Id="rId21" Type="http://schemas.openxmlformats.org/officeDocument/2006/relationships/image" Target="../media/image106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5" Type="http://schemas.openxmlformats.org/officeDocument/2006/relationships/image" Target="../media/image11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24" Type="http://schemas.openxmlformats.org/officeDocument/2006/relationships/image" Target="../media/image109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23" Type="http://schemas.openxmlformats.org/officeDocument/2006/relationships/image" Target="../media/image108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image" Target="../media/image11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Relationship Id="rId22" Type="http://schemas.openxmlformats.org/officeDocument/2006/relationships/image" Target="../media/image107.png"/><Relationship Id="rId27" Type="http://schemas.openxmlformats.org/officeDocument/2006/relationships/image" Target="../media/image1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.png"/><Relationship Id="rId9" Type="http://schemas.openxmlformats.org/officeDocument/2006/relationships/image" Target="../media/image1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895600" cy="2895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0" y="3429000"/>
            <a:ext cx="3048000" cy="304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3901" y="3429000"/>
            <a:ext cx="2438400" cy="243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0952" y="2628900"/>
            <a:ext cx="6489799" cy="38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4114" y="3962400"/>
            <a:ext cx="3429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1951" y="3962400"/>
            <a:ext cx="3429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8814" y="3962400"/>
            <a:ext cx="3429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9464" y="3962400"/>
            <a:ext cx="3429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819900"/>
            <a:ext cx="12192000" cy="381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1228576" y="1295400"/>
            <a:ext cx="973469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Professional Presentation Design Expert</a:t>
            </a:r>
            <a:endParaRPr lang="en-US" sz="1500" dirty="0"/>
          </a:p>
        </p:txBody>
      </p:sp>
      <p:sp>
        <p:nvSpPr>
          <p:cNvPr id="13" name="Text 1"/>
          <p:cNvSpPr/>
          <p:nvPr/>
        </p:nvSpPr>
        <p:spPr>
          <a:xfrm>
            <a:off x="255106" y="1714500"/>
            <a:ext cx="116816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b="1" kern="0" spc="-108" dirty="0">
                <a:solidFill>
                  <a:srgbClr val="FF3B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PowerPoint Design Mastery</a:t>
            </a:r>
            <a:endParaRPr lang="en-US" sz="5400" dirty="0"/>
          </a:p>
        </p:txBody>
      </p:sp>
      <p:sp>
        <p:nvSpPr>
          <p:cNvPr id="14" name="Text 2"/>
          <p:cNvSpPr/>
          <p:nvPr/>
        </p:nvSpPr>
        <p:spPr>
          <a:xfrm>
            <a:off x="2438251" y="297180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E5E7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Transforming ideas into visually stunning presentations that captivate and convert</a:t>
            </a:r>
            <a:endParaRPr lang="en-US" sz="1500" dirty="0"/>
          </a:p>
        </p:txBody>
      </p:sp>
      <p:sp>
        <p:nvSpPr>
          <p:cNvPr id="15" name="Text 3"/>
          <p:cNvSpPr/>
          <p:nvPr/>
        </p:nvSpPr>
        <p:spPr>
          <a:xfrm>
            <a:off x="3155484" y="4457700"/>
            <a:ext cx="12801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Creative Design</a:t>
            </a:r>
            <a:endParaRPr lang="en-US" sz="1050" dirty="0"/>
          </a:p>
        </p:txBody>
      </p:sp>
      <p:sp>
        <p:nvSpPr>
          <p:cNvPr id="16" name="Text 4"/>
          <p:cNvSpPr/>
          <p:nvPr/>
        </p:nvSpPr>
        <p:spPr>
          <a:xfrm>
            <a:off x="4817596" y="4457700"/>
            <a:ext cx="145161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 Visualization</a:t>
            </a:r>
            <a:endParaRPr lang="en-US" sz="1050" dirty="0"/>
          </a:p>
        </p:txBody>
      </p:sp>
      <p:sp>
        <p:nvSpPr>
          <p:cNvPr id="17" name="Text 5"/>
          <p:cNvSpPr/>
          <p:nvPr/>
        </p:nvSpPr>
        <p:spPr>
          <a:xfrm>
            <a:off x="6687354" y="4457700"/>
            <a:ext cx="8458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Animation</a:t>
            </a:r>
            <a:endParaRPr lang="en-US" sz="1050" dirty="0"/>
          </a:p>
        </p:txBody>
      </p:sp>
      <p:sp>
        <p:nvSpPr>
          <p:cNvPr id="18" name="Text 6"/>
          <p:cNvSpPr/>
          <p:nvPr/>
        </p:nvSpPr>
        <p:spPr>
          <a:xfrm>
            <a:off x="7986564" y="4457700"/>
            <a:ext cx="10287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3D Elements</a:t>
            </a:r>
            <a:endParaRPr lang="en-US" sz="1050" dirty="0"/>
          </a:p>
        </p:txBody>
      </p:sp>
      <p:sp>
        <p:nvSpPr>
          <p:cNvPr id="19" name="Text 7"/>
          <p:cNvSpPr/>
          <p:nvPr/>
        </p:nvSpPr>
        <p:spPr>
          <a:xfrm>
            <a:off x="1228576" y="5105400"/>
            <a:ext cx="973469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Available for hire | Contact: expert@powerpointdesign.pro</a:t>
            </a:r>
            <a:endParaRPr lang="en-US" sz="1050" dirty="0"/>
          </a:p>
        </p:txBody>
      </p:sp>
      <p:sp>
        <p:nvSpPr>
          <p:cNvPr id="20" name="Text 8"/>
          <p:cNvSpPr/>
          <p:nvPr/>
        </p:nvSpPr>
        <p:spPr>
          <a:xfrm>
            <a:off x="1228576" y="5372100"/>
            <a:ext cx="973469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Date: 2025-11-24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2933700"/>
            <a:ext cx="3048000" cy="19907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825" y="3162300"/>
            <a:ext cx="666750" cy="666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0325" y="3324225"/>
            <a:ext cx="2857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933700"/>
            <a:ext cx="3048000" cy="19907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2625" y="3162300"/>
            <a:ext cx="666750" cy="6667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3125" y="3324225"/>
            <a:ext cx="28575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2933700"/>
            <a:ext cx="3048000" cy="19907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5425" y="3162300"/>
            <a:ext cx="666750" cy="666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05925" y="3324225"/>
            <a:ext cx="28575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1600" y="4391025"/>
            <a:ext cx="200025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05925" y="4391025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48825" y="4391025"/>
            <a:ext cx="257175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73985" y="5524500"/>
            <a:ext cx="171450" cy="1714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09600" y="6096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Contact Me</a:t>
            </a:r>
            <a:endParaRPr lang="en-US" sz="3600" dirty="0"/>
          </a:p>
        </p:txBody>
      </p:sp>
      <p:sp>
        <p:nvSpPr>
          <p:cNvPr id="18" name="Text 1"/>
          <p:cNvSpPr/>
          <p:nvPr/>
        </p:nvSpPr>
        <p:spPr>
          <a:xfrm>
            <a:off x="2438400" y="2019300"/>
            <a:ext cx="7315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Ready to transform your ideas into visually captivating presentations? Let's discuss your next project and how I can help you achieve your goals.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2390477" y="3971925"/>
            <a:ext cx="70544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Email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1394103" y="4314825"/>
            <a:ext cx="26981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 smtClean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</a:rPr>
              <a:t>valgomenuk11@gmail.com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5693286" y="3971925"/>
            <a:ext cx="80527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Phone</a:t>
            </a:r>
            <a:endParaRPr lang="en-US" sz="1500" dirty="0"/>
          </a:p>
        </p:txBody>
      </p:sp>
      <p:sp>
        <p:nvSpPr>
          <p:cNvPr id="22" name="Text 5"/>
          <p:cNvSpPr/>
          <p:nvPr/>
        </p:nvSpPr>
        <p:spPr>
          <a:xfrm>
            <a:off x="5216962" y="4314825"/>
            <a:ext cx="175807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 smtClean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+380964616140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8635484" y="3971925"/>
            <a:ext cx="162663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Social Media</a:t>
            </a:r>
            <a:endParaRPr lang="en-US" sz="1500" dirty="0"/>
          </a:p>
        </p:txBody>
      </p:sp>
      <p:sp>
        <p:nvSpPr>
          <p:cNvPr id="24" name="Text 7"/>
          <p:cNvSpPr/>
          <p:nvPr/>
        </p:nvSpPr>
        <p:spPr>
          <a:xfrm>
            <a:off x="5021997" y="5524500"/>
            <a:ext cx="239565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Let's Work Together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11617077" y="6467475"/>
            <a:ext cx="46130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10/10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181350"/>
            <a:ext cx="5372100" cy="1181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486150"/>
            <a:ext cx="398859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30" y="36195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3181350"/>
            <a:ext cx="5372100" cy="11811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3486150"/>
            <a:ext cx="348109" cy="571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9055" y="3619500"/>
            <a:ext cx="17145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591050"/>
            <a:ext cx="5372100" cy="1181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4895850"/>
            <a:ext cx="327571" cy="571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9511" y="5029200"/>
            <a:ext cx="2286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4591050"/>
            <a:ext cx="5372100" cy="1181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4895850"/>
            <a:ext cx="350341" cy="571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1671" y="5029200"/>
            <a:ext cx="228600" cy="3048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09600" y="6096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My Design Philosophy</a:t>
            </a:r>
            <a:endParaRPr lang="en-US" sz="3600" dirty="0"/>
          </a:p>
        </p:txBody>
      </p:sp>
      <p:sp>
        <p:nvSpPr>
          <p:cNvPr id="17" name="Text 1"/>
          <p:cNvSpPr/>
          <p:nvPr/>
        </p:nvSpPr>
        <p:spPr>
          <a:xfrm>
            <a:off x="609600" y="2190750"/>
            <a:ext cx="8534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Presentation is not just a collection of slides, but a powerful visual storytelling tool capable of captivating, persuading, and inspiring the audience.</a:t>
            </a:r>
            <a:endParaRPr lang="en-US" sz="1500" dirty="0"/>
          </a:p>
        </p:txBody>
      </p:sp>
      <p:sp>
        <p:nvSpPr>
          <p:cNvPr id="18" name="Text 2"/>
          <p:cNvSpPr/>
          <p:nvPr/>
        </p:nvSpPr>
        <p:spPr>
          <a:xfrm>
            <a:off x="1389459" y="3371850"/>
            <a:ext cx="440174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Storytelling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1389459" y="3714750"/>
            <a:ext cx="44017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Creating visual narratives that are aesthetically pleasing and functionally effective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6939409" y="3371850"/>
            <a:ext cx="445249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Innovation &amp; Logic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6939409" y="3714750"/>
            <a:ext cx="445249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Combining innovative design with flawless logic to create unique and memorable presentations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1318171" y="4781550"/>
            <a:ext cx="447302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Clear Communication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1318171" y="5124450"/>
            <a:ext cx="447302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Deeply understanding the message to be conveyed and using all available tools to enhance it visually</a:t>
            </a:r>
            <a:endParaRPr lang="en-US" sz="1200" dirty="0"/>
          </a:p>
        </p:txBody>
      </p:sp>
      <p:sp>
        <p:nvSpPr>
          <p:cNvPr id="24" name="Text 8"/>
          <p:cNvSpPr/>
          <p:nvPr/>
        </p:nvSpPr>
        <p:spPr>
          <a:xfrm>
            <a:off x="6941641" y="4781550"/>
            <a:ext cx="445025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Impactful Results</a:t>
            </a:r>
            <a:endParaRPr lang="en-US" sz="1500" dirty="0"/>
          </a:p>
        </p:txBody>
      </p:sp>
      <p:sp>
        <p:nvSpPr>
          <p:cNvPr id="25" name="Text 9"/>
          <p:cNvSpPr/>
          <p:nvPr/>
        </p:nvSpPr>
        <p:spPr>
          <a:xfrm>
            <a:off x="6941641" y="5124450"/>
            <a:ext cx="44502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Creating presentations that achieve their goals and leave a lasting impression on the audience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2/10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0965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333500"/>
            <a:ext cx="5543550" cy="224313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1524000"/>
            <a:ext cx="476250" cy="476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1609725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" y="2762250"/>
            <a:ext cx="103257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0270" y="2762250"/>
            <a:ext cx="103257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2839" y="2762250"/>
            <a:ext cx="103257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45409" y="2762250"/>
            <a:ext cx="103257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7978" y="2762250"/>
            <a:ext cx="103257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333500"/>
            <a:ext cx="5543550" cy="224313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1524000"/>
            <a:ext cx="476250" cy="476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9863" y="1609725"/>
            <a:ext cx="200025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3767138"/>
            <a:ext cx="5543550" cy="26336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" y="3957638"/>
            <a:ext cx="476250" cy="4762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5813" y="4043363"/>
            <a:ext cx="200025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" y="5195888"/>
            <a:ext cx="5162550" cy="762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3900" y="5272088"/>
            <a:ext cx="5010150" cy="609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0" y="3767138"/>
            <a:ext cx="5543550" cy="263366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3957638"/>
            <a:ext cx="476250" cy="476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05575" y="4043363"/>
            <a:ext cx="228600" cy="304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62963" y="5195888"/>
            <a:ext cx="257175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834438" y="5195888"/>
            <a:ext cx="171450" cy="457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20188" y="5195888"/>
            <a:ext cx="342900" cy="4572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457200" y="457200"/>
            <a:ext cx="135331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Design and Visualization</a:t>
            </a:r>
            <a:endParaRPr lang="en-US" sz="3600" dirty="0"/>
          </a:p>
        </p:txBody>
      </p:sp>
      <p:sp>
        <p:nvSpPr>
          <p:cNvPr id="27" name="Text 1"/>
          <p:cNvSpPr/>
          <p:nvPr/>
        </p:nvSpPr>
        <p:spPr>
          <a:xfrm>
            <a:off x="1276350" y="1666875"/>
            <a:ext cx="335881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Unique Color Palettes</a:t>
            </a:r>
            <a:endParaRPr lang="en-US" sz="1800" dirty="0"/>
          </a:p>
        </p:txBody>
      </p:sp>
      <p:sp>
        <p:nvSpPr>
          <p:cNvPr id="28" name="Text 2"/>
          <p:cNvSpPr/>
          <p:nvPr/>
        </p:nvSpPr>
        <p:spPr>
          <a:xfrm>
            <a:off x="647700" y="2190750"/>
            <a:ext cx="5162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Developing harmonious color schemes that match brand identity, from bold colors to minimalism.</a:t>
            </a:r>
            <a:endParaRPr lang="en-US" sz="1200" dirty="0"/>
          </a:p>
        </p:txBody>
      </p:sp>
      <p:sp>
        <p:nvSpPr>
          <p:cNvPr id="29" name="Text 3"/>
          <p:cNvSpPr/>
          <p:nvPr/>
        </p:nvSpPr>
        <p:spPr>
          <a:xfrm>
            <a:off x="7010400" y="1666875"/>
            <a:ext cx="3153608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Typography Mastery</a:t>
            </a:r>
            <a:endParaRPr lang="en-US" sz="1800" dirty="0"/>
          </a:p>
        </p:txBody>
      </p:sp>
      <p:sp>
        <p:nvSpPr>
          <p:cNvPr id="30" name="Text 4"/>
          <p:cNvSpPr/>
          <p:nvPr/>
        </p:nvSpPr>
        <p:spPr>
          <a:xfrm>
            <a:off x="6381750" y="2190750"/>
            <a:ext cx="5162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Creating bold headings and combining fonts—serif for classics, sans-serif for modern styles.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6381750" y="2781300"/>
            <a:ext cx="1368028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Serif: Classy &amp; Timeless</a:t>
            </a:r>
            <a:endParaRPr lang="en-US" sz="900" dirty="0"/>
          </a:p>
        </p:txBody>
      </p:sp>
      <p:sp>
        <p:nvSpPr>
          <p:cNvPr id="32" name="Text 6"/>
          <p:cNvSpPr/>
          <p:nvPr/>
        </p:nvSpPr>
        <p:spPr>
          <a:xfrm>
            <a:off x="7521773" y="2781300"/>
            <a:ext cx="0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
</a:t>
            </a:r>
            <a:endParaRPr lang="en-US" sz="900" dirty="0"/>
          </a:p>
        </p:txBody>
      </p:sp>
      <p:sp>
        <p:nvSpPr>
          <p:cNvPr id="33" name="Text 7"/>
          <p:cNvSpPr/>
          <p:nvPr/>
        </p:nvSpPr>
        <p:spPr>
          <a:xfrm>
            <a:off x="6381750" y="2952750"/>
            <a:ext cx="1860590" cy="133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Sans-serif: Modern &amp; Clean</a:t>
            </a:r>
            <a:endParaRPr lang="en-US" sz="900" dirty="0"/>
          </a:p>
        </p:txBody>
      </p:sp>
      <p:sp>
        <p:nvSpPr>
          <p:cNvPr id="34" name="Text 8"/>
          <p:cNvSpPr/>
          <p:nvPr/>
        </p:nvSpPr>
        <p:spPr>
          <a:xfrm>
            <a:off x="1276350" y="4100513"/>
            <a:ext cx="24104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Negative Space</a:t>
            </a:r>
            <a:endParaRPr lang="en-US" sz="1800" dirty="0"/>
          </a:p>
        </p:txBody>
      </p:sp>
      <p:sp>
        <p:nvSpPr>
          <p:cNvPr id="35" name="Text 9"/>
          <p:cNvSpPr/>
          <p:nvPr/>
        </p:nvSpPr>
        <p:spPr>
          <a:xfrm>
            <a:off x="647700" y="4624388"/>
            <a:ext cx="5162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Clean layouts with sufficient "white" space allow content to breathe and highlight key points.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800100" y="5348288"/>
            <a:ext cx="4857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Message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800100" y="5614988"/>
            <a:ext cx="48577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Supporting details</a:t>
            </a:r>
            <a:endParaRPr lang="en-US" sz="1050" dirty="0"/>
          </a:p>
        </p:txBody>
      </p:sp>
      <p:sp>
        <p:nvSpPr>
          <p:cNvPr id="38" name="Text 12"/>
          <p:cNvSpPr/>
          <p:nvPr/>
        </p:nvSpPr>
        <p:spPr>
          <a:xfrm>
            <a:off x="7010400" y="4100513"/>
            <a:ext cx="313324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Custom Illustrations</a:t>
            </a:r>
            <a:endParaRPr lang="en-US" sz="1800" dirty="0"/>
          </a:p>
        </p:txBody>
      </p:sp>
      <p:sp>
        <p:nvSpPr>
          <p:cNvPr id="39" name="Text 13"/>
          <p:cNvSpPr/>
          <p:nvPr/>
        </p:nvSpPr>
        <p:spPr>
          <a:xfrm>
            <a:off x="6381750" y="4624388"/>
            <a:ext cx="5162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Developing unique graphical elements that match the message and strengthen brand identity.</a:t>
            </a:r>
            <a:endParaRPr lang="en-US" sz="1200" dirty="0"/>
          </a:p>
        </p:txBody>
      </p:sp>
      <p:sp>
        <p:nvSpPr>
          <p:cNvPr id="40" name="Text 14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3/10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324100"/>
            <a:ext cx="3505200" cy="3238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552700"/>
            <a:ext cx="4572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0" y="26289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4000500"/>
            <a:ext cx="3048000" cy="133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2324100"/>
            <a:ext cx="3505200" cy="3238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2552700"/>
            <a:ext cx="4572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6300" y="2628900"/>
            <a:ext cx="2286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0" y="4229100"/>
            <a:ext cx="3048000" cy="1104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2324100"/>
            <a:ext cx="3505200" cy="3238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5800" y="2552700"/>
            <a:ext cx="4572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20100" y="2628900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5800" y="4229100"/>
            <a:ext cx="3048000" cy="1104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943600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43400" y="59436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77200" y="5943600"/>
            <a:ext cx="152400" cy="1524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09600" y="6096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Data Visualization</a:t>
            </a:r>
            <a:endParaRPr lang="en-US" sz="3600" dirty="0"/>
          </a:p>
        </p:txBody>
      </p:sp>
      <p:sp>
        <p:nvSpPr>
          <p:cNvPr id="20" name="Text 1"/>
          <p:cNvSpPr/>
          <p:nvPr/>
        </p:nvSpPr>
        <p:spPr>
          <a:xfrm>
            <a:off x="609600" y="1562100"/>
            <a:ext cx="10972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Transform complex data into visually appealing stories. My approach focuses on artistic infographics, interactive elements, and highlighting key metrics.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1447800" y="2647950"/>
            <a:ext cx="262747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Artistic Infographics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838200" y="3162300"/>
            <a:ext cx="30480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 create infographics with artistic sensibility that make complex data accessible and engaging.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5181600" y="2647950"/>
            <a:ext cx="232886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Interactive Charts</a:t>
            </a:r>
            <a:endParaRPr lang="en-US" sz="1500" dirty="0"/>
          </a:p>
        </p:txBody>
      </p:sp>
      <p:sp>
        <p:nvSpPr>
          <p:cNvPr id="24" name="Text 5"/>
          <p:cNvSpPr/>
          <p:nvPr/>
        </p:nvSpPr>
        <p:spPr>
          <a:xfrm>
            <a:off x="4572000" y="3162300"/>
            <a:ext cx="3048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 integrate interactive elements that allow the audience to engage with data, improving understanding and engagement.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8915400" y="2647950"/>
            <a:ext cx="23292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Metrics Focus</a:t>
            </a:r>
            <a:endParaRPr lang="en-US" sz="1500" dirty="0"/>
          </a:p>
        </p:txBody>
      </p:sp>
      <p:sp>
        <p:nvSpPr>
          <p:cNvPr id="26" name="Text 7"/>
          <p:cNvSpPr/>
          <p:nvPr/>
        </p:nvSpPr>
        <p:spPr>
          <a:xfrm>
            <a:off x="8305800" y="3162300"/>
            <a:ext cx="3048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 use bold contrasts, visual weight, and optimal spacing to highlight the most important numbers, transforming them into standalone visual elements.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876300" y="5791200"/>
            <a:ext cx="3238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Replace standard charts with creative visual representations</a:t>
            </a:r>
            <a:endParaRPr lang="en-US" sz="1200" dirty="0"/>
          </a:p>
        </p:txBody>
      </p:sp>
      <p:sp>
        <p:nvSpPr>
          <p:cNvPr id="28" name="Text 9"/>
          <p:cNvSpPr/>
          <p:nvPr/>
        </p:nvSpPr>
        <p:spPr>
          <a:xfrm>
            <a:off x="4610100" y="5791200"/>
            <a:ext cx="3238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Design interactive elements that enhance engagement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8343900" y="5791200"/>
            <a:ext cx="3238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Convert key numbers into visual focal points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4/10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714500"/>
            <a:ext cx="5334000" cy="18478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943100"/>
            <a:ext cx="376833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316" y="207645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7433" y="2857500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90950"/>
            <a:ext cx="5334000" cy="1676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" y="4019550"/>
            <a:ext cx="372219" cy="571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935" y="4152900"/>
            <a:ext cx="2286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2819" y="4933950"/>
            <a:ext cx="3048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1714500"/>
            <a:ext cx="5334000" cy="1676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943100"/>
            <a:ext cx="362545" cy="571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3973" y="2076450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91945" y="2857500"/>
            <a:ext cx="3048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3619500"/>
            <a:ext cx="5334000" cy="1714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848100"/>
            <a:ext cx="400943" cy="571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77459" y="3981450"/>
            <a:ext cx="200025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30343" y="4762500"/>
            <a:ext cx="1617613" cy="3429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09600" y="609600"/>
            <a:ext cx="1316736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Animation and Interactivity</a:t>
            </a:r>
            <a:endParaRPr lang="en-US" sz="3600" dirty="0"/>
          </a:p>
        </p:txBody>
      </p:sp>
      <p:sp>
        <p:nvSpPr>
          <p:cNvPr id="21" name="Text 1"/>
          <p:cNvSpPr/>
          <p:nvPr/>
        </p:nvSpPr>
        <p:spPr>
          <a:xfrm>
            <a:off x="1367433" y="1943100"/>
            <a:ext cx="434756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Morph Effect</a:t>
            </a:r>
            <a:endParaRPr lang="en-US" sz="1500" dirty="0"/>
          </a:p>
        </p:txBody>
      </p:sp>
      <p:sp>
        <p:nvSpPr>
          <p:cNvPr id="22" name="Text 2"/>
          <p:cNvSpPr/>
          <p:nvPr/>
        </p:nvSpPr>
        <p:spPr>
          <a:xfrm>
            <a:off x="1367433" y="2286000"/>
            <a:ext cx="434756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Create smooth, cinematic transformations between slides for a continuous visual flow.</a:t>
            </a:r>
            <a:endParaRPr lang="en-US" sz="1200" dirty="0"/>
          </a:p>
        </p:txBody>
      </p:sp>
      <p:sp>
        <p:nvSpPr>
          <p:cNvPr id="23" name="Text 3"/>
          <p:cNvSpPr/>
          <p:nvPr/>
        </p:nvSpPr>
        <p:spPr>
          <a:xfrm>
            <a:off x="1957983" y="3000375"/>
            <a:ext cx="225974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Hover to see transformation</a:t>
            </a:r>
            <a:endParaRPr lang="en-US" sz="1050" dirty="0"/>
          </a:p>
        </p:txBody>
      </p:sp>
      <p:sp>
        <p:nvSpPr>
          <p:cNvPr id="24" name="Text 4"/>
          <p:cNvSpPr/>
          <p:nvPr/>
        </p:nvSpPr>
        <p:spPr>
          <a:xfrm>
            <a:off x="1362819" y="4019550"/>
            <a:ext cx="435218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Micro-animations</a:t>
            </a:r>
            <a:endParaRPr lang="en-US" sz="1500" dirty="0"/>
          </a:p>
        </p:txBody>
      </p:sp>
      <p:sp>
        <p:nvSpPr>
          <p:cNvPr id="25" name="Text 5"/>
          <p:cNvSpPr/>
          <p:nvPr/>
        </p:nvSpPr>
        <p:spPr>
          <a:xfrm>
            <a:off x="1362819" y="4362450"/>
            <a:ext cx="435218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Subtle animations that draw attention to key elements without overwhelming the slide.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1781919" y="4991100"/>
            <a:ext cx="200382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Subtle opacity animation</a:t>
            </a:r>
            <a:endParaRPr lang="en-US" sz="1050" dirty="0"/>
          </a:p>
        </p:txBody>
      </p:sp>
      <p:sp>
        <p:nvSpPr>
          <p:cNvPr id="27" name="Text 7"/>
          <p:cNvSpPr/>
          <p:nvPr/>
        </p:nvSpPr>
        <p:spPr>
          <a:xfrm>
            <a:off x="6991945" y="1943100"/>
            <a:ext cx="523422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Animation Sequencing</a:t>
            </a:r>
            <a:endParaRPr lang="en-US" sz="1500" dirty="0"/>
          </a:p>
        </p:txBody>
      </p:sp>
      <p:sp>
        <p:nvSpPr>
          <p:cNvPr id="28" name="Text 8"/>
          <p:cNvSpPr/>
          <p:nvPr/>
        </p:nvSpPr>
        <p:spPr>
          <a:xfrm>
            <a:off x="6991945" y="2286000"/>
            <a:ext cx="436185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Create synchronized sequences for objects to appear and move in a predetermined order.</a:t>
            </a:r>
            <a:endParaRPr lang="en-US" sz="1200" dirty="0"/>
          </a:p>
        </p:txBody>
      </p:sp>
      <p:sp>
        <p:nvSpPr>
          <p:cNvPr id="29" name="Text 9"/>
          <p:cNvSpPr/>
          <p:nvPr/>
        </p:nvSpPr>
        <p:spPr>
          <a:xfrm>
            <a:off x="7411045" y="2914650"/>
            <a:ext cx="176897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Sequential movement</a:t>
            </a:r>
            <a:endParaRPr lang="en-US" sz="1050" dirty="0"/>
          </a:p>
        </p:txBody>
      </p:sp>
      <p:sp>
        <p:nvSpPr>
          <p:cNvPr id="30" name="Text 10"/>
          <p:cNvSpPr/>
          <p:nvPr/>
        </p:nvSpPr>
        <p:spPr>
          <a:xfrm>
            <a:off x="7030343" y="3848100"/>
            <a:ext cx="518814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Interactive Elements</a:t>
            </a:r>
            <a:endParaRPr lang="en-US" sz="1500" dirty="0"/>
          </a:p>
        </p:txBody>
      </p:sp>
      <p:sp>
        <p:nvSpPr>
          <p:cNvPr id="31" name="Text 11"/>
          <p:cNvSpPr/>
          <p:nvPr/>
        </p:nvSpPr>
        <p:spPr>
          <a:xfrm>
            <a:off x="7030343" y="4191000"/>
            <a:ext cx="432345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Develop slides with clickable buttons and triggers for a personalized experience.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7182743" y="4762500"/>
            <a:ext cx="194113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Interactive Element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8762256" y="4838700"/>
            <a:ext cx="136124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Hover to interact</a:t>
            </a:r>
            <a:endParaRPr lang="en-US" sz="1050" dirty="0"/>
          </a:p>
        </p:txBody>
      </p:sp>
      <p:sp>
        <p:nvSpPr>
          <p:cNvPr id="34" name="Text 14"/>
          <p:cNvSpPr/>
          <p:nvPr/>
        </p:nvSpPr>
        <p:spPr>
          <a:xfrm>
            <a:off x="609600" y="6019800"/>
            <a:ext cx="10972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9CA3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Transform your presentations into engaging experiences</a:t>
            </a:r>
            <a:endParaRPr lang="en-US" sz="1200" dirty="0"/>
          </a:p>
        </p:txBody>
      </p:sp>
      <p:sp>
        <p:nvSpPr>
          <p:cNvPr id="35" name="Text 15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5/10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476500"/>
            <a:ext cx="3454301" cy="36290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3375" y="2667000"/>
            <a:ext cx="666750" cy="666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3875" y="2828925"/>
            <a:ext cx="2857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231" y="5026330"/>
            <a:ext cx="673519" cy="116164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6750" y="4689571"/>
            <a:ext cx="673519" cy="116164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6750" y="5026330"/>
            <a:ext cx="673519" cy="116164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63231" y="4689571"/>
            <a:ext cx="673519" cy="116164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3231" y="4689571"/>
            <a:ext cx="1347039" cy="67351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63231" y="5514460"/>
            <a:ext cx="1347039" cy="67351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8701" y="2476500"/>
            <a:ext cx="3454450" cy="36290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62476" y="2667000"/>
            <a:ext cx="666750" cy="6667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52976" y="2828925"/>
            <a:ext cx="28575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29101" y="4962525"/>
            <a:ext cx="1333500" cy="8572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29101" y="4962525"/>
            <a:ext cx="1333500" cy="8572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29101" y="4962525"/>
            <a:ext cx="285750" cy="2857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27950" y="2476500"/>
            <a:ext cx="3454301" cy="36290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21726" y="2667000"/>
            <a:ext cx="666750" cy="6667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74126" y="2828925"/>
            <a:ext cx="36195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26501" y="4733925"/>
            <a:ext cx="457200" cy="4572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09600" y="6096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3D and Multimedia</a:t>
            </a:r>
            <a:endParaRPr lang="en-US" sz="3600" dirty="0"/>
          </a:p>
        </p:txBody>
      </p:sp>
      <p:sp>
        <p:nvSpPr>
          <p:cNvPr id="24" name="Text 1"/>
          <p:cNvSpPr/>
          <p:nvPr/>
        </p:nvSpPr>
        <p:spPr>
          <a:xfrm>
            <a:off x="609600" y="1638300"/>
            <a:ext cx="8534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Integrating 3D models, cinematography, and advanced multimedia elements to create an immersive experience.</a:t>
            </a:r>
            <a:endParaRPr lang="en-US" sz="1500" dirty="0"/>
          </a:p>
        </p:txBody>
      </p:sp>
      <p:sp>
        <p:nvSpPr>
          <p:cNvPr id="25" name="Text 2"/>
          <p:cNvSpPr/>
          <p:nvPr/>
        </p:nvSpPr>
        <p:spPr>
          <a:xfrm>
            <a:off x="637446" y="3476625"/>
            <a:ext cx="33984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Interactive 3D Models</a:t>
            </a:r>
            <a:endParaRPr lang="en-US" sz="1800" dirty="0"/>
          </a:p>
        </p:txBody>
      </p:sp>
      <p:sp>
        <p:nvSpPr>
          <p:cNvPr id="26" name="Text 3"/>
          <p:cNvSpPr/>
          <p:nvPr/>
        </p:nvSpPr>
        <p:spPr>
          <a:xfrm>
            <a:off x="800100" y="3895725"/>
            <a:ext cx="3073301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Rotate and animate 3D models to add depth and realism, allowing complex concepts to be visualized from all angles.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4818549" y="3476625"/>
            <a:ext cx="255460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Cinematography</a:t>
            </a:r>
            <a:endParaRPr lang="en-US" sz="1800" dirty="0"/>
          </a:p>
        </p:txBody>
      </p:sp>
      <p:sp>
        <p:nvSpPr>
          <p:cNvPr id="28" name="Text 5"/>
          <p:cNvSpPr/>
          <p:nvPr/>
        </p:nvSpPr>
        <p:spPr>
          <a:xfrm>
            <a:off x="4559201" y="3895725"/>
            <a:ext cx="307345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Images with subtle moving elements create dynamic slides that draw attention to specific details and add movement to content.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8145616" y="3476625"/>
            <a:ext cx="34188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Immersive Experience</a:t>
            </a:r>
            <a:endParaRPr lang="en-US" sz="1800" dirty="0"/>
          </a:p>
        </p:txBody>
      </p:sp>
      <p:sp>
        <p:nvSpPr>
          <p:cNvPr id="30" name="Text 7"/>
          <p:cNvSpPr/>
          <p:nvPr/>
        </p:nvSpPr>
        <p:spPr>
          <a:xfrm>
            <a:off x="8318450" y="3895725"/>
            <a:ext cx="307330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Create presentations that break beyond standard boundaries, offering the audience a more engaging experience.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6/10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505075"/>
            <a:ext cx="2743200" cy="1657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657475"/>
            <a:ext cx="476250" cy="476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875" y="2762250"/>
            <a:ext cx="1905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142" y="2962275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9017" y="3067050"/>
            <a:ext cx="1905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2064" y="2962275"/>
            <a:ext cx="476250" cy="476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4939" y="3067050"/>
            <a:ext cx="190500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3500" y="2962275"/>
            <a:ext cx="476250" cy="4762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12087" y="3067050"/>
            <a:ext cx="2190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39051" y="2390775"/>
            <a:ext cx="2743200" cy="1885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91451" y="2543175"/>
            <a:ext cx="476250" cy="476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20039" y="2647950"/>
            <a:ext cx="219075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2100" y="2952750"/>
            <a:ext cx="114300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2100" y="3333750"/>
            <a:ext cx="114300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62100" y="3714750"/>
            <a:ext cx="114300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9600" y="4648200"/>
            <a:ext cx="3505200" cy="876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100" y="4848225"/>
            <a:ext cx="476250" cy="4762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8688" y="4953000"/>
            <a:ext cx="219075" cy="266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43400" y="4648200"/>
            <a:ext cx="3505200" cy="876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33900" y="4848225"/>
            <a:ext cx="476250" cy="4762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676775" y="4953000"/>
            <a:ext cx="190500" cy="2667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77200" y="4648200"/>
            <a:ext cx="3505200" cy="8763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67700" y="4848225"/>
            <a:ext cx="476250" cy="4762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34388" y="4953000"/>
            <a:ext cx="142875" cy="26670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09600" y="609600"/>
            <a:ext cx="1316736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Corporate Report - Case Study</a:t>
            </a:r>
            <a:endParaRPr lang="en-US" sz="3600" dirty="0"/>
          </a:p>
        </p:txBody>
      </p:sp>
      <p:sp>
        <p:nvSpPr>
          <p:cNvPr id="29" name="Text 1"/>
          <p:cNvSpPr/>
          <p:nvPr/>
        </p:nvSpPr>
        <p:spPr>
          <a:xfrm>
            <a:off x="609600" y="1638300"/>
            <a:ext cx="8534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Transformation of complex financial data into a clear visual story for an annual corporate report, using minimalist design with brand colors.</a:t>
            </a:r>
            <a:endParaRPr lang="en-US" sz="1500" dirty="0"/>
          </a:p>
        </p:txBody>
      </p:sp>
      <p:sp>
        <p:nvSpPr>
          <p:cNvPr id="30" name="Text 2"/>
          <p:cNvSpPr/>
          <p:nvPr/>
        </p:nvSpPr>
        <p:spPr>
          <a:xfrm>
            <a:off x="1352550" y="2762250"/>
            <a:ext cx="1663244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Financial Data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781050" y="3248025"/>
            <a:ext cx="3154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Annual figures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781050" y="3514725"/>
            <a:ext cx="3154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Operational metrics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781050" y="3781425"/>
            <a:ext cx="3154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Performance indicators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4328517" y="3514725"/>
            <a:ext cx="571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Filter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5754439" y="3514725"/>
            <a:ext cx="571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Design</a:t>
            </a:r>
            <a:endParaRPr lang="en-US" sz="1050" dirty="0"/>
          </a:p>
        </p:txBody>
      </p:sp>
      <p:sp>
        <p:nvSpPr>
          <p:cNvPr id="36" name="Text 8"/>
          <p:cNvSpPr/>
          <p:nvPr/>
        </p:nvSpPr>
        <p:spPr>
          <a:xfrm>
            <a:off x="7169259" y="3514725"/>
            <a:ext cx="70473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Visualize</a:t>
            </a:r>
            <a:endParaRPr lang="en-US" sz="1050" dirty="0"/>
          </a:p>
        </p:txBody>
      </p:sp>
      <p:sp>
        <p:nvSpPr>
          <p:cNvPr id="37" name="Text 9"/>
          <p:cNvSpPr/>
          <p:nvPr/>
        </p:nvSpPr>
        <p:spPr>
          <a:xfrm>
            <a:off x="9582001" y="2647950"/>
            <a:ext cx="73580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Result</a:t>
            </a:r>
            <a:endParaRPr lang="en-US" sz="1350" dirty="0"/>
          </a:p>
        </p:txBody>
      </p:sp>
      <p:sp>
        <p:nvSpPr>
          <p:cNvPr id="38" name="Text 10"/>
          <p:cNvSpPr/>
          <p:nvPr/>
        </p:nvSpPr>
        <p:spPr>
          <a:xfrm>
            <a:off x="9010501" y="3133725"/>
            <a:ext cx="3154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Clear visual story</a:t>
            </a:r>
            <a:endParaRPr lang="en-US" sz="1200" dirty="0"/>
          </a:p>
        </p:txBody>
      </p:sp>
      <p:sp>
        <p:nvSpPr>
          <p:cNvPr id="39" name="Text 11"/>
          <p:cNvSpPr/>
          <p:nvPr/>
        </p:nvSpPr>
        <p:spPr>
          <a:xfrm>
            <a:off x="9010501" y="3400425"/>
            <a:ext cx="3154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Brand-consistent design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9010501" y="3667125"/>
            <a:ext cx="2628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Improved data comprehension</a:t>
            </a:r>
            <a:endParaRPr lang="en-US" sz="1200" dirty="0"/>
          </a:p>
        </p:txBody>
      </p:sp>
      <p:sp>
        <p:nvSpPr>
          <p:cNvPr id="41" name="Text 13"/>
          <p:cNvSpPr/>
          <p:nvPr/>
        </p:nvSpPr>
        <p:spPr>
          <a:xfrm>
            <a:off x="1390650" y="4838700"/>
            <a:ext cx="251781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Appeal</a:t>
            </a:r>
            <a:endParaRPr lang="en-US" sz="1350" dirty="0"/>
          </a:p>
        </p:txBody>
      </p:sp>
      <p:sp>
        <p:nvSpPr>
          <p:cNvPr id="42" name="Text 14"/>
          <p:cNvSpPr/>
          <p:nvPr/>
        </p:nvSpPr>
        <p:spPr>
          <a:xfrm>
            <a:off x="1390650" y="5143500"/>
            <a:ext cx="251781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Enhanced aesthetic experience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5124450" y="4838700"/>
            <a:ext cx="249674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Data Comprehension</a:t>
            </a:r>
            <a:endParaRPr lang="en-US" sz="1350" dirty="0"/>
          </a:p>
        </p:txBody>
      </p:sp>
      <p:sp>
        <p:nvSpPr>
          <p:cNvPr id="44" name="Text 16"/>
          <p:cNvSpPr/>
          <p:nvPr/>
        </p:nvSpPr>
        <p:spPr>
          <a:xfrm>
            <a:off x="5124450" y="5143500"/>
            <a:ext cx="249674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Simplified complex information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8858250" y="4838700"/>
            <a:ext cx="260514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Brand Professionalism</a:t>
            </a:r>
            <a:endParaRPr lang="en-US" sz="1350" dirty="0"/>
          </a:p>
        </p:txBody>
      </p:sp>
      <p:sp>
        <p:nvSpPr>
          <p:cNvPr id="46" name="Text 18"/>
          <p:cNvSpPr/>
          <p:nvPr/>
        </p:nvSpPr>
        <p:spPr>
          <a:xfrm>
            <a:off x="8858250" y="5143500"/>
            <a:ext cx="260514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Strengthened brand identity</a:t>
            </a:r>
            <a:endParaRPr lang="en-US" sz="1050" dirty="0"/>
          </a:p>
        </p:txBody>
      </p:sp>
      <p:sp>
        <p:nvSpPr>
          <p:cNvPr id="47" name="Text 19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7/10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781300"/>
            <a:ext cx="5181600" cy="24193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352800"/>
            <a:ext cx="476250" cy="4762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025" y="3514725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943350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550" y="4105275"/>
            <a:ext cx="13335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533900"/>
            <a:ext cx="476250" cy="476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0" y="4695825"/>
            <a:ext cx="17145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5257800"/>
            <a:ext cx="5181600" cy="76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3200" y="5476875"/>
            <a:ext cx="323850" cy="28575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609600" y="609600"/>
            <a:ext cx="1316736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Creative Pitch - Case Study</a:t>
            </a:r>
            <a:endParaRPr lang="en-US" sz="3600" dirty="0"/>
          </a:p>
        </p:txBody>
      </p:sp>
      <p:sp>
        <p:nvSpPr>
          <p:cNvPr id="14" name="Text 1"/>
          <p:cNvSpPr/>
          <p:nvPr/>
        </p:nvSpPr>
        <p:spPr>
          <a:xfrm>
            <a:off x="609600" y="1638300"/>
            <a:ext cx="62179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Startup Investment Pitch</a:t>
            </a:r>
            <a:endParaRPr lang="en-US" sz="1800" dirty="0"/>
          </a:p>
        </p:txBody>
      </p:sp>
      <p:sp>
        <p:nvSpPr>
          <p:cNvPr id="15" name="Text 2"/>
          <p:cNvSpPr/>
          <p:nvPr/>
        </p:nvSpPr>
        <p:spPr>
          <a:xfrm>
            <a:off x="609600" y="209550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 bright, bold presentation design for a startup seeking investment, focusing on visual storytelling to engage investors.</a:t>
            </a:r>
            <a:endParaRPr lang="en-US" sz="1200" dirty="0"/>
          </a:p>
        </p:txBody>
      </p:sp>
      <p:sp>
        <p:nvSpPr>
          <p:cNvPr id="16" name="Text 3"/>
          <p:cNvSpPr/>
          <p:nvPr/>
        </p:nvSpPr>
        <p:spPr>
          <a:xfrm>
            <a:off x="800100" y="2971800"/>
            <a:ext cx="4800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Key Elements</a:t>
            </a:r>
            <a:endParaRPr lang="en-US" sz="1500" dirty="0"/>
          </a:p>
        </p:txBody>
      </p:sp>
      <p:sp>
        <p:nvSpPr>
          <p:cNvPr id="17" name="Text 4"/>
          <p:cNvSpPr/>
          <p:nvPr/>
        </p:nvSpPr>
        <p:spPr>
          <a:xfrm>
            <a:off x="1390650" y="3476625"/>
            <a:ext cx="46173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Custom illustrations reflecting product uniqueness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1390650" y="4067175"/>
            <a:ext cx="396638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Unusual typography for added individuality</a:t>
            </a:r>
            <a:endParaRPr lang="en-US" sz="1200" dirty="0"/>
          </a:p>
        </p:txBody>
      </p:sp>
      <p:sp>
        <p:nvSpPr>
          <p:cNvPr id="19" name="Text 6"/>
          <p:cNvSpPr/>
          <p:nvPr/>
        </p:nvSpPr>
        <p:spPr>
          <a:xfrm>
            <a:off x="1390650" y="4657725"/>
            <a:ext cx="285839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storytelling across slides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6400800" y="1638300"/>
            <a:ext cx="62179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 Storytelling Approach</a:t>
            </a:r>
            <a:endParaRPr lang="en-US" sz="1800" dirty="0"/>
          </a:p>
        </p:txBody>
      </p:sp>
      <p:sp>
        <p:nvSpPr>
          <p:cNvPr id="21" name="Text 8"/>
          <p:cNvSpPr/>
          <p:nvPr/>
        </p:nvSpPr>
        <p:spPr>
          <a:xfrm>
            <a:off x="6629400" y="2095500"/>
            <a:ext cx="4953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F8717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Problem</a:t>
            </a:r>
            <a:endParaRPr lang="en-US" sz="1500" dirty="0"/>
          </a:p>
        </p:txBody>
      </p:sp>
      <p:sp>
        <p:nvSpPr>
          <p:cNvPr id="22" name="Text 9"/>
          <p:cNvSpPr/>
          <p:nvPr/>
        </p:nvSpPr>
        <p:spPr>
          <a:xfrm>
            <a:off x="6629400" y="2362200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Each slide told a part of the story, highlighting the problem market pain points.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6629400" y="3124200"/>
            <a:ext cx="4953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60A5FA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Solution</a:t>
            </a:r>
            <a:endParaRPr lang="en-US" sz="1500" dirty="0"/>
          </a:p>
        </p:txBody>
      </p:sp>
      <p:sp>
        <p:nvSpPr>
          <p:cNvPr id="24" name="Text 11"/>
          <p:cNvSpPr/>
          <p:nvPr/>
        </p:nvSpPr>
        <p:spPr>
          <a:xfrm>
            <a:off x="6629400" y="3390900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Visualized the product solution in an innovative way that was immediately understandable.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6629400" y="4152900"/>
            <a:ext cx="4953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4ADE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Impact</a:t>
            </a:r>
            <a:endParaRPr lang="en-US" sz="1500" dirty="0"/>
          </a:p>
        </p:txBody>
      </p:sp>
      <p:sp>
        <p:nvSpPr>
          <p:cNvPr id="26" name="Text 13"/>
          <p:cNvSpPr/>
          <p:nvPr/>
        </p:nvSpPr>
        <p:spPr>
          <a:xfrm>
            <a:off x="6629400" y="4419600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Showcased potential market impact with dynamic visual elements that conveyed growth.</a:t>
            </a:r>
            <a:endParaRPr lang="en-US" sz="1200" dirty="0"/>
          </a:p>
        </p:txBody>
      </p:sp>
      <p:sp>
        <p:nvSpPr>
          <p:cNvPr id="27" name="Text 14"/>
          <p:cNvSpPr/>
          <p:nvPr/>
        </p:nvSpPr>
        <p:spPr>
          <a:xfrm>
            <a:off x="7029450" y="5410200"/>
            <a:ext cx="4400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Created an unforgettable impression, effectively conveying the team's passion and innovation.</a:t>
            </a:r>
            <a:endParaRPr lang="en-US" sz="1200" dirty="0"/>
          </a:p>
        </p:txBody>
      </p:sp>
      <p:sp>
        <p:nvSpPr>
          <p:cNvPr id="28" name="Text 15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8/10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1100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705100"/>
            <a:ext cx="3454301" cy="3200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5750" y="2933700"/>
            <a:ext cx="762000" cy="762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3875" y="3143250"/>
            <a:ext cx="2857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46482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51816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200" y="54864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8701" y="2705100"/>
            <a:ext cx="3454450" cy="3200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4851" y="2933700"/>
            <a:ext cx="762000" cy="762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4876" y="3143250"/>
            <a:ext cx="36195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7301" y="46482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7301" y="4953000"/>
            <a:ext cx="1524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7301" y="52578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7950" y="2705100"/>
            <a:ext cx="3454301" cy="3200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4101" y="2933700"/>
            <a:ext cx="762000" cy="762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2226" y="3143250"/>
            <a:ext cx="285750" cy="342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550" y="4343400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550" y="4648200"/>
            <a:ext cx="1524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550" y="4953000"/>
            <a:ext cx="152400" cy="1524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9600" y="609600"/>
            <a:ext cx="10972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My Advantages</a:t>
            </a:r>
            <a:endParaRPr lang="en-US" sz="3600" dirty="0"/>
          </a:p>
        </p:txBody>
      </p:sp>
      <p:sp>
        <p:nvSpPr>
          <p:cNvPr id="23" name="Text 1"/>
          <p:cNvSpPr/>
          <p:nvPr/>
        </p:nvSpPr>
        <p:spPr>
          <a:xfrm>
            <a:off x="609600" y="1714500"/>
            <a:ext cx="8534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My presentations don't just look good—they deliver real business results by solving problems, engaging audiences, and strengthening brands.</a:t>
            </a:r>
            <a:endParaRPr lang="en-US" sz="1500" dirty="0"/>
          </a:p>
        </p:txBody>
      </p:sp>
      <p:sp>
        <p:nvSpPr>
          <p:cNvPr id="24" name="Text 2"/>
          <p:cNvSpPr/>
          <p:nvPr/>
        </p:nvSpPr>
        <p:spPr>
          <a:xfrm>
            <a:off x="838200" y="3886200"/>
            <a:ext cx="2997101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Solving Business Problems</a:t>
            </a:r>
            <a:endParaRPr lang="en-US" sz="1800" dirty="0"/>
          </a:p>
        </p:txBody>
      </p:sp>
      <p:sp>
        <p:nvSpPr>
          <p:cNvPr id="25" name="Text 3"/>
          <p:cNvSpPr/>
          <p:nvPr/>
        </p:nvSpPr>
        <p:spPr>
          <a:xfrm>
            <a:off x="1066800" y="4610100"/>
            <a:ext cx="27685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presentation of financial data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1066800" y="5143500"/>
            <a:ext cx="307002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Effective investor communication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066800" y="5448300"/>
            <a:ext cx="205114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Product launch impact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4597301" y="3886200"/>
            <a:ext cx="299725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Increasing Engagement</a:t>
            </a:r>
            <a:endParaRPr lang="en-US" sz="1800" dirty="0"/>
          </a:p>
        </p:txBody>
      </p:sp>
      <p:sp>
        <p:nvSpPr>
          <p:cNvPr id="29" name="Text 7"/>
          <p:cNvSpPr/>
          <p:nvPr/>
        </p:nvSpPr>
        <p:spPr>
          <a:xfrm>
            <a:off x="4825901" y="4610100"/>
            <a:ext cx="247280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Modern design approaches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4825901" y="4914900"/>
            <a:ext cx="189273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Interactive elements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4825901" y="5219700"/>
            <a:ext cx="307234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Dynamic visualization techniques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8056840" y="3886200"/>
            <a:ext cx="359652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Strengthening Brand</a:t>
            </a:r>
            <a:endParaRPr lang="en-US" sz="1800" dirty="0"/>
          </a:p>
        </p:txBody>
      </p:sp>
      <p:sp>
        <p:nvSpPr>
          <p:cNvPr id="33" name="Text 11"/>
          <p:cNvSpPr/>
          <p:nvPr/>
        </p:nvSpPr>
        <p:spPr>
          <a:xfrm>
            <a:off x="8585150" y="4305300"/>
            <a:ext cx="211401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Unique visual solutions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8585150" y="4610100"/>
            <a:ext cx="222099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Brand identity reflection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8585150" y="4914900"/>
            <a:ext cx="304859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D1D5DB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Professional image enhancement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11701909" y="6467475"/>
            <a:ext cx="35950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9/10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764</Words>
  <Application>Microsoft Office PowerPoint</Application>
  <PresentationFormat>Произвольный</PresentationFormat>
  <Paragraphs>142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FighteR</cp:lastModifiedBy>
  <cp:revision>2</cp:revision>
  <dcterms:created xsi:type="dcterms:W3CDTF">2025-11-24T15:41:31Z</dcterms:created>
  <dcterms:modified xsi:type="dcterms:W3CDTF">2025-11-24T15:46:13Z</dcterms:modified>
</cp:coreProperties>
</file>