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89" r:id="rId2"/>
  </p:sldMasterIdLst>
  <p:notesMasterIdLst>
    <p:notesMasterId r:id="rId18"/>
  </p:notesMasterIdLst>
  <p:handoutMasterIdLst>
    <p:handoutMasterId r:id="rId19"/>
  </p:handoutMasterIdLst>
  <p:sldIdLst>
    <p:sldId id="443" r:id="rId3"/>
    <p:sldId id="444" r:id="rId4"/>
    <p:sldId id="445" r:id="rId5"/>
    <p:sldId id="446" r:id="rId6"/>
    <p:sldId id="447" r:id="rId7"/>
    <p:sldId id="448" r:id="rId8"/>
    <p:sldId id="449" r:id="rId9"/>
    <p:sldId id="450" r:id="rId10"/>
    <p:sldId id="451" r:id="rId11"/>
    <p:sldId id="452" r:id="rId12"/>
    <p:sldId id="453" r:id="rId13"/>
    <p:sldId id="454" r:id="rId14"/>
    <p:sldId id="455" r:id="rId15"/>
    <p:sldId id="456" r:id="rId16"/>
    <p:sldId id="457"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orient="horz" pos="2387">
          <p15:clr>
            <a:srgbClr val="A4A3A4"/>
          </p15:clr>
        </p15:guide>
        <p15:guide id="3" pos="2880">
          <p15:clr>
            <a:srgbClr val="A4A3A4"/>
          </p15:clr>
        </p15:guide>
        <p15:guide id="4" pos="431">
          <p15:clr>
            <a:srgbClr val="A4A3A4"/>
          </p15:clr>
        </p15:guide>
        <p15:guide id="5" pos="5329">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95FF"/>
    <a:srgbClr val="808816"/>
    <a:srgbClr val="B1C01E"/>
    <a:srgbClr val="C38944"/>
    <a:srgbClr val="9EB31C"/>
    <a:srgbClr val="F1A138"/>
    <a:srgbClr val="CD2F86"/>
    <a:srgbClr val="0098D1"/>
    <a:srgbClr val="EE8510"/>
    <a:srgbClr val="DBDB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929F9F4-4A8F-4326-A1B4-22849713DDAB}" styleName="Style foncé 1 - Accentuation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Style foncé 1 - Accentuation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Style foncé 1 - Accentuation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Style foncé 1 - Accentuation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Style foncé 1 - Accentuation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Style foncé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03" autoAdjust="0"/>
    <p:restoredTop sz="94660"/>
  </p:normalViewPr>
  <p:slideViewPr>
    <p:cSldViewPr>
      <p:cViewPr>
        <p:scale>
          <a:sx n="70" d="100"/>
          <a:sy n="70" d="100"/>
        </p:scale>
        <p:origin x="-1362" y="-180"/>
      </p:cViewPr>
      <p:guideLst>
        <p:guide orient="horz" pos="2160"/>
        <p:guide orient="horz" pos="2387"/>
        <p:guide pos="2880"/>
        <p:guide pos="431"/>
        <p:guide pos="5329"/>
      </p:guideLst>
    </p:cSldViewPr>
  </p:slideViewPr>
  <p:notesTextViewPr>
    <p:cViewPr>
      <p:scale>
        <a:sx n="1" d="1"/>
        <a:sy n="1" d="1"/>
      </p:scale>
      <p:origin x="0" y="0"/>
    </p:cViewPr>
  </p:notesTextViewPr>
  <p:notesViewPr>
    <p:cSldViewPr>
      <p:cViewPr varScale="1">
        <p:scale>
          <a:sx n="55" d="100"/>
          <a:sy n="55" d="100"/>
        </p:scale>
        <p:origin x="-117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6DDC40-267B-48C5-9CCD-FEFDF8C959EE}" type="doc">
      <dgm:prSet loTypeId="urn:microsoft.com/office/officeart/2005/8/layout/process4" loCatId="list" qsTypeId="urn:microsoft.com/office/officeart/2005/8/quickstyle/simple3" qsCatId="simple" csTypeId="urn:microsoft.com/office/officeart/2005/8/colors/colorful4" csCatId="colorful" phldr="1"/>
      <dgm:spPr/>
      <dgm:t>
        <a:bodyPr/>
        <a:lstStyle/>
        <a:p>
          <a:endParaRPr lang="uk-UA"/>
        </a:p>
      </dgm:t>
    </dgm:pt>
    <dgm:pt modelId="{ABF2CFBE-E95C-442B-BB63-5F8B90BC8174}">
      <dgm:prSet phldrT="[Текст]" custT="1"/>
      <dgm:spPr/>
      <dgm:t>
        <a:bodyPr/>
        <a:lstStyle/>
        <a:p>
          <a:r>
            <a:rPr lang="ru-RU" sz="2400" b="0" i="1" dirty="0" smtClean="0">
              <a:latin typeface="Times New Roman" pitchFamily="18" charset="0"/>
              <a:cs typeface="Times New Roman" pitchFamily="18" charset="0"/>
            </a:rPr>
            <a:t>Головна мета </a:t>
          </a:r>
          <a:r>
            <a:rPr lang="ru-RU" sz="2400" b="0" i="1" dirty="0" err="1" smtClean="0">
              <a:latin typeface="Times New Roman" pitchFamily="18" charset="0"/>
              <a:cs typeface="Times New Roman" pitchFamily="18" charset="0"/>
            </a:rPr>
            <a:t>системи</a:t>
          </a:r>
          <a:r>
            <a:rPr lang="ru-RU" sz="2400" b="0" i="1" dirty="0" smtClean="0">
              <a:latin typeface="Times New Roman" pitchFamily="18" charset="0"/>
              <a:cs typeface="Times New Roman" pitchFamily="18" charset="0"/>
            </a:rPr>
            <a:t>  </a:t>
          </a:r>
          <a:r>
            <a:rPr lang="ru-RU" sz="2400" b="0" i="1" dirty="0" err="1" smtClean="0">
              <a:latin typeface="Times New Roman" pitchFamily="18" charset="0"/>
              <a:cs typeface="Times New Roman" pitchFamily="18" charset="0"/>
            </a:rPr>
            <a:t>охорони</a:t>
          </a:r>
          <a:r>
            <a:rPr lang="ru-RU" sz="2400" b="0" i="1" dirty="0" smtClean="0">
              <a:latin typeface="Times New Roman" pitchFamily="18" charset="0"/>
              <a:cs typeface="Times New Roman" pitchFamily="18" charset="0"/>
            </a:rPr>
            <a:t> </a:t>
          </a:r>
          <a:r>
            <a:rPr lang="ru-RU" sz="2400" b="0" i="1" dirty="0" err="1" smtClean="0">
              <a:latin typeface="Times New Roman" pitchFamily="18" charset="0"/>
              <a:cs typeface="Times New Roman" pitchFamily="18" charset="0"/>
            </a:rPr>
            <a:t>здоров'я</a:t>
          </a:r>
          <a:r>
            <a:rPr lang="ru-RU" sz="1900" b="0" i="1" dirty="0" smtClean="0"/>
            <a:t>:</a:t>
          </a:r>
          <a:endParaRPr lang="uk-UA" sz="1900" dirty="0"/>
        </a:p>
      </dgm:t>
    </dgm:pt>
    <dgm:pt modelId="{049EF7F8-85FD-4060-9939-96FC822AF5F3}" type="parTrans" cxnId="{30AECFC2-6C9D-4586-90EB-3D0901E726F5}">
      <dgm:prSet/>
      <dgm:spPr/>
      <dgm:t>
        <a:bodyPr/>
        <a:lstStyle/>
        <a:p>
          <a:endParaRPr lang="uk-UA"/>
        </a:p>
      </dgm:t>
    </dgm:pt>
    <dgm:pt modelId="{4666891A-846F-4CCA-8181-3784C157F74E}" type="sibTrans" cxnId="{30AECFC2-6C9D-4586-90EB-3D0901E726F5}">
      <dgm:prSet/>
      <dgm:spPr/>
      <dgm:t>
        <a:bodyPr/>
        <a:lstStyle/>
        <a:p>
          <a:endParaRPr lang="uk-UA"/>
        </a:p>
      </dgm:t>
    </dgm:pt>
    <dgm:pt modelId="{B8D66FA2-48AD-4B61-ADB6-8DD75B8784D0}">
      <dgm:prSet phldrT="[Текст]" custT="1"/>
      <dgm:spPr/>
      <dgm:t>
        <a:bodyPr/>
        <a:lstStyle/>
        <a:p>
          <a:r>
            <a:rPr lang="uk-UA" sz="2000" b="0" i="0" dirty="0" smtClean="0">
              <a:latin typeface="Times New Roman" pitchFamily="18" charset="0"/>
              <a:cs typeface="Times New Roman" pitchFamily="18" charset="0"/>
            </a:rPr>
            <a:t>забезпечення здоров'я населення, його працездатності. Кожна із підсистем охорони здоров'я має свої власні цілі, які по відношенню до головної є </a:t>
          </a:r>
          <a:r>
            <a:rPr lang="uk-UA" sz="2000" b="0" i="0" dirty="0" err="1" smtClean="0">
              <a:latin typeface="Times New Roman" pitchFamily="18" charset="0"/>
              <a:cs typeface="Times New Roman" pitchFamily="18" charset="0"/>
            </a:rPr>
            <a:t>підцілями</a:t>
          </a:r>
          <a:r>
            <a:rPr lang="uk-UA" sz="2000" b="0" i="0" dirty="0" smtClean="0">
              <a:latin typeface="Times New Roman" pitchFamily="18" charset="0"/>
              <a:cs typeface="Times New Roman" pitchFamily="18" charset="0"/>
            </a:rPr>
            <a:t>. Через це прийнято говорити про ієрархію мети. Така декомпозиція цілей на складові, подана в графічному вигляді, має вигляд дерева. Тому говорять про «дерево цілей» і кожна із цілей даного «дерева» повинна бути реальною, сумісною і взаємопов'язаною з іншими.</a:t>
          </a:r>
          <a:endParaRPr lang="uk-UA" sz="2000" i="0" dirty="0">
            <a:latin typeface="Times New Roman" pitchFamily="18" charset="0"/>
            <a:cs typeface="Times New Roman" pitchFamily="18" charset="0"/>
          </a:endParaRPr>
        </a:p>
      </dgm:t>
    </dgm:pt>
    <dgm:pt modelId="{FCA13780-8E0E-4ADE-B402-643C948B463C}" type="parTrans" cxnId="{E568C821-AAAD-449F-9995-251707470CD6}">
      <dgm:prSet/>
      <dgm:spPr/>
      <dgm:t>
        <a:bodyPr/>
        <a:lstStyle/>
        <a:p>
          <a:endParaRPr lang="uk-UA"/>
        </a:p>
      </dgm:t>
    </dgm:pt>
    <dgm:pt modelId="{32D99F75-0195-4C4E-990C-F49A1D8A2531}" type="sibTrans" cxnId="{E568C821-AAAD-449F-9995-251707470CD6}">
      <dgm:prSet/>
      <dgm:spPr/>
      <dgm:t>
        <a:bodyPr/>
        <a:lstStyle/>
        <a:p>
          <a:endParaRPr lang="uk-UA"/>
        </a:p>
      </dgm:t>
    </dgm:pt>
    <dgm:pt modelId="{4CA6A939-DDC9-4645-8BCA-02E776CC8297}" type="pres">
      <dgm:prSet presAssocID="{0A6DDC40-267B-48C5-9CCD-FEFDF8C959EE}" presName="Name0" presStyleCnt="0">
        <dgm:presLayoutVars>
          <dgm:dir/>
          <dgm:animLvl val="lvl"/>
          <dgm:resizeHandles val="exact"/>
        </dgm:presLayoutVars>
      </dgm:prSet>
      <dgm:spPr/>
    </dgm:pt>
    <dgm:pt modelId="{896F63CE-6CF6-4514-A291-1524874408A0}" type="pres">
      <dgm:prSet presAssocID="{B8D66FA2-48AD-4B61-ADB6-8DD75B8784D0}" presName="boxAndChildren" presStyleCnt="0"/>
      <dgm:spPr/>
    </dgm:pt>
    <dgm:pt modelId="{BEB2C6A2-2453-4D29-A796-1AFC21213101}" type="pres">
      <dgm:prSet presAssocID="{B8D66FA2-48AD-4B61-ADB6-8DD75B8784D0}" presName="parentTextBox" presStyleLbl="node1" presStyleIdx="0" presStyleCnt="2"/>
      <dgm:spPr/>
    </dgm:pt>
    <dgm:pt modelId="{F3F9AD80-676C-4BD4-AC61-D1099719113C}" type="pres">
      <dgm:prSet presAssocID="{4666891A-846F-4CCA-8181-3784C157F74E}" presName="sp" presStyleCnt="0"/>
      <dgm:spPr/>
    </dgm:pt>
    <dgm:pt modelId="{F92F4942-268C-425C-BB31-B8CFAE785225}" type="pres">
      <dgm:prSet presAssocID="{ABF2CFBE-E95C-442B-BB63-5F8B90BC8174}" presName="arrowAndChildren" presStyleCnt="0"/>
      <dgm:spPr/>
    </dgm:pt>
    <dgm:pt modelId="{3FAF5555-0272-40D4-B880-51ECEE558FAC}" type="pres">
      <dgm:prSet presAssocID="{ABF2CFBE-E95C-442B-BB63-5F8B90BC8174}" presName="parentTextArrow" presStyleLbl="node1" presStyleIdx="1" presStyleCnt="2" custScaleY="40962" custLinFactNeighborX="9838" custLinFactNeighborY="-5179"/>
      <dgm:spPr/>
      <dgm:t>
        <a:bodyPr/>
        <a:lstStyle/>
        <a:p>
          <a:endParaRPr lang="uk-UA"/>
        </a:p>
      </dgm:t>
    </dgm:pt>
  </dgm:ptLst>
  <dgm:cxnLst>
    <dgm:cxn modelId="{52C76593-1576-4CBE-90A8-F14FEAB5304F}" type="presOf" srcId="{ABF2CFBE-E95C-442B-BB63-5F8B90BC8174}" destId="{3FAF5555-0272-40D4-B880-51ECEE558FAC}" srcOrd="0" destOrd="0" presId="urn:microsoft.com/office/officeart/2005/8/layout/process4"/>
    <dgm:cxn modelId="{C89265C7-4886-497E-97A8-2ED6D2FE3D62}" type="presOf" srcId="{0A6DDC40-267B-48C5-9CCD-FEFDF8C959EE}" destId="{4CA6A939-DDC9-4645-8BCA-02E776CC8297}" srcOrd="0" destOrd="0" presId="urn:microsoft.com/office/officeart/2005/8/layout/process4"/>
    <dgm:cxn modelId="{30AECFC2-6C9D-4586-90EB-3D0901E726F5}" srcId="{0A6DDC40-267B-48C5-9CCD-FEFDF8C959EE}" destId="{ABF2CFBE-E95C-442B-BB63-5F8B90BC8174}" srcOrd="0" destOrd="0" parTransId="{049EF7F8-85FD-4060-9939-96FC822AF5F3}" sibTransId="{4666891A-846F-4CCA-8181-3784C157F74E}"/>
    <dgm:cxn modelId="{E568C821-AAAD-449F-9995-251707470CD6}" srcId="{0A6DDC40-267B-48C5-9CCD-FEFDF8C959EE}" destId="{B8D66FA2-48AD-4B61-ADB6-8DD75B8784D0}" srcOrd="1" destOrd="0" parTransId="{FCA13780-8E0E-4ADE-B402-643C948B463C}" sibTransId="{32D99F75-0195-4C4E-990C-F49A1D8A2531}"/>
    <dgm:cxn modelId="{32ECD393-8B82-4F59-89B8-02CE60A4C6DF}" type="presOf" srcId="{B8D66FA2-48AD-4B61-ADB6-8DD75B8784D0}" destId="{BEB2C6A2-2453-4D29-A796-1AFC21213101}" srcOrd="0" destOrd="0" presId="urn:microsoft.com/office/officeart/2005/8/layout/process4"/>
    <dgm:cxn modelId="{2AEE9661-F911-4096-835F-CDE71E0E787D}" type="presParOf" srcId="{4CA6A939-DDC9-4645-8BCA-02E776CC8297}" destId="{896F63CE-6CF6-4514-A291-1524874408A0}" srcOrd="0" destOrd="0" presId="urn:microsoft.com/office/officeart/2005/8/layout/process4"/>
    <dgm:cxn modelId="{CE20CD33-A2DB-455B-A12B-F35C4765E184}" type="presParOf" srcId="{896F63CE-6CF6-4514-A291-1524874408A0}" destId="{BEB2C6A2-2453-4D29-A796-1AFC21213101}" srcOrd="0" destOrd="0" presId="urn:microsoft.com/office/officeart/2005/8/layout/process4"/>
    <dgm:cxn modelId="{928F2DC9-8FA7-4D22-A914-D97AC4CC1391}" type="presParOf" srcId="{4CA6A939-DDC9-4645-8BCA-02E776CC8297}" destId="{F3F9AD80-676C-4BD4-AC61-D1099719113C}" srcOrd="1" destOrd="0" presId="urn:microsoft.com/office/officeart/2005/8/layout/process4"/>
    <dgm:cxn modelId="{9FC9EBAD-127C-49BF-8A1D-13FCEE5E4718}" type="presParOf" srcId="{4CA6A939-DDC9-4645-8BCA-02E776CC8297}" destId="{F92F4942-268C-425C-BB31-B8CFAE785225}" srcOrd="2" destOrd="0" presId="urn:microsoft.com/office/officeart/2005/8/layout/process4"/>
    <dgm:cxn modelId="{5379EB03-E88B-40E7-80CA-726F52675F00}" type="presParOf" srcId="{F92F4942-268C-425C-BB31-B8CFAE785225}" destId="{3FAF5555-0272-40D4-B880-51ECEE558FAC}"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6CCA620-8A1A-4168-AF9C-DB970DFB7ED3}" type="doc">
      <dgm:prSet loTypeId="urn:microsoft.com/office/officeart/2005/8/layout/vList5" loCatId="list" qsTypeId="urn:microsoft.com/office/officeart/2005/8/quickstyle/simple3" qsCatId="simple" csTypeId="urn:microsoft.com/office/officeart/2005/8/colors/colorful5" csCatId="colorful" phldr="1"/>
      <dgm:spPr/>
      <dgm:t>
        <a:bodyPr/>
        <a:lstStyle/>
        <a:p>
          <a:endParaRPr lang="uk-UA"/>
        </a:p>
      </dgm:t>
    </dgm:pt>
    <dgm:pt modelId="{093EBB27-9158-4854-9682-99468251A80E}">
      <dgm:prSet phldrT="[Текст]"/>
      <dgm:spPr/>
      <dgm:t>
        <a:bodyPr/>
        <a:lstStyle/>
        <a:p>
          <a:r>
            <a:rPr lang="uk-UA" dirty="0" smtClean="0"/>
            <a:t>Алжир</a:t>
          </a:r>
          <a:endParaRPr lang="uk-UA" dirty="0"/>
        </a:p>
      </dgm:t>
    </dgm:pt>
    <dgm:pt modelId="{2A008BDB-2477-4176-B8E8-9C8BC5AF509D}" type="parTrans" cxnId="{DCE3AC3E-593B-4E19-BD1B-51B8766CB54D}">
      <dgm:prSet/>
      <dgm:spPr/>
      <dgm:t>
        <a:bodyPr/>
        <a:lstStyle/>
        <a:p>
          <a:endParaRPr lang="uk-UA"/>
        </a:p>
      </dgm:t>
    </dgm:pt>
    <dgm:pt modelId="{68E30AC7-8607-4E47-9427-4C9A49E289BB}" type="sibTrans" cxnId="{DCE3AC3E-593B-4E19-BD1B-51B8766CB54D}">
      <dgm:prSet/>
      <dgm:spPr/>
      <dgm:t>
        <a:bodyPr/>
        <a:lstStyle/>
        <a:p>
          <a:endParaRPr lang="uk-UA"/>
        </a:p>
      </dgm:t>
    </dgm:pt>
    <dgm:pt modelId="{87B6AE41-7875-4FA7-A3B8-59AB8947EF9B}">
      <dgm:prSet phldrT="[Текст]" custT="1"/>
      <dgm:spPr/>
      <dgm:t>
        <a:bodyPr/>
        <a:lstStyle/>
        <a:p>
          <a:r>
            <a:rPr lang="uk-UA" sz="1800" dirty="0" smtClean="0"/>
            <a:t>Існують спеціальні муніципальні медичні заклади, що надають невідкладну медичну допомогу безкоштовно як громадянам Алжиру, так і іноземцям. Джерелами їх фінансування є муніципальні чи територіальні бюджети. Муніципальні лікарні розраховані на надання медичних послуг бідним верствам населення. Дані заклади мають низку проблем, серед яких: низька якість обслуговування; переповнення госпіталів; слабке забезпечення муніципальних медичних закладів медичним обладнанням та ліками; санітарні умови в таких госпіталях не відповідають прийнятим нормам. В той же час в Алжирі існують приватні та відомчі медичні заклади, які надають медичну допомогу на платній основі.</a:t>
          </a:r>
          <a:endParaRPr lang="uk-UA" sz="1800" dirty="0"/>
        </a:p>
      </dgm:t>
    </dgm:pt>
    <dgm:pt modelId="{B60FF18F-7696-4D79-A1AE-19C950B265A3}" type="parTrans" cxnId="{CF46E97C-70B3-49ED-B694-6479E7EEDC9D}">
      <dgm:prSet/>
      <dgm:spPr/>
      <dgm:t>
        <a:bodyPr/>
        <a:lstStyle/>
        <a:p>
          <a:endParaRPr lang="uk-UA"/>
        </a:p>
      </dgm:t>
    </dgm:pt>
    <dgm:pt modelId="{1C33B577-B8AB-4F15-84B8-6A306D14BA05}" type="sibTrans" cxnId="{CF46E97C-70B3-49ED-B694-6479E7EEDC9D}">
      <dgm:prSet/>
      <dgm:spPr/>
      <dgm:t>
        <a:bodyPr/>
        <a:lstStyle/>
        <a:p>
          <a:endParaRPr lang="uk-UA"/>
        </a:p>
      </dgm:t>
    </dgm:pt>
    <dgm:pt modelId="{AE8E1F23-2EF6-49AC-94FF-37FAA66B863B}">
      <dgm:prSet phldrT="[Текст]"/>
      <dgm:spPr/>
      <dgm:t>
        <a:bodyPr/>
        <a:lstStyle/>
        <a:p>
          <a:r>
            <a:rPr lang="uk-UA" dirty="0" smtClean="0"/>
            <a:t>Італія</a:t>
          </a:r>
          <a:endParaRPr lang="uk-UA" dirty="0"/>
        </a:p>
      </dgm:t>
    </dgm:pt>
    <dgm:pt modelId="{D393E194-2F6F-46B5-88AB-1460D76961FA}" type="parTrans" cxnId="{FD5D092E-AEAD-44F9-A75C-665F768505DC}">
      <dgm:prSet/>
      <dgm:spPr/>
      <dgm:t>
        <a:bodyPr/>
        <a:lstStyle/>
        <a:p>
          <a:endParaRPr lang="uk-UA"/>
        </a:p>
      </dgm:t>
    </dgm:pt>
    <dgm:pt modelId="{23B2B1AE-7B21-4F30-95CA-A92194CB60A4}" type="sibTrans" cxnId="{FD5D092E-AEAD-44F9-A75C-665F768505DC}">
      <dgm:prSet/>
      <dgm:spPr/>
      <dgm:t>
        <a:bodyPr/>
        <a:lstStyle/>
        <a:p>
          <a:endParaRPr lang="uk-UA"/>
        </a:p>
      </dgm:t>
    </dgm:pt>
    <dgm:pt modelId="{E763A920-D194-4EF2-BC72-174906E4C3B4}">
      <dgm:prSet phldrT="[Текст]" custT="1"/>
      <dgm:spPr/>
      <dgm:t>
        <a:bodyPr/>
        <a:lstStyle/>
        <a:p>
          <a:r>
            <a:rPr lang="uk-UA" sz="1800" dirty="0" smtClean="0"/>
            <a:t>Центральний уряд встановлює, на які цілі повинні витрачатися гроші, наглядає за загальними показниками здоров’я населення і веде переговори з медиками про трудові угоди.</a:t>
          </a:r>
          <a:endParaRPr lang="uk-UA" sz="1800" dirty="0"/>
        </a:p>
      </dgm:t>
    </dgm:pt>
    <dgm:pt modelId="{373D87FF-C036-48CC-BEA7-00D6E334FC13}" type="parTrans" cxnId="{C39605B0-7B15-4FC2-A551-56AAA0674675}">
      <dgm:prSet/>
      <dgm:spPr/>
      <dgm:t>
        <a:bodyPr/>
        <a:lstStyle/>
        <a:p>
          <a:endParaRPr lang="uk-UA"/>
        </a:p>
      </dgm:t>
    </dgm:pt>
    <dgm:pt modelId="{CEB4163B-8A16-4968-8A3A-7B81D61AF294}" type="sibTrans" cxnId="{C39605B0-7B15-4FC2-A551-56AAA0674675}">
      <dgm:prSet/>
      <dgm:spPr/>
      <dgm:t>
        <a:bodyPr/>
        <a:lstStyle/>
        <a:p>
          <a:endParaRPr lang="uk-UA"/>
        </a:p>
      </dgm:t>
    </dgm:pt>
    <dgm:pt modelId="{6C5B64B3-F67C-4A02-AF11-FD6F2882D172}" type="pres">
      <dgm:prSet presAssocID="{66CCA620-8A1A-4168-AF9C-DB970DFB7ED3}" presName="Name0" presStyleCnt="0">
        <dgm:presLayoutVars>
          <dgm:dir/>
          <dgm:animLvl val="lvl"/>
          <dgm:resizeHandles val="exact"/>
        </dgm:presLayoutVars>
      </dgm:prSet>
      <dgm:spPr/>
    </dgm:pt>
    <dgm:pt modelId="{B10F8F89-90EB-4B2B-B00E-A4B646B3A671}" type="pres">
      <dgm:prSet presAssocID="{093EBB27-9158-4854-9682-99468251A80E}" presName="linNode" presStyleCnt="0"/>
      <dgm:spPr/>
    </dgm:pt>
    <dgm:pt modelId="{31498481-0C6D-4981-8696-59A2D830CB5B}" type="pres">
      <dgm:prSet presAssocID="{093EBB27-9158-4854-9682-99468251A80E}" presName="parentText" presStyleLbl="node1" presStyleIdx="0" presStyleCnt="2" custScaleX="58613" custScaleY="32151">
        <dgm:presLayoutVars>
          <dgm:chMax val="1"/>
          <dgm:bulletEnabled val="1"/>
        </dgm:presLayoutVars>
      </dgm:prSet>
      <dgm:spPr/>
      <dgm:t>
        <a:bodyPr/>
        <a:lstStyle/>
        <a:p>
          <a:endParaRPr lang="uk-UA"/>
        </a:p>
      </dgm:t>
    </dgm:pt>
    <dgm:pt modelId="{50FADC38-89B3-42EB-846F-74EA7561F88C}" type="pres">
      <dgm:prSet presAssocID="{093EBB27-9158-4854-9682-99468251A80E}" presName="descendantText" presStyleLbl="alignAccFollowNode1" presStyleIdx="0" presStyleCnt="2" custScaleX="136405" custScaleY="80469">
        <dgm:presLayoutVars>
          <dgm:bulletEnabled val="1"/>
        </dgm:presLayoutVars>
      </dgm:prSet>
      <dgm:spPr/>
      <dgm:t>
        <a:bodyPr/>
        <a:lstStyle/>
        <a:p>
          <a:endParaRPr lang="uk-UA"/>
        </a:p>
      </dgm:t>
    </dgm:pt>
    <dgm:pt modelId="{2B2B9506-91B1-447F-AF2A-B866AAD70088}" type="pres">
      <dgm:prSet presAssocID="{68E30AC7-8607-4E47-9427-4C9A49E289BB}" presName="sp" presStyleCnt="0"/>
      <dgm:spPr/>
    </dgm:pt>
    <dgm:pt modelId="{A520D985-1F38-4367-AE40-08428BFD57AE}" type="pres">
      <dgm:prSet presAssocID="{AE8E1F23-2EF6-49AC-94FF-37FAA66B863B}" presName="linNode" presStyleCnt="0"/>
      <dgm:spPr/>
    </dgm:pt>
    <dgm:pt modelId="{13F410E1-94EE-4212-BC46-536557548259}" type="pres">
      <dgm:prSet presAssocID="{AE8E1F23-2EF6-49AC-94FF-37FAA66B863B}" presName="parentText" presStyleLbl="node1" presStyleIdx="1" presStyleCnt="2" custScaleX="65706" custScaleY="17600">
        <dgm:presLayoutVars>
          <dgm:chMax val="1"/>
          <dgm:bulletEnabled val="1"/>
        </dgm:presLayoutVars>
      </dgm:prSet>
      <dgm:spPr/>
      <dgm:t>
        <a:bodyPr/>
        <a:lstStyle/>
        <a:p>
          <a:endParaRPr lang="uk-UA"/>
        </a:p>
      </dgm:t>
    </dgm:pt>
    <dgm:pt modelId="{B5B60357-5F7E-458B-AA01-A560E519A2E8}" type="pres">
      <dgm:prSet presAssocID="{AE8E1F23-2EF6-49AC-94FF-37FAA66B863B}" presName="descendantText" presStyleLbl="alignAccFollowNode1" presStyleIdx="1" presStyleCnt="2" custScaleX="153257" custScaleY="24877">
        <dgm:presLayoutVars>
          <dgm:bulletEnabled val="1"/>
        </dgm:presLayoutVars>
      </dgm:prSet>
      <dgm:spPr/>
      <dgm:t>
        <a:bodyPr/>
        <a:lstStyle/>
        <a:p>
          <a:endParaRPr lang="uk-UA"/>
        </a:p>
      </dgm:t>
    </dgm:pt>
  </dgm:ptLst>
  <dgm:cxnLst>
    <dgm:cxn modelId="{DBA3E7D0-C35B-4411-9371-98864527D10D}" type="presOf" srcId="{66CCA620-8A1A-4168-AF9C-DB970DFB7ED3}" destId="{6C5B64B3-F67C-4A02-AF11-FD6F2882D172}" srcOrd="0" destOrd="0" presId="urn:microsoft.com/office/officeart/2005/8/layout/vList5"/>
    <dgm:cxn modelId="{128CAA2E-7F76-4293-806A-1AFFD752E974}" type="presOf" srcId="{87B6AE41-7875-4FA7-A3B8-59AB8947EF9B}" destId="{50FADC38-89B3-42EB-846F-74EA7561F88C}" srcOrd="0" destOrd="0" presId="urn:microsoft.com/office/officeart/2005/8/layout/vList5"/>
    <dgm:cxn modelId="{FA870321-207D-4FC0-85F2-DD55AB9877D4}" type="presOf" srcId="{AE8E1F23-2EF6-49AC-94FF-37FAA66B863B}" destId="{13F410E1-94EE-4212-BC46-536557548259}" srcOrd="0" destOrd="0" presId="urn:microsoft.com/office/officeart/2005/8/layout/vList5"/>
    <dgm:cxn modelId="{CF46E97C-70B3-49ED-B694-6479E7EEDC9D}" srcId="{093EBB27-9158-4854-9682-99468251A80E}" destId="{87B6AE41-7875-4FA7-A3B8-59AB8947EF9B}" srcOrd="0" destOrd="0" parTransId="{B60FF18F-7696-4D79-A1AE-19C950B265A3}" sibTransId="{1C33B577-B8AB-4F15-84B8-6A306D14BA05}"/>
    <dgm:cxn modelId="{DCE3AC3E-593B-4E19-BD1B-51B8766CB54D}" srcId="{66CCA620-8A1A-4168-AF9C-DB970DFB7ED3}" destId="{093EBB27-9158-4854-9682-99468251A80E}" srcOrd="0" destOrd="0" parTransId="{2A008BDB-2477-4176-B8E8-9C8BC5AF509D}" sibTransId="{68E30AC7-8607-4E47-9427-4C9A49E289BB}"/>
    <dgm:cxn modelId="{D240B68B-56E1-40EF-B3A8-4AAB02ED0A50}" type="presOf" srcId="{093EBB27-9158-4854-9682-99468251A80E}" destId="{31498481-0C6D-4981-8696-59A2D830CB5B}" srcOrd="0" destOrd="0" presId="urn:microsoft.com/office/officeart/2005/8/layout/vList5"/>
    <dgm:cxn modelId="{884C01B9-E22C-493F-9CF1-E3620DDA5465}" type="presOf" srcId="{E763A920-D194-4EF2-BC72-174906E4C3B4}" destId="{B5B60357-5F7E-458B-AA01-A560E519A2E8}" srcOrd="0" destOrd="0" presId="urn:microsoft.com/office/officeart/2005/8/layout/vList5"/>
    <dgm:cxn modelId="{FD5D092E-AEAD-44F9-A75C-665F768505DC}" srcId="{66CCA620-8A1A-4168-AF9C-DB970DFB7ED3}" destId="{AE8E1F23-2EF6-49AC-94FF-37FAA66B863B}" srcOrd="1" destOrd="0" parTransId="{D393E194-2F6F-46B5-88AB-1460D76961FA}" sibTransId="{23B2B1AE-7B21-4F30-95CA-A92194CB60A4}"/>
    <dgm:cxn modelId="{C39605B0-7B15-4FC2-A551-56AAA0674675}" srcId="{AE8E1F23-2EF6-49AC-94FF-37FAA66B863B}" destId="{E763A920-D194-4EF2-BC72-174906E4C3B4}" srcOrd="0" destOrd="0" parTransId="{373D87FF-C036-48CC-BEA7-00D6E334FC13}" sibTransId="{CEB4163B-8A16-4968-8A3A-7B81D61AF294}"/>
    <dgm:cxn modelId="{1A5CE416-EABA-40EF-95AB-978BE9EC7741}" type="presParOf" srcId="{6C5B64B3-F67C-4A02-AF11-FD6F2882D172}" destId="{B10F8F89-90EB-4B2B-B00E-A4B646B3A671}" srcOrd="0" destOrd="0" presId="urn:microsoft.com/office/officeart/2005/8/layout/vList5"/>
    <dgm:cxn modelId="{3B038E97-E9F0-450A-9B27-9576B6091535}" type="presParOf" srcId="{B10F8F89-90EB-4B2B-B00E-A4B646B3A671}" destId="{31498481-0C6D-4981-8696-59A2D830CB5B}" srcOrd="0" destOrd="0" presId="urn:microsoft.com/office/officeart/2005/8/layout/vList5"/>
    <dgm:cxn modelId="{CD0655B7-1174-45F5-8E0F-3DDCEA3259A3}" type="presParOf" srcId="{B10F8F89-90EB-4B2B-B00E-A4B646B3A671}" destId="{50FADC38-89B3-42EB-846F-74EA7561F88C}" srcOrd="1" destOrd="0" presId="urn:microsoft.com/office/officeart/2005/8/layout/vList5"/>
    <dgm:cxn modelId="{4CB52F25-B322-44F1-8DB0-70DEA4980CD9}" type="presParOf" srcId="{6C5B64B3-F67C-4A02-AF11-FD6F2882D172}" destId="{2B2B9506-91B1-447F-AF2A-B866AAD70088}" srcOrd="1" destOrd="0" presId="urn:microsoft.com/office/officeart/2005/8/layout/vList5"/>
    <dgm:cxn modelId="{9A978CBF-37A1-4008-8C42-29DCC8EA6247}" type="presParOf" srcId="{6C5B64B3-F67C-4A02-AF11-FD6F2882D172}" destId="{A520D985-1F38-4367-AE40-08428BFD57AE}" srcOrd="2" destOrd="0" presId="urn:microsoft.com/office/officeart/2005/8/layout/vList5"/>
    <dgm:cxn modelId="{B38BBE0D-435E-48F1-AD58-89CCDFFA9F88}" type="presParOf" srcId="{A520D985-1F38-4367-AE40-08428BFD57AE}" destId="{13F410E1-94EE-4212-BC46-536557548259}" srcOrd="0" destOrd="0" presId="urn:microsoft.com/office/officeart/2005/8/layout/vList5"/>
    <dgm:cxn modelId="{CC440B4E-2737-46CA-9C38-64CF900BD637}" type="presParOf" srcId="{A520D985-1F38-4367-AE40-08428BFD57AE}" destId="{B5B60357-5F7E-458B-AA01-A560E519A2E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D1224FB-545B-494E-8662-D6E6CF49CA3D}" type="doc">
      <dgm:prSet loTypeId="urn:microsoft.com/office/officeart/2008/layout/HorizontalMultiLevelHierarchy" loCatId="hierarchy" qsTypeId="urn:microsoft.com/office/officeart/2005/8/quickstyle/simple3" qsCatId="simple" csTypeId="urn:microsoft.com/office/officeart/2005/8/colors/colorful3" csCatId="colorful" phldr="1"/>
      <dgm:spPr/>
      <dgm:t>
        <a:bodyPr/>
        <a:lstStyle/>
        <a:p>
          <a:endParaRPr lang="uk-UA"/>
        </a:p>
      </dgm:t>
    </dgm:pt>
    <dgm:pt modelId="{2D2FAE38-D6FC-42B8-A173-0738EF28CE21}">
      <dgm:prSet phldrT="[Текст]" custT="1"/>
      <dgm:spPr/>
      <dgm:t>
        <a:bodyPr/>
        <a:lstStyle/>
        <a:p>
          <a:r>
            <a:rPr lang="ru-RU" sz="2800" b="1" i="1" dirty="0" err="1" smtClean="0"/>
            <a:t>Особливості</a:t>
          </a:r>
          <a:r>
            <a:rPr lang="ru-RU" sz="2800" b="1" i="1" dirty="0" smtClean="0"/>
            <a:t> </a:t>
          </a:r>
          <a:r>
            <a:rPr lang="ru-RU" sz="2800" b="1" i="1" dirty="0" err="1" smtClean="0"/>
            <a:t>охорони</a:t>
          </a:r>
          <a:r>
            <a:rPr lang="ru-RU" sz="2800" b="1" i="1" dirty="0" smtClean="0"/>
            <a:t> </a:t>
          </a:r>
          <a:r>
            <a:rPr lang="ru-RU" sz="2800" b="1" i="1" dirty="0" err="1" smtClean="0"/>
            <a:t>здоров'я</a:t>
          </a:r>
          <a:r>
            <a:rPr lang="ru-RU" sz="2800" b="1" i="1" dirty="0" smtClean="0"/>
            <a:t>, як </a:t>
          </a:r>
          <a:r>
            <a:rPr lang="ru-RU" sz="2800" b="1" i="1" dirty="0" err="1" smtClean="0"/>
            <a:t>системи</a:t>
          </a:r>
          <a:r>
            <a:rPr lang="ru-RU" sz="2800" b="1" i="1" dirty="0" smtClean="0"/>
            <a:t>:</a:t>
          </a:r>
          <a:endParaRPr lang="uk-UA" sz="2800" b="1" dirty="0"/>
        </a:p>
      </dgm:t>
    </dgm:pt>
    <dgm:pt modelId="{6B3561C0-B1B2-401A-95D6-34CB86F620A9}" type="parTrans" cxnId="{086C36A6-2CB0-497C-8FDF-CBCB210671C5}">
      <dgm:prSet/>
      <dgm:spPr/>
      <dgm:t>
        <a:bodyPr/>
        <a:lstStyle/>
        <a:p>
          <a:endParaRPr lang="uk-UA"/>
        </a:p>
      </dgm:t>
    </dgm:pt>
    <dgm:pt modelId="{C35E627C-18AD-405E-A320-55F9BA8A6A2F}" type="sibTrans" cxnId="{086C36A6-2CB0-497C-8FDF-CBCB210671C5}">
      <dgm:prSet/>
      <dgm:spPr/>
      <dgm:t>
        <a:bodyPr/>
        <a:lstStyle/>
        <a:p>
          <a:endParaRPr lang="uk-UA"/>
        </a:p>
      </dgm:t>
    </dgm:pt>
    <dgm:pt modelId="{7052BB57-9BCD-423F-A792-EEC3983325CB}">
      <dgm:prSet phldrT="[Текст]" custT="1"/>
      <dgm:spPr/>
      <dgm:t>
        <a:bodyPr/>
        <a:lstStyle/>
        <a:p>
          <a:r>
            <a:rPr lang="uk-UA" sz="1600" b="0" i="0" dirty="0" smtClean="0"/>
            <a:t>вона є багатоукладною і багаторівневою з ієрархічною організацією управління; </a:t>
          </a:r>
          <a:endParaRPr lang="uk-UA" sz="1600" i="0" dirty="0"/>
        </a:p>
      </dgm:t>
    </dgm:pt>
    <dgm:pt modelId="{E5FB7A04-3042-4CA2-9A4B-CDAA1E62C59B}" type="parTrans" cxnId="{26981DF7-9DD2-4FE9-9ABA-BBA8AE44DADA}">
      <dgm:prSet/>
      <dgm:spPr/>
      <dgm:t>
        <a:bodyPr/>
        <a:lstStyle/>
        <a:p>
          <a:endParaRPr lang="uk-UA"/>
        </a:p>
      </dgm:t>
    </dgm:pt>
    <dgm:pt modelId="{F819FC8C-F615-4A01-A929-5BE1DF23006A}" type="sibTrans" cxnId="{26981DF7-9DD2-4FE9-9ABA-BBA8AE44DADA}">
      <dgm:prSet/>
      <dgm:spPr/>
      <dgm:t>
        <a:bodyPr/>
        <a:lstStyle/>
        <a:p>
          <a:endParaRPr lang="uk-UA"/>
        </a:p>
      </dgm:t>
    </dgm:pt>
    <dgm:pt modelId="{A49DA4FD-2475-40F2-8650-12422A612CAD}">
      <dgm:prSet phldrT="[Текст]" custT="1"/>
      <dgm:spPr/>
      <dgm:t>
        <a:bodyPr/>
        <a:lstStyle/>
        <a:p>
          <a:r>
            <a:rPr lang="ru-RU" sz="1600" b="0" i="0" dirty="0" err="1" smtClean="0"/>
            <a:t>складові</a:t>
          </a:r>
          <a:r>
            <a:rPr lang="ru-RU" sz="1600" b="0" i="0" dirty="0" smtClean="0"/>
            <a:t> </a:t>
          </a:r>
          <a:r>
            <a:rPr lang="ru-RU" sz="1600" b="0" i="0" dirty="0" err="1" smtClean="0"/>
            <a:t>компоненти</a:t>
          </a:r>
          <a:r>
            <a:rPr lang="ru-RU" sz="1600" b="0" i="0" dirty="0" smtClean="0"/>
            <a:t> (</a:t>
          </a:r>
          <a:r>
            <a:rPr lang="ru-RU" sz="1600" b="0" i="0" dirty="0" err="1" smtClean="0"/>
            <a:t>елементи</a:t>
          </a:r>
          <a:r>
            <a:rPr lang="ru-RU" sz="1600" b="0" i="0" dirty="0" smtClean="0"/>
            <a:t>) </a:t>
          </a:r>
          <a:r>
            <a:rPr lang="ru-RU" sz="1600" b="0" i="0" dirty="0" err="1" smtClean="0"/>
            <a:t>нерідко</a:t>
          </a:r>
          <a:r>
            <a:rPr lang="ru-RU" sz="1600" b="0" i="0" dirty="0" smtClean="0"/>
            <a:t> </a:t>
          </a:r>
          <a:r>
            <a:rPr lang="ru-RU" sz="1600" b="0" i="0" dirty="0" err="1" smtClean="0"/>
            <a:t>підлягають</a:t>
          </a:r>
          <a:r>
            <a:rPr lang="ru-RU" sz="1600" b="0" i="0" dirty="0" smtClean="0"/>
            <a:t> </a:t>
          </a:r>
          <a:r>
            <a:rPr lang="ru-RU" sz="1600" b="0" i="0" dirty="0" err="1" smtClean="0"/>
            <a:t>випадковим</a:t>
          </a:r>
          <a:r>
            <a:rPr lang="ru-RU" sz="1600" b="0" i="0" dirty="0" smtClean="0"/>
            <a:t>, </a:t>
          </a:r>
          <a:r>
            <a:rPr lang="ru-RU" sz="1600" b="0" i="0" dirty="0" err="1" smtClean="0"/>
            <a:t>неконтрольованим</a:t>
          </a:r>
          <a:r>
            <a:rPr lang="ru-RU" sz="1600" b="0" i="0" dirty="0" smtClean="0"/>
            <a:t> </a:t>
          </a:r>
          <a:r>
            <a:rPr lang="ru-RU" sz="1600" b="0" i="0" dirty="0" err="1" smtClean="0"/>
            <a:t>впливам</a:t>
          </a:r>
          <a:r>
            <a:rPr lang="ru-RU" sz="1600" b="0" i="0" dirty="0" smtClean="0"/>
            <a:t>;</a:t>
          </a:r>
          <a:endParaRPr lang="uk-UA" sz="1600" i="0" dirty="0"/>
        </a:p>
      </dgm:t>
    </dgm:pt>
    <dgm:pt modelId="{B057D568-AB78-4123-BC44-08229FA991AC}" type="parTrans" cxnId="{F48D0D6C-C4FA-4F9E-B481-2BC00765C413}">
      <dgm:prSet/>
      <dgm:spPr/>
      <dgm:t>
        <a:bodyPr/>
        <a:lstStyle/>
        <a:p>
          <a:endParaRPr lang="uk-UA"/>
        </a:p>
      </dgm:t>
    </dgm:pt>
    <dgm:pt modelId="{10CA6C03-83F6-4CFF-B084-CEDDE3879573}" type="sibTrans" cxnId="{F48D0D6C-C4FA-4F9E-B481-2BC00765C413}">
      <dgm:prSet/>
      <dgm:spPr/>
      <dgm:t>
        <a:bodyPr/>
        <a:lstStyle/>
        <a:p>
          <a:endParaRPr lang="uk-UA"/>
        </a:p>
      </dgm:t>
    </dgm:pt>
    <dgm:pt modelId="{E3F34BE4-A67E-4E74-9492-5FCBDE02CE27}">
      <dgm:prSet phldrT="[Текст]" custT="1"/>
      <dgm:spPr/>
      <dgm:t>
        <a:bodyPr/>
        <a:lstStyle/>
        <a:p>
          <a:r>
            <a:rPr lang="ru-RU" sz="1600" b="0" i="0" dirty="0" smtClean="0"/>
            <a:t>характер </a:t>
          </a:r>
          <a:r>
            <a:rPr lang="ru-RU" sz="1600" b="0" i="0" dirty="0" err="1" smtClean="0"/>
            <a:t>зв'язку</a:t>
          </a:r>
          <a:r>
            <a:rPr lang="ru-RU" sz="1600" b="0" i="0" dirty="0" smtClean="0"/>
            <a:t> </a:t>
          </a:r>
          <a:r>
            <a:rPr lang="ru-RU" sz="1600" b="0" i="0" dirty="0" err="1" smtClean="0"/>
            <a:t>складний</a:t>
          </a:r>
          <a:r>
            <a:rPr lang="ru-RU" sz="1600" b="0" i="0" dirty="0" smtClean="0"/>
            <a:t> і тому система </a:t>
          </a:r>
          <a:r>
            <a:rPr lang="ru-RU" sz="1600" b="0" i="0" dirty="0" err="1" smtClean="0"/>
            <a:t>певною</a:t>
          </a:r>
          <a:r>
            <a:rPr lang="ru-RU" sz="1600" b="0" i="0" dirty="0" smtClean="0"/>
            <a:t> </a:t>
          </a:r>
          <a:r>
            <a:rPr lang="ru-RU" sz="1600" b="0" i="0" dirty="0" err="1" smtClean="0"/>
            <a:t>мірою</a:t>
          </a:r>
          <a:r>
            <a:rPr lang="ru-RU" sz="1600" b="0" i="0" dirty="0" smtClean="0"/>
            <a:t> носить </a:t>
          </a:r>
          <a:r>
            <a:rPr lang="ru-RU" sz="1600" b="0" i="0" dirty="0" err="1" smtClean="0"/>
            <a:t>вірогідний</a:t>
          </a:r>
          <a:r>
            <a:rPr lang="ru-RU" sz="1600" b="0" i="0" dirty="0" smtClean="0"/>
            <a:t>, а не </a:t>
          </a:r>
          <a:r>
            <a:rPr lang="ru-RU" sz="1600" b="0" i="0" dirty="0" err="1" smtClean="0"/>
            <a:t>детермінований</a:t>
          </a:r>
          <a:r>
            <a:rPr lang="ru-RU" sz="1600" b="0" i="0" dirty="0" smtClean="0"/>
            <a:t> характер; </a:t>
          </a:r>
          <a:endParaRPr lang="uk-UA" sz="1600" i="0" dirty="0"/>
        </a:p>
      </dgm:t>
    </dgm:pt>
    <dgm:pt modelId="{BEE5FADB-495D-43F1-8DB8-4820A34BB3BB}" type="parTrans" cxnId="{68D2514D-FD4B-48C4-8937-A5943B05243C}">
      <dgm:prSet/>
      <dgm:spPr/>
      <dgm:t>
        <a:bodyPr/>
        <a:lstStyle/>
        <a:p>
          <a:endParaRPr lang="uk-UA"/>
        </a:p>
      </dgm:t>
    </dgm:pt>
    <dgm:pt modelId="{F73AFEFF-CE8B-40A6-BC6C-9DEBDEF4D20C}" type="sibTrans" cxnId="{68D2514D-FD4B-48C4-8937-A5943B05243C}">
      <dgm:prSet/>
      <dgm:spPr/>
      <dgm:t>
        <a:bodyPr/>
        <a:lstStyle/>
        <a:p>
          <a:endParaRPr lang="uk-UA"/>
        </a:p>
      </dgm:t>
    </dgm:pt>
    <dgm:pt modelId="{58C35321-7565-4064-B059-1341B9C20861}">
      <dgm:prSet phldrT="[Текст]"/>
      <dgm:spPr/>
      <dgm:t>
        <a:bodyPr/>
        <a:lstStyle/>
        <a:p>
          <a:r>
            <a:rPr lang="uk-UA" b="0" i="0" dirty="0" smtClean="0"/>
            <a:t>система складається з надзвичайно великої кількості різноманітних підсистем, що відрізняються не лише ступенем складності, складом і характером елементів, але і організаційною структурою, розмірами і метою</a:t>
          </a:r>
          <a:r>
            <a:rPr lang="uk-UA" b="0" i="1" dirty="0" smtClean="0"/>
            <a:t>.</a:t>
          </a:r>
          <a:endParaRPr lang="uk-UA" dirty="0"/>
        </a:p>
      </dgm:t>
    </dgm:pt>
    <dgm:pt modelId="{70B13289-4268-4A35-A946-BD70531B8460}" type="parTrans" cxnId="{9BA6EDF3-4EF2-42B3-AD9C-12D42F3FA10D}">
      <dgm:prSet/>
      <dgm:spPr/>
      <dgm:t>
        <a:bodyPr/>
        <a:lstStyle/>
        <a:p>
          <a:endParaRPr lang="uk-UA"/>
        </a:p>
      </dgm:t>
    </dgm:pt>
    <dgm:pt modelId="{C7068382-F779-44D9-9513-2C2A1059C136}" type="sibTrans" cxnId="{9BA6EDF3-4EF2-42B3-AD9C-12D42F3FA10D}">
      <dgm:prSet/>
      <dgm:spPr/>
      <dgm:t>
        <a:bodyPr/>
        <a:lstStyle/>
        <a:p>
          <a:endParaRPr lang="uk-UA"/>
        </a:p>
      </dgm:t>
    </dgm:pt>
    <dgm:pt modelId="{5393BB32-99CE-4A11-92DA-48DE5159D299}" type="pres">
      <dgm:prSet presAssocID="{7D1224FB-545B-494E-8662-D6E6CF49CA3D}" presName="Name0" presStyleCnt="0">
        <dgm:presLayoutVars>
          <dgm:chPref val="1"/>
          <dgm:dir/>
          <dgm:animOne val="branch"/>
          <dgm:animLvl val="lvl"/>
          <dgm:resizeHandles val="exact"/>
        </dgm:presLayoutVars>
      </dgm:prSet>
      <dgm:spPr/>
    </dgm:pt>
    <dgm:pt modelId="{000C22DD-7DC0-4D09-BC2B-CFEF92F28795}" type="pres">
      <dgm:prSet presAssocID="{2D2FAE38-D6FC-42B8-A173-0738EF28CE21}" presName="root1" presStyleCnt="0"/>
      <dgm:spPr/>
    </dgm:pt>
    <dgm:pt modelId="{4B3C449A-7171-4E6F-AEB2-E3C2D446245D}" type="pres">
      <dgm:prSet presAssocID="{2D2FAE38-D6FC-42B8-A173-0738EF28CE21}" presName="LevelOneTextNode" presStyleLbl="node0" presStyleIdx="0" presStyleCnt="1" custScaleY="93182">
        <dgm:presLayoutVars>
          <dgm:chPref val="3"/>
        </dgm:presLayoutVars>
      </dgm:prSet>
      <dgm:spPr/>
      <dgm:t>
        <a:bodyPr/>
        <a:lstStyle/>
        <a:p>
          <a:endParaRPr lang="uk-UA"/>
        </a:p>
      </dgm:t>
    </dgm:pt>
    <dgm:pt modelId="{991E9E9C-F238-4737-B83E-1E43FFD5CC67}" type="pres">
      <dgm:prSet presAssocID="{2D2FAE38-D6FC-42B8-A173-0738EF28CE21}" presName="level2hierChild" presStyleCnt="0"/>
      <dgm:spPr/>
    </dgm:pt>
    <dgm:pt modelId="{1AF99793-E434-49AC-88DD-DC474B460FA7}" type="pres">
      <dgm:prSet presAssocID="{E5FB7A04-3042-4CA2-9A4B-CDAA1E62C59B}" presName="conn2-1" presStyleLbl="parChTrans1D2" presStyleIdx="0" presStyleCnt="4"/>
      <dgm:spPr/>
    </dgm:pt>
    <dgm:pt modelId="{ECEF9C58-2893-4805-9E1C-DE0F3CDBB68B}" type="pres">
      <dgm:prSet presAssocID="{E5FB7A04-3042-4CA2-9A4B-CDAA1E62C59B}" presName="connTx" presStyleLbl="parChTrans1D2" presStyleIdx="0" presStyleCnt="4"/>
      <dgm:spPr/>
    </dgm:pt>
    <dgm:pt modelId="{786ACB5C-FDCA-48BC-9934-7DF36C86BCD3}" type="pres">
      <dgm:prSet presAssocID="{7052BB57-9BCD-423F-A792-EEC3983325CB}" presName="root2" presStyleCnt="0"/>
      <dgm:spPr/>
    </dgm:pt>
    <dgm:pt modelId="{4E23A63E-1A29-4F3B-9A72-63BC7460F5AD}" type="pres">
      <dgm:prSet presAssocID="{7052BB57-9BCD-423F-A792-EEC3983325CB}" presName="LevelTwoTextNode" presStyleLbl="node2" presStyleIdx="0" presStyleCnt="4">
        <dgm:presLayoutVars>
          <dgm:chPref val="3"/>
        </dgm:presLayoutVars>
      </dgm:prSet>
      <dgm:spPr/>
      <dgm:t>
        <a:bodyPr/>
        <a:lstStyle/>
        <a:p>
          <a:endParaRPr lang="uk-UA"/>
        </a:p>
      </dgm:t>
    </dgm:pt>
    <dgm:pt modelId="{3061A572-0C2C-49C2-AADC-BAD14AD8DB8D}" type="pres">
      <dgm:prSet presAssocID="{7052BB57-9BCD-423F-A792-EEC3983325CB}" presName="level3hierChild" presStyleCnt="0"/>
      <dgm:spPr/>
    </dgm:pt>
    <dgm:pt modelId="{B2E2C4D5-3DDE-4822-A2A0-1A68B3426C8F}" type="pres">
      <dgm:prSet presAssocID="{B057D568-AB78-4123-BC44-08229FA991AC}" presName="conn2-1" presStyleLbl="parChTrans1D2" presStyleIdx="1" presStyleCnt="4"/>
      <dgm:spPr/>
    </dgm:pt>
    <dgm:pt modelId="{9CC0047A-F491-40A0-BE2E-850B42880F88}" type="pres">
      <dgm:prSet presAssocID="{B057D568-AB78-4123-BC44-08229FA991AC}" presName="connTx" presStyleLbl="parChTrans1D2" presStyleIdx="1" presStyleCnt="4"/>
      <dgm:spPr/>
    </dgm:pt>
    <dgm:pt modelId="{6B24E385-2516-40FF-B3ED-5FCC16349F45}" type="pres">
      <dgm:prSet presAssocID="{A49DA4FD-2475-40F2-8650-12422A612CAD}" presName="root2" presStyleCnt="0"/>
      <dgm:spPr/>
    </dgm:pt>
    <dgm:pt modelId="{1010A095-9EDC-4CB4-82B8-4AF6684105DD}" type="pres">
      <dgm:prSet presAssocID="{A49DA4FD-2475-40F2-8650-12422A612CAD}" presName="LevelTwoTextNode" presStyleLbl="node2" presStyleIdx="1" presStyleCnt="4">
        <dgm:presLayoutVars>
          <dgm:chPref val="3"/>
        </dgm:presLayoutVars>
      </dgm:prSet>
      <dgm:spPr/>
      <dgm:t>
        <a:bodyPr/>
        <a:lstStyle/>
        <a:p>
          <a:endParaRPr lang="uk-UA"/>
        </a:p>
      </dgm:t>
    </dgm:pt>
    <dgm:pt modelId="{1EFBBC5D-1BC8-4BE8-A536-B84AC1320FD1}" type="pres">
      <dgm:prSet presAssocID="{A49DA4FD-2475-40F2-8650-12422A612CAD}" presName="level3hierChild" presStyleCnt="0"/>
      <dgm:spPr/>
    </dgm:pt>
    <dgm:pt modelId="{76A0A268-7AEF-4D8A-A9C4-D639DE2281DF}" type="pres">
      <dgm:prSet presAssocID="{BEE5FADB-495D-43F1-8DB8-4820A34BB3BB}" presName="conn2-1" presStyleLbl="parChTrans1D2" presStyleIdx="2" presStyleCnt="4"/>
      <dgm:spPr/>
    </dgm:pt>
    <dgm:pt modelId="{9241CBAA-B78B-4A29-BA02-DE94FC3F4B13}" type="pres">
      <dgm:prSet presAssocID="{BEE5FADB-495D-43F1-8DB8-4820A34BB3BB}" presName="connTx" presStyleLbl="parChTrans1D2" presStyleIdx="2" presStyleCnt="4"/>
      <dgm:spPr/>
    </dgm:pt>
    <dgm:pt modelId="{9565E27D-977F-4C64-81F3-AEB9052F4C04}" type="pres">
      <dgm:prSet presAssocID="{E3F34BE4-A67E-4E74-9492-5FCBDE02CE27}" presName="root2" presStyleCnt="0"/>
      <dgm:spPr/>
    </dgm:pt>
    <dgm:pt modelId="{171094B2-5E7C-4994-90F6-1C4DAA3054B8}" type="pres">
      <dgm:prSet presAssocID="{E3F34BE4-A67E-4E74-9492-5FCBDE02CE27}" presName="LevelTwoTextNode" presStyleLbl="node2" presStyleIdx="2" presStyleCnt="4">
        <dgm:presLayoutVars>
          <dgm:chPref val="3"/>
        </dgm:presLayoutVars>
      </dgm:prSet>
      <dgm:spPr/>
      <dgm:t>
        <a:bodyPr/>
        <a:lstStyle/>
        <a:p>
          <a:endParaRPr lang="uk-UA"/>
        </a:p>
      </dgm:t>
    </dgm:pt>
    <dgm:pt modelId="{3A8644FC-8F3A-4881-9856-00ACE56A4DD5}" type="pres">
      <dgm:prSet presAssocID="{E3F34BE4-A67E-4E74-9492-5FCBDE02CE27}" presName="level3hierChild" presStyleCnt="0"/>
      <dgm:spPr/>
    </dgm:pt>
    <dgm:pt modelId="{E4BC17C5-7995-47A9-8E0B-291400241FEE}" type="pres">
      <dgm:prSet presAssocID="{70B13289-4268-4A35-A946-BD70531B8460}" presName="conn2-1" presStyleLbl="parChTrans1D2" presStyleIdx="3" presStyleCnt="4"/>
      <dgm:spPr/>
    </dgm:pt>
    <dgm:pt modelId="{7B80E37D-57C9-4B90-A4E2-DEFBC60EA2D3}" type="pres">
      <dgm:prSet presAssocID="{70B13289-4268-4A35-A946-BD70531B8460}" presName="connTx" presStyleLbl="parChTrans1D2" presStyleIdx="3" presStyleCnt="4"/>
      <dgm:spPr/>
    </dgm:pt>
    <dgm:pt modelId="{1F00A2A3-D52A-4B10-A093-F592CC28A879}" type="pres">
      <dgm:prSet presAssocID="{58C35321-7565-4064-B059-1341B9C20861}" presName="root2" presStyleCnt="0"/>
      <dgm:spPr/>
    </dgm:pt>
    <dgm:pt modelId="{5BD2C8BA-D19E-40E2-88B9-1758B9EB942C}" type="pres">
      <dgm:prSet presAssocID="{58C35321-7565-4064-B059-1341B9C20861}" presName="LevelTwoTextNode" presStyleLbl="node2" presStyleIdx="3" presStyleCnt="4">
        <dgm:presLayoutVars>
          <dgm:chPref val="3"/>
        </dgm:presLayoutVars>
      </dgm:prSet>
      <dgm:spPr/>
      <dgm:t>
        <a:bodyPr/>
        <a:lstStyle/>
        <a:p>
          <a:endParaRPr lang="uk-UA"/>
        </a:p>
      </dgm:t>
    </dgm:pt>
    <dgm:pt modelId="{AD72C2E6-AC6B-4804-81C6-EB270B47B0CD}" type="pres">
      <dgm:prSet presAssocID="{58C35321-7565-4064-B059-1341B9C20861}" presName="level3hierChild" presStyleCnt="0"/>
      <dgm:spPr/>
    </dgm:pt>
  </dgm:ptLst>
  <dgm:cxnLst>
    <dgm:cxn modelId="{9BA6EDF3-4EF2-42B3-AD9C-12D42F3FA10D}" srcId="{2D2FAE38-D6FC-42B8-A173-0738EF28CE21}" destId="{58C35321-7565-4064-B059-1341B9C20861}" srcOrd="3" destOrd="0" parTransId="{70B13289-4268-4A35-A946-BD70531B8460}" sibTransId="{C7068382-F779-44D9-9513-2C2A1059C136}"/>
    <dgm:cxn modelId="{C91AE283-593D-4DF5-9810-B4EAE8D09904}" type="presOf" srcId="{E5FB7A04-3042-4CA2-9A4B-CDAA1E62C59B}" destId="{1AF99793-E434-49AC-88DD-DC474B460FA7}" srcOrd="0" destOrd="0" presId="urn:microsoft.com/office/officeart/2008/layout/HorizontalMultiLevelHierarchy"/>
    <dgm:cxn modelId="{68D2514D-FD4B-48C4-8937-A5943B05243C}" srcId="{2D2FAE38-D6FC-42B8-A173-0738EF28CE21}" destId="{E3F34BE4-A67E-4E74-9492-5FCBDE02CE27}" srcOrd="2" destOrd="0" parTransId="{BEE5FADB-495D-43F1-8DB8-4820A34BB3BB}" sibTransId="{F73AFEFF-CE8B-40A6-BC6C-9DEBDEF4D20C}"/>
    <dgm:cxn modelId="{F48D0D6C-C4FA-4F9E-B481-2BC00765C413}" srcId="{2D2FAE38-D6FC-42B8-A173-0738EF28CE21}" destId="{A49DA4FD-2475-40F2-8650-12422A612CAD}" srcOrd="1" destOrd="0" parTransId="{B057D568-AB78-4123-BC44-08229FA991AC}" sibTransId="{10CA6C03-83F6-4CFF-B084-CEDDE3879573}"/>
    <dgm:cxn modelId="{5BFDEEBF-FF49-4B8C-AF86-93939B8D4B07}" type="presOf" srcId="{BEE5FADB-495D-43F1-8DB8-4820A34BB3BB}" destId="{9241CBAA-B78B-4A29-BA02-DE94FC3F4B13}" srcOrd="1" destOrd="0" presId="urn:microsoft.com/office/officeart/2008/layout/HorizontalMultiLevelHierarchy"/>
    <dgm:cxn modelId="{E2467C61-5C4B-45DE-8569-0E9ECF9CFC9C}" type="presOf" srcId="{E5FB7A04-3042-4CA2-9A4B-CDAA1E62C59B}" destId="{ECEF9C58-2893-4805-9E1C-DE0F3CDBB68B}" srcOrd="1" destOrd="0" presId="urn:microsoft.com/office/officeart/2008/layout/HorizontalMultiLevelHierarchy"/>
    <dgm:cxn modelId="{26981DF7-9DD2-4FE9-9ABA-BBA8AE44DADA}" srcId="{2D2FAE38-D6FC-42B8-A173-0738EF28CE21}" destId="{7052BB57-9BCD-423F-A792-EEC3983325CB}" srcOrd="0" destOrd="0" parTransId="{E5FB7A04-3042-4CA2-9A4B-CDAA1E62C59B}" sibTransId="{F819FC8C-F615-4A01-A929-5BE1DF23006A}"/>
    <dgm:cxn modelId="{64424315-844B-4251-A891-9CC5693FDAE4}" type="presOf" srcId="{B057D568-AB78-4123-BC44-08229FA991AC}" destId="{B2E2C4D5-3DDE-4822-A2A0-1A68B3426C8F}" srcOrd="0" destOrd="0" presId="urn:microsoft.com/office/officeart/2008/layout/HorizontalMultiLevelHierarchy"/>
    <dgm:cxn modelId="{5B1314B8-63A5-405F-AC47-6FD8B113BA9D}" type="presOf" srcId="{2D2FAE38-D6FC-42B8-A173-0738EF28CE21}" destId="{4B3C449A-7171-4E6F-AEB2-E3C2D446245D}" srcOrd="0" destOrd="0" presId="urn:microsoft.com/office/officeart/2008/layout/HorizontalMultiLevelHierarchy"/>
    <dgm:cxn modelId="{31B457DC-702A-4543-8197-CD6D47D20783}" type="presOf" srcId="{70B13289-4268-4A35-A946-BD70531B8460}" destId="{7B80E37D-57C9-4B90-A4E2-DEFBC60EA2D3}" srcOrd="1" destOrd="0" presId="urn:microsoft.com/office/officeart/2008/layout/HorizontalMultiLevelHierarchy"/>
    <dgm:cxn modelId="{A7558FD0-17F1-4B0D-B47F-F054634BE0F3}" type="presOf" srcId="{B057D568-AB78-4123-BC44-08229FA991AC}" destId="{9CC0047A-F491-40A0-BE2E-850B42880F88}" srcOrd="1" destOrd="0" presId="urn:microsoft.com/office/officeart/2008/layout/HorizontalMultiLevelHierarchy"/>
    <dgm:cxn modelId="{98F47438-920A-4414-B3C8-55CEA8229880}" type="presOf" srcId="{70B13289-4268-4A35-A946-BD70531B8460}" destId="{E4BC17C5-7995-47A9-8E0B-291400241FEE}" srcOrd="0" destOrd="0" presId="urn:microsoft.com/office/officeart/2008/layout/HorizontalMultiLevelHierarchy"/>
    <dgm:cxn modelId="{362EC1FF-9369-4107-9443-82AA41891E55}" type="presOf" srcId="{E3F34BE4-A67E-4E74-9492-5FCBDE02CE27}" destId="{171094B2-5E7C-4994-90F6-1C4DAA3054B8}" srcOrd="0" destOrd="0" presId="urn:microsoft.com/office/officeart/2008/layout/HorizontalMultiLevelHierarchy"/>
    <dgm:cxn modelId="{6D68CE68-0F39-4D08-83B8-AD0435780D2A}" type="presOf" srcId="{7052BB57-9BCD-423F-A792-EEC3983325CB}" destId="{4E23A63E-1A29-4F3B-9A72-63BC7460F5AD}" srcOrd="0" destOrd="0" presId="urn:microsoft.com/office/officeart/2008/layout/HorizontalMultiLevelHierarchy"/>
    <dgm:cxn modelId="{3B0D7BE2-9A82-4AFA-B07A-EF5172B7B094}" type="presOf" srcId="{58C35321-7565-4064-B059-1341B9C20861}" destId="{5BD2C8BA-D19E-40E2-88B9-1758B9EB942C}" srcOrd="0" destOrd="0" presId="urn:microsoft.com/office/officeart/2008/layout/HorizontalMultiLevelHierarchy"/>
    <dgm:cxn modelId="{05BAEA03-0990-4249-BE23-8EEF425ED09F}" type="presOf" srcId="{BEE5FADB-495D-43F1-8DB8-4820A34BB3BB}" destId="{76A0A268-7AEF-4D8A-A9C4-D639DE2281DF}" srcOrd="0" destOrd="0" presId="urn:microsoft.com/office/officeart/2008/layout/HorizontalMultiLevelHierarchy"/>
    <dgm:cxn modelId="{7A245260-C51C-4417-91B3-B0215904AA0F}" type="presOf" srcId="{7D1224FB-545B-494E-8662-D6E6CF49CA3D}" destId="{5393BB32-99CE-4A11-92DA-48DE5159D299}" srcOrd="0" destOrd="0" presId="urn:microsoft.com/office/officeart/2008/layout/HorizontalMultiLevelHierarchy"/>
    <dgm:cxn modelId="{E3BBA128-D2F7-446B-AB54-F86F34B924AE}" type="presOf" srcId="{A49DA4FD-2475-40F2-8650-12422A612CAD}" destId="{1010A095-9EDC-4CB4-82B8-4AF6684105DD}" srcOrd="0" destOrd="0" presId="urn:microsoft.com/office/officeart/2008/layout/HorizontalMultiLevelHierarchy"/>
    <dgm:cxn modelId="{086C36A6-2CB0-497C-8FDF-CBCB210671C5}" srcId="{7D1224FB-545B-494E-8662-D6E6CF49CA3D}" destId="{2D2FAE38-D6FC-42B8-A173-0738EF28CE21}" srcOrd="0" destOrd="0" parTransId="{6B3561C0-B1B2-401A-95D6-34CB86F620A9}" sibTransId="{C35E627C-18AD-405E-A320-55F9BA8A6A2F}"/>
    <dgm:cxn modelId="{696AEB76-5933-4F42-AFFE-88C1E1BA6CD8}" type="presParOf" srcId="{5393BB32-99CE-4A11-92DA-48DE5159D299}" destId="{000C22DD-7DC0-4D09-BC2B-CFEF92F28795}" srcOrd="0" destOrd="0" presId="urn:microsoft.com/office/officeart/2008/layout/HorizontalMultiLevelHierarchy"/>
    <dgm:cxn modelId="{C574AED9-461C-4F8F-BF84-342D7AD60AD6}" type="presParOf" srcId="{000C22DD-7DC0-4D09-BC2B-CFEF92F28795}" destId="{4B3C449A-7171-4E6F-AEB2-E3C2D446245D}" srcOrd="0" destOrd="0" presId="urn:microsoft.com/office/officeart/2008/layout/HorizontalMultiLevelHierarchy"/>
    <dgm:cxn modelId="{6AF3A26F-914D-445E-8D5B-1971A07B8A4E}" type="presParOf" srcId="{000C22DD-7DC0-4D09-BC2B-CFEF92F28795}" destId="{991E9E9C-F238-4737-B83E-1E43FFD5CC67}" srcOrd="1" destOrd="0" presId="urn:microsoft.com/office/officeart/2008/layout/HorizontalMultiLevelHierarchy"/>
    <dgm:cxn modelId="{08D9DCE2-6F80-4D6E-8C76-E443BB32324E}" type="presParOf" srcId="{991E9E9C-F238-4737-B83E-1E43FFD5CC67}" destId="{1AF99793-E434-49AC-88DD-DC474B460FA7}" srcOrd="0" destOrd="0" presId="urn:microsoft.com/office/officeart/2008/layout/HorizontalMultiLevelHierarchy"/>
    <dgm:cxn modelId="{672FFFCC-B1CC-43B2-9105-90A29051D9F8}" type="presParOf" srcId="{1AF99793-E434-49AC-88DD-DC474B460FA7}" destId="{ECEF9C58-2893-4805-9E1C-DE0F3CDBB68B}" srcOrd="0" destOrd="0" presId="urn:microsoft.com/office/officeart/2008/layout/HorizontalMultiLevelHierarchy"/>
    <dgm:cxn modelId="{640C5522-DAA2-463D-A171-2296B9377B3B}" type="presParOf" srcId="{991E9E9C-F238-4737-B83E-1E43FFD5CC67}" destId="{786ACB5C-FDCA-48BC-9934-7DF36C86BCD3}" srcOrd="1" destOrd="0" presId="urn:microsoft.com/office/officeart/2008/layout/HorizontalMultiLevelHierarchy"/>
    <dgm:cxn modelId="{9B3F3623-EBD1-4618-8DAB-CCB3083B610C}" type="presParOf" srcId="{786ACB5C-FDCA-48BC-9934-7DF36C86BCD3}" destId="{4E23A63E-1A29-4F3B-9A72-63BC7460F5AD}" srcOrd="0" destOrd="0" presId="urn:microsoft.com/office/officeart/2008/layout/HorizontalMultiLevelHierarchy"/>
    <dgm:cxn modelId="{37E0D742-E23B-4444-9FA9-0A4CC88C3792}" type="presParOf" srcId="{786ACB5C-FDCA-48BC-9934-7DF36C86BCD3}" destId="{3061A572-0C2C-49C2-AADC-BAD14AD8DB8D}" srcOrd="1" destOrd="0" presId="urn:microsoft.com/office/officeart/2008/layout/HorizontalMultiLevelHierarchy"/>
    <dgm:cxn modelId="{28BEB7AA-B229-48E9-8604-084ECE742566}" type="presParOf" srcId="{991E9E9C-F238-4737-B83E-1E43FFD5CC67}" destId="{B2E2C4D5-3DDE-4822-A2A0-1A68B3426C8F}" srcOrd="2" destOrd="0" presId="urn:microsoft.com/office/officeart/2008/layout/HorizontalMultiLevelHierarchy"/>
    <dgm:cxn modelId="{0698E09C-8D1E-4B2D-A2C5-692A2E27D920}" type="presParOf" srcId="{B2E2C4D5-3DDE-4822-A2A0-1A68B3426C8F}" destId="{9CC0047A-F491-40A0-BE2E-850B42880F88}" srcOrd="0" destOrd="0" presId="urn:microsoft.com/office/officeart/2008/layout/HorizontalMultiLevelHierarchy"/>
    <dgm:cxn modelId="{2896C61A-534F-44E6-B1A7-FE1B0360264E}" type="presParOf" srcId="{991E9E9C-F238-4737-B83E-1E43FFD5CC67}" destId="{6B24E385-2516-40FF-B3ED-5FCC16349F45}" srcOrd="3" destOrd="0" presId="urn:microsoft.com/office/officeart/2008/layout/HorizontalMultiLevelHierarchy"/>
    <dgm:cxn modelId="{BF72974A-6050-42F6-8B82-5B8D9C24F903}" type="presParOf" srcId="{6B24E385-2516-40FF-B3ED-5FCC16349F45}" destId="{1010A095-9EDC-4CB4-82B8-4AF6684105DD}" srcOrd="0" destOrd="0" presId="urn:microsoft.com/office/officeart/2008/layout/HorizontalMultiLevelHierarchy"/>
    <dgm:cxn modelId="{7189CE76-8C3D-4C01-8C1A-2176A69DF7B3}" type="presParOf" srcId="{6B24E385-2516-40FF-B3ED-5FCC16349F45}" destId="{1EFBBC5D-1BC8-4BE8-A536-B84AC1320FD1}" srcOrd="1" destOrd="0" presId="urn:microsoft.com/office/officeart/2008/layout/HorizontalMultiLevelHierarchy"/>
    <dgm:cxn modelId="{94116496-61CD-4F5C-98EB-21ED09EFAF6C}" type="presParOf" srcId="{991E9E9C-F238-4737-B83E-1E43FFD5CC67}" destId="{76A0A268-7AEF-4D8A-A9C4-D639DE2281DF}" srcOrd="4" destOrd="0" presId="urn:microsoft.com/office/officeart/2008/layout/HorizontalMultiLevelHierarchy"/>
    <dgm:cxn modelId="{C68EC633-8123-4075-8187-337FDC883391}" type="presParOf" srcId="{76A0A268-7AEF-4D8A-A9C4-D639DE2281DF}" destId="{9241CBAA-B78B-4A29-BA02-DE94FC3F4B13}" srcOrd="0" destOrd="0" presId="urn:microsoft.com/office/officeart/2008/layout/HorizontalMultiLevelHierarchy"/>
    <dgm:cxn modelId="{EC4AAEA0-C45E-416F-9D11-3CAF8DB3530D}" type="presParOf" srcId="{991E9E9C-F238-4737-B83E-1E43FFD5CC67}" destId="{9565E27D-977F-4C64-81F3-AEB9052F4C04}" srcOrd="5" destOrd="0" presId="urn:microsoft.com/office/officeart/2008/layout/HorizontalMultiLevelHierarchy"/>
    <dgm:cxn modelId="{165B9BC5-6FE6-4A71-9DAC-53281FF8B7B5}" type="presParOf" srcId="{9565E27D-977F-4C64-81F3-AEB9052F4C04}" destId="{171094B2-5E7C-4994-90F6-1C4DAA3054B8}" srcOrd="0" destOrd="0" presId="urn:microsoft.com/office/officeart/2008/layout/HorizontalMultiLevelHierarchy"/>
    <dgm:cxn modelId="{7C31150A-C5CF-4083-BE4E-0709D69732ED}" type="presParOf" srcId="{9565E27D-977F-4C64-81F3-AEB9052F4C04}" destId="{3A8644FC-8F3A-4881-9856-00ACE56A4DD5}" srcOrd="1" destOrd="0" presId="urn:microsoft.com/office/officeart/2008/layout/HorizontalMultiLevelHierarchy"/>
    <dgm:cxn modelId="{592918C4-94A2-4B60-B6EC-85BC7890216B}" type="presParOf" srcId="{991E9E9C-F238-4737-B83E-1E43FFD5CC67}" destId="{E4BC17C5-7995-47A9-8E0B-291400241FEE}" srcOrd="6" destOrd="0" presId="urn:microsoft.com/office/officeart/2008/layout/HorizontalMultiLevelHierarchy"/>
    <dgm:cxn modelId="{C9A6A6F8-2255-4CBF-B50F-5DD10D6F6A74}" type="presParOf" srcId="{E4BC17C5-7995-47A9-8E0B-291400241FEE}" destId="{7B80E37D-57C9-4B90-A4E2-DEFBC60EA2D3}" srcOrd="0" destOrd="0" presId="urn:microsoft.com/office/officeart/2008/layout/HorizontalMultiLevelHierarchy"/>
    <dgm:cxn modelId="{3BCB39DF-DE28-4B99-9B4C-E7E5A9A688D7}" type="presParOf" srcId="{991E9E9C-F238-4737-B83E-1E43FFD5CC67}" destId="{1F00A2A3-D52A-4B10-A093-F592CC28A879}" srcOrd="7" destOrd="0" presId="urn:microsoft.com/office/officeart/2008/layout/HorizontalMultiLevelHierarchy"/>
    <dgm:cxn modelId="{1664B765-4D65-4BC8-93DA-4845448F62A1}" type="presParOf" srcId="{1F00A2A3-D52A-4B10-A093-F592CC28A879}" destId="{5BD2C8BA-D19E-40E2-88B9-1758B9EB942C}" srcOrd="0" destOrd="0" presId="urn:microsoft.com/office/officeart/2008/layout/HorizontalMultiLevelHierarchy"/>
    <dgm:cxn modelId="{889E5B31-6B83-46BF-80FA-7DBFD5425F91}" type="presParOf" srcId="{1F00A2A3-D52A-4B10-A093-F592CC28A879}" destId="{AD72C2E6-AC6B-4804-81C6-EB270B47B0CD}"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08EEF25-4B40-4A9D-A3F1-A970854D3F7E}" type="doc">
      <dgm:prSet loTypeId="urn:microsoft.com/office/officeart/2005/8/layout/vProcess5" loCatId="process" qsTypeId="urn:microsoft.com/office/officeart/2005/8/quickstyle/simple3" qsCatId="simple" csTypeId="urn:microsoft.com/office/officeart/2005/8/colors/colorful3" csCatId="colorful" phldr="1"/>
      <dgm:spPr/>
      <dgm:t>
        <a:bodyPr/>
        <a:lstStyle/>
        <a:p>
          <a:endParaRPr lang="uk-UA"/>
        </a:p>
      </dgm:t>
    </dgm:pt>
    <dgm:pt modelId="{890A98CB-CAC6-4CE3-8B3C-6028F749C367}">
      <dgm:prSet phldrT="[Текст]" custT="1"/>
      <dgm:spPr/>
      <dgm:t>
        <a:bodyPr/>
        <a:lstStyle/>
        <a:p>
          <a:r>
            <a:rPr lang="uk-UA" sz="1600" b="0" i="0" dirty="0" smtClean="0"/>
            <a:t>концептуальні системи (ідеї, задуми управлінців; концепції медичної науки в галузі профілактики, діагностики і лікування хворих або організації та управління);</a:t>
          </a:r>
          <a:endParaRPr lang="uk-UA" sz="1600" i="0" dirty="0"/>
        </a:p>
      </dgm:t>
    </dgm:pt>
    <dgm:pt modelId="{866952CE-63CE-47B8-B61C-2132A3469B22}" type="parTrans" cxnId="{C85565C3-785C-4300-B334-E5F0137BC969}">
      <dgm:prSet/>
      <dgm:spPr/>
      <dgm:t>
        <a:bodyPr/>
        <a:lstStyle/>
        <a:p>
          <a:endParaRPr lang="uk-UA"/>
        </a:p>
      </dgm:t>
    </dgm:pt>
    <dgm:pt modelId="{3F106DFE-32B6-430C-A6D0-C1B0E8ABB556}" type="sibTrans" cxnId="{C85565C3-785C-4300-B334-E5F0137BC969}">
      <dgm:prSet/>
      <dgm:spPr/>
      <dgm:t>
        <a:bodyPr/>
        <a:lstStyle/>
        <a:p>
          <a:endParaRPr lang="uk-UA"/>
        </a:p>
      </dgm:t>
    </dgm:pt>
    <dgm:pt modelId="{E36432AA-7227-4DCE-9CA1-0FA9D0C1BEBE}">
      <dgm:prSet phldrT="[Текст]"/>
      <dgm:spPr/>
      <dgm:t>
        <a:bodyPr/>
        <a:lstStyle/>
        <a:p>
          <a:r>
            <a:rPr lang="ru-RU" b="0" i="0" dirty="0" err="1" smtClean="0"/>
            <a:t>емпіричні</a:t>
          </a:r>
          <a:r>
            <a:rPr lang="ru-RU" b="0" i="0" dirty="0" smtClean="0"/>
            <a:t> </a:t>
          </a:r>
          <a:r>
            <a:rPr lang="ru-RU" b="0" i="0" dirty="0" err="1" smtClean="0"/>
            <a:t>системи</a:t>
          </a:r>
          <a:r>
            <a:rPr lang="ru-RU" b="0" i="0" dirty="0" smtClean="0"/>
            <a:t> (</a:t>
          </a:r>
          <a:r>
            <a:rPr lang="ru-RU" b="0" i="0" dirty="0" err="1" smtClean="0"/>
            <a:t>конкретні</a:t>
          </a:r>
          <a:r>
            <a:rPr lang="ru-RU" b="0" i="0" dirty="0" smtClean="0"/>
            <a:t> </a:t>
          </a:r>
          <a:r>
            <a:rPr lang="ru-RU" b="0" i="0" dirty="0" err="1" smtClean="0"/>
            <a:t>заклади</a:t>
          </a:r>
          <a:r>
            <a:rPr lang="ru-RU" b="0" i="0" dirty="0" smtClean="0"/>
            <a:t> — </a:t>
          </a:r>
          <a:r>
            <a:rPr lang="ru-RU" b="0" i="0" dirty="0" err="1" smtClean="0"/>
            <a:t>лікарні</a:t>
          </a:r>
          <a:r>
            <a:rPr lang="ru-RU" b="0" i="0" dirty="0" smtClean="0"/>
            <a:t>, </a:t>
          </a:r>
          <a:r>
            <a:rPr lang="ru-RU" b="0" i="0" dirty="0" err="1" smtClean="0"/>
            <a:t>диспансери</a:t>
          </a:r>
          <a:r>
            <a:rPr lang="ru-RU" b="0" i="0" dirty="0" smtClean="0"/>
            <a:t>, </a:t>
          </a:r>
          <a:r>
            <a:rPr lang="ru-RU" b="0" i="0" dirty="0" err="1" smtClean="0"/>
            <a:t>поліклініки</a:t>
          </a:r>
          <a:r>
            <a:rPr lang="ru-RU" b="0" i="0" dirty="0" smtClean="0"/>
            <a:t> </a:t>
          </a:r>
          <a:r>
            <a:rPr lang="ru-RU" b="0" i="0" dirty="0" err="1" smtClean="0"/>
            <a:t>тощо</a:t>
          </a:r>
          <a:r>
            <a:rPr lang="ru-RU" b="0" i="0" dirty="0" smtClean="0"/>
            <a:t>);</a:t>
          </a:r>
          <a:endParaRPr lang="uk-UA" i="0" dirty="0"/>
        </a:p>
      </dgm:t>
    </dgm:pt>
    <dgm:pt modelId="{64AF6C78-7DE0-408C-83D1-EDA0E81004D9}" type="parTrans" cxnId="{A8F91CAE-B039-4B89-ADB6-1E43B0B39407}">
      <dgm:prSet/>
      <dgm:spPr/>
      <dgm:t>
        <a:bodyPr/>
        <a:lstStyle/>
        <a:p>
          <a:endParaRPr lang="uk-UA"/>
        </a:p>
      </dgm:t>
    </dgm:pt>
    <dgm:pt modelId="{E23D704D-0359-4910-A26D-A85A12451EED}" type="sibTrans" cxnId="{A8F91CAE-B039-4B89-ADB6-1E43B0B39407}">
      <dgm:prSet/>
      <dgm:spPr/>
      <dgm:t>
        <a:bodyPr/>
        <a:lstStyle/>
        <a:p>
          <a:endParaRPr lang="uk-UA"/>
        </a:p>
      </dgm:t>
    </dgm:pt>
    <dgm:pt modelId="{DC508961-DEB0-4452-BBBD-80C7A9923677}">
      <dgm:prSet phldrT="[Текст]"/>
      <dgm:spPr/>
      <dgm:t>
        <a:bodyPr/>
        <a:lstStyle/>
        <a:p>
          <a:r>
            <a:rPr lang="ru-RU" b="0" i="0" dirty="0" err="1" smtClean="0"/>
            <a:t>організаційні</a:t>
          </a:r>
          <a:r>
            <a:rPr lang="ru-RU" b="0" i="0" dirty="0" smtClean="0"/>
            <a:t> </a:t>
          </a:r>
          <a:r>
            <a:rPr lang="ru-RU" b="0" i="0" dirty="0" err="1" smtClean="0"/>
            <a:t>системи</a:t>
          </a:r>
          <a:r>
            <a:rPr lang="ru-RU" b="0" i="0" dirty="0" smtClean="0"/>
            <a:t> (</a:t>
          </a:r>
          <a:r>
            <a:rPr lang="ru-RU" b="0" i="0" dirty="0" err="1" smtClean="0"/>
            <a:t>органи</a:t>
          </a:r>
          <a:r>
            <a:rPr lang="ru-RU" b="0" i="0" dirty="0" smtClean="0"/>
            <a:t> </a:t>
          </a:r>
          <a:r>
            <a:rPr lang="ru-RU" b="0" i="0" dirty="0" err="1" smtClean="0"/>
            <a:t>охорони</a:t>
          </a:r>
          <a:r>
            <a:rPr lang="ru-RU" b="0" i="0" dirty="0" smtClean="0"/>
            <a:t> </a:t>
          </a:r>
          <a:r>
            <a:rPr lang="ru-RU" b="0" i="0" dirty="0" err="1" smtClean="0"/>
            <a:t>здоров'я</a:t>
          </a:r>
          <a:r>
            <a:rPr lang="ru-RU" b="0" i="0" dirty="0" smtClean="0"/>
            <a:t>, </a:t>
          </a:r>
          <a:r>
            <a:rPr lang="ru-RU" b="0" i="0" dirty="0" err="1" smtClean="0"/>
            <a:t>організація</a:t>
          </a:r>
          <a:r>
            <a:rPr lang="ru-RU" b="0" i="0" dirty="0" smtClean="0"/>
            <a:t> </a:t>
          </a:r>
          <a:r>
            <a:rPr lang="ru-RU" b="0" i="0" dirty="0" err="1" smtClean="0"/>
            <a:t>окремих</a:t>
          </a:r>
          <a:r>
            <a:rPr lang="ru-RU" b="0" i="0" dirty="0" smtClean="0"/>
            <a:t> </a:t>
          </a:r>
          <a:r>
            <a:rPr lang="ru-RU" b="0" i="0" dirty="0" err="1" smtClean="0"/>
            <a:t>видів</a:t>
          </a:r>
          <a:r>
            <a:rPr lang="ru-RU" b="0" i="0" dirty="0" smtClean="0"/>
            <a:t> </a:t>
          </a:r>
          <a:r>
            <a:rPr lang="ru-RU" b="0" i="0" dirty="0" err="1" smtClean="0"/>
            <a:t>медичної</a:t>
          </a:r>
          <a:r>
            <a:rPr lang="ru-RU" b="0" i="0" dirty="0" smtClean="0"/>
            <a:t> </a:t>
          </a:r>
          <a:r>
            <a:rPr lang="ru-RU" b="0" i="0" dirty="0" err="1" smtClean="0"/>
            <a:t>допомоги</a:t>
          </a:r>
          <a:r>
            <a:rPr lang="ru-RU" b="0" i="0" dirty="0" smtClean="0"/>
            <a:t>, </a:t>
          </a:r>
          <a:r>
            <a:rPr lang="ru-RU" b="0" i="0" dirty="0" err="1" smtClean="0"/>
            <a:t>моделі</a:t>
          </a:r>
          <a:r>
            <a:rPr lang="ru-RU" b="0" i="0" dirty="0" smtClean="0"/>
            <a:t> </a:t>
          </a:r>
          <a:r>
            <a:rPr lang="ru-RU" b="0" i="0" dirty="0" err="1" smtClean="0"/>
            <a:t>управління</a:t>
          </a:r>
          <a:r>
            <a:rPr lang="ru-RU" b="0" i="0" dirty="0" smtClean="0"/>
            <a:t>, </a:t>
          </a:r>
          <a:r>
            <a:rPr lang="ru-RU" b="0" i="0" dirty="0" err="1" smtClean="0"/>
            <a:t>фінансування</a:t>
          </a:r>
          <a:r>
            <a:rPr lang="ru-RU" b="0" i="0" dirty="0" smtClean="0"/>
            <a:t>).</a:t>
          </a:r>
          <a:endParaRPr lang="uk-UA" i="0" dirty="0"/>
        </a:p>
      </dgm:t>
    </dgm:pt>
    <dgm:pt modelId="{C8C2B2E2-58C1-4967-A3F0-1A9758C71191}" type="parTrans" cxnId="{21CDE86A-9B6E-4EE4-B020-17208DD2E200}">
      <dgm:prSet/>
      <dgm:spPr/>
      <dgm:t>
        <a:bodyPr/>
        <a:lstStyle/>
        <a:p>
          <a:endParaRPr lang="uk-UA"/>
        </a:p>
      </dgm:t>
    </dgm:pt>
    <dgm:pt modelId="{9E6092B2-A78B-49D0-9772-A42BFCE1A759}" type="sibTrans" cxnId="{21CDE86A-9B6E-4EE4-B020-17208DD2E200}">
      <dgm:prSet/>
      <dgm:spPr/>
      <dgm:t>
        <a:bodyPr/>
        <a:lstStyle/>
        <a:p>
          <a:endParaRPr lang="uk-UA"/>
        </a:p>
      </dgm:t>
    </dgm:pt>
    <dgm:pt modelId="{1C68D140-0248-42C9-93D2-4CC6295B401C}" type="pres">
      <dgm:prSet presAssocID="{E08EEF25-4B40-4A9D-A3F1-A970854D3F7E}" presName="outerComposite" presStyleCnt="0">
        <dgm:presLayoutVars>
          <dgm:chMax val="5"/>
          <dgm:dir/>
          <dgm:resizeHandles val="exact"/>
        </dgm:presLayoutVars>
      </dgm:prSet>
      <dgm:spPr/>
    </dgm:pt>
    <dgm:pt modelId="{E3845C84-E599-48F5-95C5-6323B0E82C2E}" type="pres">
      <dgm:prSet presAssocID="{E08EEF25-4B40-4A9D-A3F1-A970854D3F7E}" presName="dummyMaxCanvas" presStyleCnt="0">
        <dgm:presLayoutVars/>
      </dgm:prSet>
      <dgm:spPr/>
    </dgm:pt>
    <dgm:pt modelId="{F318D2B5-E66E-495F-894F-85EB407292CD}" type="pres">
      <dgm:prSet presAssocID="{E08EEF25-4B40-4A9D-A3F1-A970854D3F7E}" presName="ThreeNodes_1" presStyleLbl="node1" presStyleIdx="0" presStyleCnt="3">
        <dgm:presLayoutVars>
          <dgm:bulletEnabled val="1"/>
        </dgm:presLayoutVars>
      </dgm:prSet>
      <dgm:spPr/>
      <dgm:t>
        <a:bodyPr/>
        <a:lstStyle/>
        <a:p>
          <a:endParaRPr lang="uk-UA"/>
        </a:p>
      </dgm:t>
    </dgm:pt>
    <dgm:pt modelId="{677ADE3F-C09F-4D8A-BD40-4298C4DDF745}" type="pres">
      <dgm:prSet presAssocID="{E08EEF25-4B40-4A9D-A3F1-A970854D3F7E}" presName="ThreeNodes_2" presStyleLbl="node1" presStyleIdx="1" presStyleCnt="3">
        <dgm:presLayoutVars>
          <dgm:bulletEnabled val="1"/>
        </dgm:presLayoutVars>
      </dgm:prSet>
      <dgm:spPr/>
      <dgm:t>
        <a:bodyPr/>
        <a:lstStyle/>
        <a:p>
          <a:endParaRPr lang="uk-UA"/>
        </a:p>
      </dgm:t>
    </dgm:pt>
    <dgm:pt modelId="{4620BC2F-8C9C-48FB-86A6-C83BE1D181D2}" type="pres">
      <dgm:prSet presAssocID="{E08EEF25-4B40-4A9D-A3F1-A970854D3F7E}" presName="ThreeNodes_3" presStyleLbl="node1" presStyleIdx="2" presStyleCnt="3">
        <dgm:presLayoutVars>
          <dgm:bulletEnabled val="1"/>
        </dgm:presLayoutVars>
      </dgm:prSet>
      <dgm:spPr/>
      <dgm:t>
        <a:bodyPr/>
        <a:lstStyle/>
        <a:p>
          <a:endParaRPr lang="uk-UA"/>
        </a:p>
      </dgm:t>
    </dgm:pt>
    <dgm:pt modelId="{FB6C32D3-4B1A-4FE4-BD0B-162D790E4026}" type="pres">
      <dgm:prSet presAssocID="{E08EEF25-4B40-4A9D-A3F1-A970854D3F7E}" presName="ThreeConn_1-2" presStyleLbl="fgAccFollowNode1" presStyleIdx="0" presStyleCnt="2">
        <dgm:presLayoutVars>
          <dgm:bulletEnabled val="1"/>
        </dgm:presLayoutVars>
      </dgm:prSet>
      <dgm:spPr/>
    </dgm:pt>
    <dgm:pt modelId="{A4E1384F-BAC5-41D9-A510-AFE71DC22FF0}" type="pres">
      <dgm:prSet presAssocID="{E08EEF25-4B40-4A9D-A3F1-A970854D3F7E}" presName="ThreeConn_2-3" presStyleLbl="fgAccFollowNode1" presStyleIdx="1" presStyleCnt="2">
        <dgm:presLayoutVars>
          <dgm:bulletEnabled val="1"/>
        </dgm:presLayoutVars>
      </dgm:prSet>
      <dgm:spPr/>
    </dgm:pt>
    <dgm:pt modelId="{FDA0823A-9CF0-40B4-8D4C-3534E40C931A}" type="pres">
      <dgm:prSet presAssocID="{E08EEF25-4B40-4A9D-A3F1-A970854D3F7E}" presName="ThreeNodes_1_text" presStyleLbl="node1" presStyleIdx="2" presStyleCnt="3">
        <dgm:presLayoutVars>
          <dgm:bulletEnabled val="1"/>
        </dgm:presLayoutVars>
      </dgm:prSet>
      <dgm:spPr/>
      <dgm:t>
        <a:bodyPr/>
        <a:lstStyle/>
        <a:p>
          <a:endParaRPr lang="uk-UA"/>
        </a:p>
      </dgm:t>
    </dgm:pt>
    <dgm:pt modelId="{AE96F0DB-6A97-40A1-A593-D24E46583573}" type="pres">
      <dgm:prSet presAssocID="{E08EEF25-4B40-4A9D-A3F1-A970854D3F7E}" presName="ThreeNodes_2_text" presStyleLbl="node1" presStyleIdx="2" presStyleCnt="3">
        <dgm:presLayoutVars>
          <dgm:bulletEnabled val="1"/>
        </dgm:presLayoutVars>
      </dgm:prSet>
      <dgm:spPr/>
      <dgm:t>
        <a:bodyPr/>
        <a:lstStyle/>
        <a:p>
          <a:endParaRPr lang="uk-UA"/>
        </a:p>
      </dgm:t>
    </dgm:pt>
    <dgm:pt modelId="{74B624A1-07FF-4B42-9268-41C8C78607AE}" type="pres">
      <dgm:prSet presAssocID="{E08EEF25-4B40-4A9D-A3F1-A970854D3F7E}" presName="ThreeNodes_3_text" presStyleLbl="node1" presStyleIdx="2" presStyleCnt="3">
        <dgm:presLayoutVars>
          <dgm:bulletEnabled val="1"/>
        </dgm:presLayoutVars>
      </dgm:prSet>
      <dgm:spPr/>
      <dgm:t>
        <a:bodyPr/>
        <a:lstStyle/>
        <a:p>
          <a:endParaRPr lang="uk-UA"/>
        </a:p>
      </dgm:t>
    </dgm:pt>
  </dgm:ptLst>
  <dgm:cxnLst>
    <dgm:cxn modelId="{21CDE86A-9B6E-4EE4-B020-17208DD2E200}" srcId="{E08EEF25-4B40-4A9D-A3F1-A970854D3F7E}" destId="{DC508961-DEB0-4452-BBBD-80C7A9923677}" srcOrd="2" destOrd="0" parTransId="{C8C2B2E2-58C1-4967-A3F0-1A9758C71191}" sibTransId="{9E6092B2-A78B-49D0-9772-A42BFCE1A759}"/>
    <dgm:cxn modelId="{E61864D5-C19F-4FD1-B5DC-990C6EF9D6F5}" type="presOf" srcId="{E36432AA-7227-4DCE-9CA1-0FA9D0C1BEBE}" destId="{AE96F0DB-6A97-40A1-A593-D24E46583573}" srcOrd="1" destOrd="0" presId="urn:microsoft.com/office/officeart/2005/8/layout/vProcess5"/>
    <dgm:cxn modelId="{59B0EA38-9AA6-4141-A657-04232BEA18F0}" type="presOf" srcId="{DC508961-DEB0-4452-BBBD-80C7A9923677}" destId="{4620BC2F-8C9C-48FB-86A6-C83BE1D181D2}" srcOrd="0" destOrd="0" presId="urn:microsoft.com/office/officeart/2005/8/layout/vProcess5"/>
    <dgm:cxn modelId="{1FA10052-2FF8-4A0B-A9C8-F2A2ABD02D72}" type="presOf" srcId="{890A98CB-CAC6-4CE3-8B3C-6028F749C367}" destId="{F318D2B5-E66E-495F-894F-85EB407292CD}" srcOrd="0" destOrd="0" presId="urn:microsoft.com/office/officeart/2005/8/layout/vProcess5"/>
    <dgm:cxn modelId="{5A925FDC-0595-40FA-98CB-B4D1617692F2}" type="presOf" srcId="{3F106DFE-32B6-430C-A6D0-C1B0E8ABB556}" destId="{FB6C32D3-4B1A-4FE4-BD0B-162D790E4026}" srcOrd="0" destOrd="0" presId="urn:microsoft.com/office/officeart/2005/8/layout/vProcess5"/>
    <dgm:cxn modelId="{7F4406DF-9C31-45DB-82BA-F17C404D2370}" type="presOf" srcId="{E08EEF25-4B40-4A9D-A3F1-A970854D3F7E}" destId="{1C68D140-0248-42C9-93D2-4CC6295B401C}" srcOrd="0" destOrd="0" presId="urn:microsoft.com/office/officeart/2005/8/layout/vProcess5"/>
    <dgm:cxn modelId="{A8F91CAE-B039-4B89-ADB6-1E43B0B39407}" srcId="{E08EEF25-4B40-4A9D-A3F1-A970854D3F7E}" destId="{E36432AA-7227-4DCE-9CA1-0FA9D0C1BEBE}" srcOrd="1" destOrd="0" parTransId="{64AF6C78-7DE0-408C-83D1-EDA0E81004D9}" sibTransId="{E23D704D-0359-4910-A26D-A85A12451EED}"/>
    <dgm:cxn modelId="{1B0B7FB7-16AC-43E8-A947-95D97CFE50E1}" type="presOf" srcId="{E23D704D-0359-4910-A26D-A85A12451EED}" destId="{A4E1384F-BAC5-41D9-A510-AFE71DC22FF0}" srcOrd="0" destOrd="0" presId="urn:microsoft.com/office/officeart/2005/8/layout/vProcess5"/>
    <dgm:cxn modelId="{C85565C3-785C-4300-B334-E5F0137BC969}" srcId="{E08EEF25-4B40-4A9D-A3F1-A970854D3F7E}" destId="{890A98CB-CAC6-4CE3-8B3C-6028F749C367}" srcOrd="0" destOrd="0" parTransId="{866952CE-63CE-47B8-B61C-2132A3469B22}" sibTransId="{3F106DFE-32B6-430C-A6D0-C1B0E8ABB556}"/>
    <dgm:cxn modelId="{AFC5C406-4E5B-4BF2-97B8-8C44E45D84F0}" type="presOf" srcId="{DC508961-DEB0-4452-BBBD-80C7A9923677}" destId="{74B624A1-07FF-4B42-9268-41C8C78607AE}" srcOrd="1" destOrd="0" presId="urn:microsoft.com/office/officeart/2005/8/layout/vProcess5"/>
    <dgm:cxn modelId="{85FA947B-FCAF-4942-A7CB-55C690F58025}" type="presOf" srcId="{890A98CB-CAC6-4CE3-8B3C-6028F749C367}" destId="{FDA0823A-9CF0-40B4-8D4C-3534E40C931A}" srcOrd="1" destOrd="0" presId="urn:microsoft.com/office/officeart/2005/8/layout/vProcess5"/>
    <dgm:cxn modelId="{244D29E7-2FBA-461A-98D6-64BF08B70BD5}" type="presOf" srcId="{E36432AA-7227-4DCE-9CA1-0FA9D0C1BEBE}" destId="{677ADE3F-C09F-4D8A-BD40-4298C4DDF745}" srcOrd="0" destOrd="0" presId="urn:microsoft.com/office/officeart/2005/8/layout/vProcess5"/>
    <dgm:cxn modelId="{F219FE5B-3E75-490F-A520-0611660F0FE8}" type="presParOf" srcId="{1C68D140-0248-42C9-93D2-4CC6295B401C}" destId="{E3845C84-E599-48F5-95C5-6323B0E82C2E}" srcOrd="0" destOrd="0" presId="urn:microsoft.com/office/officeart/2005/8/layout/vProcess5"/>
    <dgm:cxn modelId="{C79C5D9D-4732-40F2-9656-0C6B1C0C9A7E}" type="presParOf" srcId="{1C68D140-0248-42C9-93D2-4CC6295B401C}" destId="{F318D2B5-E66E-495F-894F-85EB407292CD}" srcOrd="1" destOrd="0" presId="urn:microsoft.com/office/officeart/2005/8/layout/vProcess5"/>
    <dgm:cxn modelId="{3CCFAFC2-87A0-4A0A-B824-D172D692064F}" type="presParOf" srcId="{1C68D140-0248-42C9-93D2-4CC6295B401C}" destId="{677ADE3F-C09F-4D8A-BD40-4298C4DDF745}" srcOrd="2" destOrd="0" presId="urn:microsoft.com/office/officeart/2005/8/layout/vProcess5"/>
    <dgm:cxn modelId="{24C4A5FC-ABA0-4BD4-B37F-73C2755C0185}" type="presParOf" srcId="{1C68D140-0248-42C9-93D2-4CC6295B401C}" destId="{4620BC2F-8C9C-48FB-86A6-C83BE1D181D2}" srcOrd="3" destOrd="0" presId="urn:microsoft.com/office/officeart/2005/8/layout/vProcess5"/>
    <dgm:cxn modelId="{AD8FD04C-91FF-45E2-AB6C-37187814C06A}" type="presParOf" srcId="{1C68D140-0248-42C9-93D2-4CC6295B401C}" destId="{FB6C32D3-4B1A-4FE4-BD0B-162D790E4026}" srcOrd="4" destOrd="0" presId="urn:microsoft.com/office/officeart/2005/8/layout/vProcess5"/>
    <dgm:cxn modelId="{022C7C4E-194D-48FA-9037-C6FB67328E61}" type="presParOf" srcId="{1C68D140-0248-42C9-93D2-4CC6295B401C}" destId="{A4E1384F-BAC5-41D9-A510-AFE71DC22FF0}" srcOrd="5" destOrd="0" presId="urn:microsoft.com/office/officeart/2005/8/layout/vProcess5"/>
    <dgm:cxn modelId="{5795B467-2CB3-4E2D-8616-1FEA06EF79AF}" type="presParOf" srcId="{1C68D140-0248-42C9-93D2-4CC6295B401C}" destId="{FDA0823A-9CF0-40B4-8D4C-3534E40C931A}" srcOrd="6" destOrd="0" presId="urn:microsoft.com/office/officeart/2005/8/layout/vProcess5"/>
    <dgm:cxn modelId="{30689712-BBD7-4E74-BD0D-CDEE56D61C5C}" type="presParOf" srcId="{1C68D140-0248-42C9-93D2-4CC6295B401C}" destId="{AE96F0DB-6A97-40A1-A593-D24E46583573}" srcOrd="7" destOrd="0" presId="urn:microsoft.com/office/officeart/2005/8/layout/vProcess5"/>
    <dgm:cxn modelId="{CFD151A4-94C9-4A6C-AF2E-1759E2EE46E6}" type="presParOf" srcId="{1C68D140-0248-42C9-93D2-4CC6295B401C}" destId="{74B624A1-07FF-4B42-9268-41C8C78607AE}"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8EF2171-A140-43B0-9077-9D5A09AA5005}" type="doc">
      <dgm:prSet loTypeId="urn:microsoft.com/office/officeart/2005/8/layout/process1" loCatId="process" qsTypeId="urn:microsoft.com/office/officeart/2005/8/quickstyle/simple3" qsCatId="simple" csTypeId="urn:microsoft.com/office/officeart/2005/8/colors/colorful4" csCatId="colorful" phldr="1"/>
      <dgm:spPr/>
    </dgm:pt>
    <dgm:pt modelId="{C1BE1E0E-02ED-4B8C-B3E4-ECA3B2FE823C}">
      <dgm:prSet phldrT="[Текст]" custT="1"/>
      <dgm:spPr/>
      <dgm:t>
        <a:bodyPr/>
        <a:lstStyle/>
        <a:p>
          <a:r>
            <a:rPr lang="ru-RU" sz="1600" b="1" i="0" dirty="0" err="1" smtClean="0"/>
            <a:t>Державна</a:t>
          </a:r>
          <a:r>
            <a:rPr lang="ru-RU" sz="1600" b="1" i="0" dirty="0" smtClean="0"/>
            <a:t> система </a:t>
          </a:r>
          <a:r>
            <a:rPr lang="ru-RU" sz="1600" b="1" i="0" dirty="0" err="1" smtClean="0"/>
            <a:t>або</a:t>
          </a:r>
          <a:r>
            <a:rPr lang="ru-RU" sz="1600" b="1" i="0" dirty="0" smtClean="0"/>
            <a:t> система </a:t>
          </a:r>
          <a:r>
            <a:rPr lang="ru-RU" sz="1600" b="0" i="0" dirty="0" err="1" smtClean="0"/>
            <a:t>Бевериджа</a:t>
          </a:r>
          <a:r>
            <a:rPr lang="ru-RU" sz="1600" b="0" i="0" dirty="0" smtClean="0"/>
            <a:t>, яка </a:t>
          </a:r>
          <a:r>
            <a:rPr lang="ru-RU" sz="1600" b="0" i="0" dirty="0" err="1" smtClean="0"/>
            <a:t>спрямована</a:t>
          </a:r>
          <a:r>
            <a:rPr lang="ru-RU" sz="1600" b="0" i="0" dirty="0" smtClean="0"/>
            <a:t> на </a:t>
          </a:r>
          <a:r>
            <a:rPr lang="ru-RU" sz="1600" b="0" i="0" dirty="0" err="1" smtClean="0"/>
            <a:t>здійснення</a:t>
          </a:r>
          <a:r>
            <a:rPr lang="ru-RU" sz="1600" b="0" i="0" dirty="0" smtClean="0"/>
            <a:t> </a:t>
          </a:r>
          <a:r>
            <a:rPr lang="ru-RU" sz="1600" b="0" i="0" dirty="0" err="1" smtClean="0"/>
            <a:t>повноцінної</a:t>
          </a:r>
          <a:r>
            <a:rPr lang="ru-RU" sz="1600" b="0" i="0" dirty="0" smtClean="0"/>
            <a:t> </a:t>
          </a:r>
          <a:r>
            <a:rPr lang="ru-RU" sz="1600" b="0" i="0" dirty="0" err="1" smtClean="0"/>
            <a:t>профілактики</a:t>
          </a:r>
          <a:r>
            <a:rPr lang="ru-RU" sz="1600" b="0" i="0" dirty="0" smtClean="0"/>
            <a:t> і </a:t>
          </a:r>
          <a:r>
            <a:rPr lang="ru-RU" sz="1600" b="0" i="0" dirty="0" err="1" smtClean="0"/>
            <a:t>лікування</a:t>
          </a:r>
          <a:r>
            <a:rPr lang="ru-RU" sz="1600" b="0" i="0" dirty="0" smtClean="0"/>
            <a:t>, </a:t>
          </a:r>
          <a:r>
            <a:rPr lang="ru-RU" sz="1600" b="0" i="0" dirty="0" err="1" smtClean="0"/>
            <a:t>доступних</a:t>
          </a:r>
          <a:r>
            <a:rPr lang="ru-RU" sz="1600" b="0" i="0" dirty="0" smtClean="0"/>
            <a:t> кожному </a:t>
          </a:r>
          <a:r>
            <a:rPr lang="ru-RU" sz="1600" b="0" i="0" dirty="0" err="1" smtClean="0"/>
            <a:t>громадянину</a:t>
          </a:r>
          <a:r>
            <a:rPr lang="ru-RU" sz="1600" b="0" i="0" dirty="0" smtClean="0"/>
            <a:t> </a:t>
          </a:r>
          <a:r>
            <a:rPr lang="ru-RU" sz="1600" b="0" i="0" dirty="0" err="1" smtClean="0"/>
            <a:t>країни</a:t>
          </a:r>
          <a:r>
            <a:rPr lang="ru-RU" sz="1600" b="0" i="0" dirty="0" smtClean="0"/>
            <a:t> без </a:t>
          </a:r>
          <a:r>
            <a:rPr lang="ru-RU" sz="1600" b="0" i="0" dirty="0" err="1" smtClean="0"/>
            <a:t>винятку</a:t>
          </a:r>
          <a:r>
            <a:rPr lang="ru-RU" sz="1600" b="0" i="0" dirty="0" smtClean="0"/>
            <a:t>.</a:t>
          </a:r>
          <a:endParaRPr lang="uk-UA" sz="1600" i="0" dirty="0"/>
        </a:p>
      </dgm:t>
    </dgm:pt>
    <dgm:pt modelId="{BCB5575E-6358-456F-A2F4-339B72D8C2AF}" type="parTrans" cxnId="{F914B93A-1BE1-4258-9DE0-07617173E25B}">
      <dgm:prSet/>
      <dgm:spPr/>
      <dgm:t>
        <a:bodyPr/>
        <a:lstStyle/>
        <a:p>
          <a:endParaRPr lang="uk-UA"/>
        </a:p>
      </dgm:t>
    </dgm:pt>
    <dgm:pt modelId="{E70354C6-FA80-4520-A2BD-30791F3C4C34}" type="sibTrans" cxnId="{F914B93A-1BE1-4258-9DE0-07617173E25B}">
      <dgm:prSet/>
      <dgm:spPr/>
      <dgm:t>
        <a:bodyPr/>
        <a:lstStyle/>
        <a:p>
          <a:endParaRPr lang="uk-UA"/>
        </a:p>
      </dgm:t>
    </dgm:pt>
    <dgm:pt modelId="{54593DED-781C-4A51-B508-01834B373E61}">
      <dgm:prSet phldrT="[Текст]" custT="1"/>
      <dgm:spPr/>
      <dgm:t>
        <a:bodyPr/>
        <a:lstStyle/>
        <a:p>
          <a:r>
            <a:rPr lang="ru-RU" sz="1600" b="1" i="0" dirty="0" smtClean="0"/>
            <a:t>Система, </a:t>
          </a:r>
          <a:r>
            <a:rPr lang="ru-RU" sz="1600" b="1" i="0" dirty="0" err="1" smtClean="0"/>
            <a:t>що</a:t>
          </a:r>
          <a:r>
            <a:rPr lang="ru-RU" sz="1600" b="1" i="0" dirty="0" smtClean="0"/>
            <a:t> </a:t>
          </a:r>
          <a:r>
            <a:rPr lang="ru-RU" sz="1600" b="1" i="0" dirty="0" err="1" smtClean="0"/>
            <a:t>базується</a:t>
          </a:r>
          <a:r>
            <a:rPr lang="ru-RU" sz="1600" b="1" i="0" dirty="0" smtClean="0"/>
            <a:t> на </a:t>
          </a:r>
          <a:r>
            <a:rPr lang="ru-RU" sz="1600" b="1" i="0" dirty="0" err="1" smtClean="0"/>
            <a:t>всеохоплюючому</a:t>
          </a:r>
          <a:r>
            <a:rPr lang="ru-RU" sz="1600" b="1" i="0" dirty="0" smtClean="0"/>
            <a:t> </a:t>
          </a:r>
          <a:r>
            <a:rPr lang="ru-RU" sz="1600" b="1" i="0" dirty="0" err="1" smtClean="0"/>
            <a:t>страхуванні</a:t>
          </a:r>
          <a:r>
            <a:rPr lang="ru-RU" sz="1600" b="1" i="0" dirty="0" smtClean="0"/>
            <a:t> </a:t>
          </a:r>
          <a:r>
            <a:rPr lang="ru-RU" sz="1600" b="1" i="0" dirty="0" err="1" smtClean="0"/>
            <a:t>здоров'я</a:t>
          </a:r>
          <a:r>
            <a:rPr lang="ru-RU" sz="1600" b="1" i="0" dirty="0" smtClean="0"/>
            <a:t> </a:t>
          </a:r>
          <a:r>
            <a:rPr lang="ru-RU" sz="1600" b="1" i="0" dirty="0" err="1" smtClean="0"/>
            <a:t>або</a:t>
          </a:r>
          <a:r>
            <a:rPr lang="ru-RU" sz="1600" b="1" i="0" dirty="0" smtClean="0"/>
            <a:t> система Отто </a:t>
          </a:r>
          <a:r>
            <a:rPr lang="ru-RU" sz="1600" b="1" i="0" dirty="0" err="1" smtClean="0"/>
            <a:t>Бісмарка</a:t>
          </a:r>
          <a:r>
            <a:rPr lang="ru-RU" sz="1600" b="0" i="0" dirty="0" smtClean="0"/>
            <a:t> і </a:t>
          </a:r>
          <a:r>
            <a:rPr lang="ru-RU" sz="1600" b="0" i="0" dirty="0" err="1" smtClean="0"/>
            <a:t>опирається</a:t>
          </a:r>
          <a:r>
            <a:rPr lang="ru-RU" sz="1600" b="0" i="0" dirty="0" smtClean="0"/>
            <a:t> на </a:t>
          </a:r>
          <a:r>
            <a:rPr lang="ru-RU" sz="1600" b="0" i="0" dirty="0" err="1" smtClean="0"/>
            <a:t>використання</a:t>
          </a:r>
          <a:r>
            <a:rPr lang="ru-RU" sz="1600" b="0" i="0" dirty="0" smtClean="0"/>
            <a:t> </a:t>
          </a:r>
          <a:r>
            <a:rPr lang="ru-RU" sz="1600" b="0" i="0" dirty="0" err="1" smtClean="0"/>
            <a:t>переважно</a:t>
          </a:r>
          <a:r>
            <a:rPr lang="ru-RU" sz="1600" b="0" i="0" dirty="0" smtClean="0"/>
            <a:t> </a:t>
          </a:r>
          <a:r>
            <a:rPr lang="ru-RU" sz="1600" b="0" i="0" dirty="0" err="1" smtClean="0"/>
            <a:t>страхових</a:t>
          </a:r>
          <a:r>
            <a:rPr lang="ru-RU" sz="1600" b="0" i="0" dirty="0" smtClean="0"/>
            <a:t> </a:t>
          </a:r>
          <a:r>
            <a:rPr lang="ru-RU" sz="1600" b="0" i="0" dirty="0" err="1" smtClean="0"/>
            <a:t>засобів</a:t>
          </a:r>
          <a:r>
            <a:rPr lang="ru-RU" sz="1600" b="0" i="0" dirty="0" smtClean="0"/>
            <a:t> для </a:t>
          </a:r>
          <a:r>
            <a:rPr lang="ru-RU" sz="1600" b="0" i="0" dirty="0" err="1" smtClean="0"/>
            <a:t>захисту</a:t>
          </a:r>
          <a:r>
            <a:rPr lang="ru-RU" sz="1600" b="0" i="0" dirty="0" smtClean="0"/>
            <a:t> </a:t>
          </a:r>
          <a:r>
            <a:rPr lang="ru-RU" sz="1600" b="0" i="0" dirty="0" err="1" smtClean="0"/>
            <a:t>працюючого</a:t>
          </a:r>
          <a:r>
            <a:rPr lang="ru-RU" sz="1600" b="0" i="0" dirty="0" smtClean="0"/>
            <a:t> </a:t>
          </a:r>
          <a:r>
            <a:rPr lang="ru-RU" sz="1600" b="0" i="0" dirty="0" err="1" smtClean="0"/>
            <a:t>населення</a:t>
          </a:r>
          <a:r>
            <a:rPr lang="ru-RU" sz="1600" b="0" i="0" dirty="0" smtClean="0"/>
            <a:t> при </a:t>
          </a:r>
          <a:r>
            <a:rPr lang="ru-RU" sz="1600" b="0" i="0" dirty="0" err="1" smtClean="0"/>
            <a:t>нещасних</a:t>
          </a:r>
          <a:r>
            <a:rPr lang="ru-RU" sz="1600" b="0" i="0" dirty="0" smtClean="0"/>
            <a:t> </a:t>
          </a:r>
          <a:r>
            <a:rPr lang="ru-RU" sz="1600" b="0" i="0" dirty="0" err="1" smtClean="0"/>
            <a:t>випадках</a:t>
          </a:r>
          <a:r>
            <a:rPr lang="ru-RU" sz="1600" b="0" i="0" dirty="0" smtClean="0"/>
            <a:t>, </a:t>
          </a:r>
          <a:r>
            <a:rPr lang="ru-RU" sz="1600" b="0" i="0" dirty="0" err="1" smtClean="0"/>
            <a:t>захворюваннях</a:t>
          </a:r>
          <a:r>
            <a:rPr lang="ru-RU" sz="1600" b="0" i="0" dirty="0" smtClean="0"/>
            <a:t>, </a:t>
          </a:r>
          <a:r>
            <a:rPr lang="ru-RU" sz="1600" b="0" i="0" dirty="0" err="1" smtClean="0"/>
            <a:t>непрацездатності</a:t>
          </a:r>
          <a:r>
            <a:rPr lang="ru-RU" sz="1600" b="0" i="0" dirty="0" smtClean="0"/>
            <a:t> і при </a:t>
          </a:r>
          <a:r>
            <a:rPr lang="ru-RU" sz="1600" b="0" i="0" dirty="0" err="1" smtClean="0"/>
            <a:t>настанні</a:t>
          </a:r>
          <a:r>
            <a:rPr lang="ru-RU" sz="1600" b="0" i="0" dirty="0" smtClean="0"/>
            <a:t> </a:t>
          </a:r>
          <a:r>
            <a:rPr lang="ru-RU" sz="1600" b="0" i="0" dirty="0" err="1" smtClean="0"/>
            <a:t>старості</a:t>
          </a:r>
          <a:r>
            <a:rPr lang="ru-RU" sz="1600" b="0" i="0" dirty="0" smtClean="0"/>
            <a:t>.</a:t>
          </a:r>
          <a:endParaRPr lang="uk-UA" sz="1600" i="0" dirty="0"/>
        </a:p>
      </dgm:t>
    </dgm:pt>
    <dgm:pt modelId="{3CFC9327-954A-4468-8E6D-CC6F0F97B1CF}" type="parTrans" cxnId="{3165D196-964E-4B0F-9CF4-5780ECAA1449}">
      <dgm:prSet/>
      <dgm:spPr/>
      <dgm:t>
        <a:bodyPr/>
        <a:lstStyle/>
        <a:p>
          <a:endParaRPr lang="uk-UA"/>
        </a:p>
      </dgm:t>
    </dgm:pt>
    <dgm:pt modelId="{0C39365B-77D9-4723-B286-776133694F8A}" type="sibTrans" cxnId="{3165D196-964E-4B0F-9CF4-5780ECAA1449}">
      <dgm:prSet/>
      <dgm:spPr/>
      <dgm:t>
        <a:bodyPr/>
        <a:lstStyle/>
        <a:p>
          <a:endParaRPr lang="uk-UA"/>
        </a:p>
      </dgm:t>
    </dgm:pt>
    <dgm:pt modelId="{8643BED5-CAAA-40D4-BB7A-05EA85158E9D}">
      <dgm:prSet phldrT="[Текст]" custT="1"/>
      <dgm:spPr/>
      <dgm:t>
        <a:bodyPr/>
        <a:lstStyle/>
        <a:p>
          <a:r>
            <a:rPr lang="ru-RU" sz="1600" b="1" i="0" dirty="0" err="1" smtClean="0"/>
            <a:t>Ринкова</a:t>
          </a:r>
          <a:r>
            <a:rPr lang="ru-RU" sz="1600" b="1" i="0" dirty="0" smtClean="0"/>
            <a:t> </a:t>
          </a:r>
          <a:r>
            <a:rPr lang="ru-RU" sz="1600" b="1" i="0" dirty="0" err="1" smtClean="0"/>
            <a:t>або</a:t>
          </a:r>
          <a:r>
            <a:rPr lang="ru-RU" sz="1600" b="1" i="0" dirty="0" smtClean="0"/>
            <a:t> приватна система </a:t>
          </a:r>
          <a:r>
            <a:rPr lang="ru-RU" sz="1600" b="1" i="0" dirty="0" err="1" smtClean="0"/>
            <a:t>охорони</a:t>
          </a:r>
          <a:r>
            <a:rPr lang="ru-RU" sz="1600" b="1" i="0" dirty="0" smtClean="0"/>
            <a:t> </a:t>
          </a:r>
          <a:r>
            <a:rPr lang="ru-RU" sz="1600" b="1" i="0" dirty="0" err="1" smtClean="0"/>
            <a:t>здоров'я</a:t>
          </a:r>
          <a:r>
            <a:rPr lang="ru-RU" sz="1600" b="1" i="0" dirty="0" smtClean="0"/>
            <a:t> </a:t>
          </a:r>
          <a:r>
            <a:rPr lang="ru-RU" sz="1600" b="0" i="0" dirty="0" err="1" smtClean="0"/>
            <a:t>визначається</a:t>
          </a:r>
          <a:r>
            <a:rPr lang="ru-RU" sz="1600" b="0" i="0" dirty="0" smtClean="0"/>
            <a:t> </a:t>
          </a:r>
          <a:r>
            <a:rPr lang="ru-RU" sz="1600" b="0" i="0" dirty="0" err="1" smtClean="0"/>
            <a:t>різноманітними</a:t>
          </a:r>
          <a:r>
            <a:rPr lang="ru-RU" sz="1600" b="0" i="0" dirty="0" smtClean="0"/>
            <a:t> </a:t>
          </a:r>
          <a:r>
            <a:rPr lang="ru-RU" sz="1600" b="0" i="0" dirty="0" err="1" smtClean="0"/>
            <a:t>пропорціями</a:t>
          </a:r>
          <a:r>
            <a:rPr lang="ru-RU" sz="1600" b="0" i="0" dirty="0" smtClean="0"/>
            <a:t> </a:t>
          </a:r>
          <a:r>
            <a:rPr lang="ru-RU" sz="1600" b="0" i="0" dirty="0" err="1" smtClean="0"/>
            <a:t>поміж</a:t>
          </a:r>
          <a:r>
            <a:rPr lang="ru-RU" sz="1600" b="0" i="0" dirty="0" smtClean="0"/>
            <a:t> коштами державного бюджету, </a:t>
          </a:r>
          <a:r>
            <a:rPr lang="ru-RU" sz="1600" b="0" i="0" dirty="0" err="1" smtClean="0"/>
            <a:t>медичного</a:t>
          </a:r>
          <a:r>
            <a:rPr lang="ru-RU" sz="1600" b="0" i="0" dirty="0" smtClean="0"/>
            <a:t> </a:t>
          </a:r>
          <a:r>
            <a:rPr lang="ru-RU" sz="1600" b="0" i="0" dirty="0" err="1" smtClean="0"/>
            <a:t>страхування</a:t>
          </a:r>
          <a:r>
            <a:rPr lang="ru-RU" sz="1600" b="0" i="0" dirty="0" smtClean="0"/>
            <a:t> і </a:t>
          </a:r>
          <a:r>
            <a:rPr lang="ru-RU" sz="1600" b="0" i="0" dirty="0" err="1" smtClean="0"/>
            <a:t>медичними</a:t>
          </a:r>
          <a:r>
            <a:rPr lang="ru-RU" sz="1600" b="0" i="0" dirty="0" smtClean="0"/>
            <a:t> </a:t>
          </a:r>
          <a:r>
            <a:rPr lang="ru-RU" sz="1600" b="0" i="0" dirty="0" err="1" smtClean="0"/>
            <a:t>послугами</a:t>
          </a:r>
          <a:r>
            <a:rPr lang="ru-RU" sz="1600" b="0" i="0" dirty="0" smtClean="0"/>
            <a:t>, </a:t>
          </a:r>
          <a:r>
            <a:rPr lang="ru-RU" sz="1600" b="0" i="0" dirty="0" err="1" smtClean="0"/>
            <a:t>що</a:t>
          </a:r>
          <a:r>
            <a:rPr lang="ru-RU" sz="1600" b="0" i="0" dirty="0" smtClean="0"/>
            <a:t> </a:t>
          </a:r>
          <a:r>
            <a:rPr lang="ru-RU" sz="1600" b="0" i="0" dirty="0" err="1" smtClean="0"/>
            <a:t>сплачуються</a:t>
          </a:r>
          <a:r>
            <a:rPr lang="ru-RU" sz="1600" b="0" i="0" dirty="0" smtClean="0"/>
            <a:t> </a:t>
          </a:r>
          <a:r>
            <a:rPr lang="ru-RU" sz="1600" b="0" i="0" dirty="0" err="1" smtClean="0"/>
            <a:t>пацієнтами</a:t>
          </a:r>
          <a:r>
            <a:rPr lang="ru-RU" sz="1600" b="0" i="0" dirty="0" smtClean="0"/>
            <a:t> </a:t>
          </a:r>
          <a:r>
            <a:rPr lang="ru-RU" sz="1600" b="0" i="0" dirty="0" err="1" smtClean="0"/>
            <a:t>безпосередньо</a:t>
          </a:r>
          <a:r>
            <a:rPr lang="ru-RU" sz="1600" b="0" i="1" dirty="0" smtClean="0"/>
            <a:t>.</a:t>
          </a:r>
          <a:endParaRPr lang="uk-UA" sz="1600" dirty="0"/>
        </a:p>
      </dgm:t>
    </dgm:pt>
    <dgm:pt modelId="{26ACA756-818B-43D7-A779-58C58958D742}" type="parTrans" cxnId="{C747C9B9-86EC-4AF3-9259-4AB0BB56CA82}">
      <dgm:prSet/>
      <dgm:spPr/>
      <dgm:t>
        <a:bodyPr/>
        <a:lstStyle/>
        <a:p>
          <a:endParaRPr lang="uk-UA"/>
        </a:p>
      </dgm:t>
    </dgm:pt>
    <dgm:pt modelId="{3D90B0F5-D9FE-431C-9595-6598F319C990}" type="sibTrans" cxnId="{C747C9B9-86EC-4AF3-9259-4AB0BB56CA82}">
      <dgm:prSet/>
      <dgm:spPr/>
      <dgm:t>
        <a:bodyPr/>
        <a:lstStyle/>
        <a:p>
          <a:endParaRPr lang="uk-UA"/>
        </a:p>
      </dgm:t>
    </dgm:pt>
    <dgm:pt modelId="{CAE320EA-287D-4ABA-A0E3-A5D5B9C767A8}" type="pres">
      <dgm:prSet presAssocID="{88EF2171-A140-43B0-9077-9D5A09AA5005}" presName="Name0" presStyleCnt="0">
        <dgm:presLayoutVars>
          <dgm:dir/>
          <dgm:resizeHandles val="exact"/>
        </dgm:presLayoutVars>
      </dgm:prSet>
      <dgm:spPr/>
    </dgm:pt>
    <dgm:pt modelId="{752E6BF7-D31F-4B40-841A-0325407B3766}" type="pres">
      <dgm:prSet presAssocID="{C1BE1E0E-02ED-4B8C-B3E4-ECA3B2FE823C}" presName="node" presStyleLbl="node1" presStyleIdx="0" presStyleCnt="3" custScaleY="117744">
        <dgm:presLayoutVars>
          <dgm:bulletEnabled val="1"/>
        </dgm:presLayoutVars>
      </dgm:prSet>
      <dgm:spPr/>
      <dgm:t>
        <a:bodyPr/>
        <a:lstStyle/>
        <a:p>
          <a:endParaRPr lang="uk-UA"/>
        </a:p>
      </dgm:t>
    </dgm:pt>
    <dgm:pt modelId="{70A0B923-80B8-4EEF-9DB4-8EAB47FA117D}" type="pres">
      <dgm:prSet presAssocID="{E70354C6-FA80-4520-A2BD-30791F3C4C34}" presName="sibTrans" presStyleLbl="sibTrans2D1" presStyleIdx="0" presStyleCnt="2"/>
      <dgm:spPr/>
    </dgm:pt>
    <dgm:pt modelId="{D0D0AC37-6BAD-48C7-8372-437F12BA3388}" type="pres">
      <dgm:prSet presAssocID="{E70354C6-FA80-4520-A2BD-30791F3C4C34}" presName="connectorText" presStyleLbl="sibTrans2D1" presStyleIdx="0" presStyleCnt="2"/>
      <dgm:spPr/>
    </dgm:pt>
    <dgm:pt modelId="{AFA2BF2E-8DD2-466C-943B-99275EE93591}" type="pres">
      <dgm:prSet presAssocID="{54593DED-781C-4A51-B508-01834B373E61}" presName="node" presStyleLbl="node1" presStyleIdx="1" presStyleCnt="3" custScaleY="117744">
        <dgm:presLayoutVars>
          <dgm:bulletEnabled val="1"/>
        </dgm:presLayoutVars>
      </dgm:prSet>
      <dgm:spPr/>
      <dgm:t>
        <a:bodyPr/>
        <a:lstStyle/>
        <a:p>
          <a:endParaRPr lang="uk-UA"/>
        </a:p>
      </dgm:t>
    </dgm:pt>
    <dgm:pt modelId="{DD85C31E-C24E-4299-9D74-5B3938E54B1D}" type="pres">
      <dgm:prSet presAssocID="{0C39365B-77D9-4723-B286-776133694F8A}" presName="sibTrans" presStyleLbl="sibTrans2D1" presStyleIdx="1" presStyleCnt="2"/>
      <dgm:spPr/>
    </dgm:pt>
    <dgm:pt modelId="{65A431FD-87A7-48FC-908B-CF0A0BB2D0D0}" type="pres">
      <dgm:prSet presAssocID="{0C39365B-77D9-4723-B286-776133694F8A}" presName="connectorText" presStyleLbl="sibTrans2D1" presStyleIdx="1" presStyleCnt="2"/>
      <dgm:spPr/>
    </dgm:pt>
    <dgm:pt modelId="{3384C83C-0222-4B39-BAF2-DB8CE5EA96D5}" type="pres">
      <dgm:prSet presAssocID="{8643BED5-CAAA-40D4-BB7A-05EA85158E9D}" presName="node" presStyleLbl="node1" presStyleIdx="2" presStyleCnt="3">
        <dgm:presLayoutVars>
          <dgm:bulletEnabled val="1"/>
        </dgm:presLayoutVars>
      </dgm:prSet>
      <dgm:spPr/>
      <dgm:t>
        <a:bodyPr/>
        <a:lstStyle/>
        <a:p>
          <a:endParaRPr lang="uk-UA"/>
        </a:p>
      </dgm:t>
    </dgm:pt>
  </dgm:ptLst>
  <dgm:cxnLst>
    <dgm:cxn modelId="{3165D196-964E-4B0F-9CF4-5780ECAA1449}" srcId="{88EF2171-A140-43B0-9077-9D5A09AA5005}" destId="{54593DED-781C-4A51-B508-01834B373E61}" srcOrd="1" destOrd="0" parTransId="{3CFC9327-954A-4468-8E6D-CC6F0F97B1CF}" sibTransId="{0C39365B-77D9-4723-B286-776133694F8A}"/>
    <dgm:cxn modelId="{738F7DD5-2AC1-47DF-8DD7-D7B88897CCC8}" type="presOf" srcId="{E70354C6-FA80-4520-A2BD-30791F3C4C34}" destId="{70A0B923-80B8-4EEF-9DB4-8EAB47FA117D}" srcOrd="0" destOrd="0" presId="urn:microsoft.com/office/officeart/2005/8/layout/process1"/>
    <dgm:cxn modelId="{B833BC92-C035-438A-8BEE-3881FFDC3052}" type="presOf" srcId="{0C39365B-77D9-4723-B286-776133694F8A}" destId="{65A431FD-87A7-48FC-908B-CF0A0BB2D0D0}" srcOrd="1" destOrd="0" presId="urn:microsoft.com/office/officeart/2005/8/layout/process1"/>
    <dgm:cxn modelId="{F914B93A-1BE1-4258-9DE0-07617173E25B}" srcId="{88EF2171-A140-43B0-9077-9D5A09AA5005}" destId="{C1BE1E0E-02ED-4B8C-B3E4-ECA3B2FE823C}" srcOrd="0" destOrd="0" parTransId="{BCB5575E-6358-456F-A2F4-339B72D8C2AF}" sibTransId="{E70354C6-FA80-4520-A2BD-30791F3C4C34}"/>
    <dgm:cxn modelId="{A3AABD45-D545-4470-A364-75CF080A1AD9}" type="presOf" srcId="{0C39365B-77D9-4723-B286-776133694F8A}" destId="{DD85C31E-C24E-4299-9D74-5B3938E54B1D}" srcOrd="0" destOrd="0" presId="urn:microsoft.com/office/officeart/2005/8/layout/process1"/>
    <dgm:cxn modelId="{B777FBB1-D176-4D07-9319-2D1957B05760}" type="presOf" srcId="{88EF2171-A140-43B0-9077-9D5A09AA5005}" destId="{CAE320EA-287D-4ABA-A0E3-A5D5B9C767A8}" srcOrd="0" destOrd="0" presId="urn:microsoft.com/office/officeart/2005/8/layout/process1"/>
    <dgm:cxn modelId="{C747C9B9-86EC-4AF3-9259-4AB0BB56CA82}" srcId="{88EF2171-A140-43B0-9077-9D5A09AA5005}" destId="{8643BED5-CAAA-40D4-BB7A-05EA85158E9D}" srcOrd="2" destOrd="0" parTransId="{26ACA756-818B-43D7-A779-58C58958D742}" sibTransId="{3D90B0F5-D9FE-431C-9595-6598F319C990}"/>
    <dgm:cxn modelId="{923F27C9-4AB9-4952-91A4-5B1C387D4D34}" type="presOf" srcId="{E70354C6-FA80-4520-A2BD-30791F3C4C34}" destId="{D0D0AC37-6BAD-48C7-8372-437F12BA3388}" srcOrd="1" destOrd="0" presId="urn:microsoft.com/office/officeart/2005/8/layout/process1"/>
    <dgm:cxn modelId="{8907DD4A-66F8-4B4F-812D-0275B01B8929}" type="presOf" srcId="{8643BED5-CAAA-40D4-BB7A-05EA85158E9D}" destId="{3384C83C-0222-4B39-BAF2-DB8CE5EA96D5}" srcOrd="0" destOrd="0" presId="urn:microsoft.com/office/officeart/2005/8/layout/process1"/>
    <dgm:cxn modelId="{191E6541-7F79-4952-9CBF-7F4AB0B12AA9}" type="presOf" srcId="{54593DED-781C-4A51-B508-01834B373E61}" destId="{AFA2BF2E-8DD2-466C-943B-99275EE93591}" srcOrd="0" destOrd="0" presId="urn:microsoft.com/office/officeart/2005/8/layout/process1"/>
    <dgm:cxn modelId="{63CDAAB6-6535-40F9-9107-77377FC3DA07}" type="presOf" srcId="{C1BE1E0E-02ED-4B8C-B3E4-ECA3B2FE823C}" destId="{752E6BF7-D31F-4B40-841A-0325407B3766}" srcOrd="0" destOrd="0" presId="urn:microsoft.com/office/officeart/2005/8/layout/process1"/>
    <dgm:cxn modelId="{F1A5320D-26E6-40A7-8CFB-09EAEEE9C4D7}" type="presParOf" srcId="{CAE320EA-287D-4ABA-A0E3-A5D5B9C767A8}" destId="{752E6BF7-D31F-4B40-841A-0325407B3766}" srcOrd="0" destOrd="0" presId="urn:microsoft.com/office/officeart/2005/8/layout/process1"/>
    <dgm:cxn modelId="{A05D46A7-595C-4AE7-9472-87CEC67F6408}" type="presParOf" srcId="{CAE320EA-287D-4ABA-A0E3-A5D5B9C767A8}" destId="{70A0B923-80B8-4EEF-9DB4-8EAB47FA117D}" srcOrd="1" destOrd="0" presId="urn:microsoft.com/office/officeart/2005/8/layout/process1"/>
    <dgm:cxn modelId="{816352A9-2AB2-4872-857B-1FE5C87E1E90}" type="presParOf" srcId="{70A0B923-80B8-4EEF-9DB4-8EAB47FA117D}" destId="{D0D0AC37-6BAD-48C7-8372-437F12BA3388}" srcOrd="0" destOrd="0" presId="urn:microsoft.com/office/officeart/2005/8/layout/process1"/>
    <dgm:cxn modelId="{06BD8BE3-B4AA-4397-8CB6-5195F98CA01B}" type="presParOf" srcId="{CAE320EA-287D-4ABA-A0E3-A5D5B9C767A8}" destId="{AFA2BF2E-8DD2-466C-943B-99275EE93591}" srcOrd="2" destOrd="0" presId="urn:microsoft.com/office/officeart/2005/8/layout/process1"/>
    <dgm:cxn modelId="{4A5F5E97-411C-4A8A-8054-16C388AAFC50}" type="presParOf" srcId="{CAE320EA-287D-4ABA-A0E3-A5D5B9C767A8}" destId="{DD85C31E-C24E-4299-9D74-5B3938E54B1D}" srcOrd="3" destOrd="0" presId="urn:microsoft.com/office/officeart/2005/8/layout/process1"/>
    <dgm:cxn modelId="{6550F5BA-6EF4-449F-A724-66E8D3DCE896}" type="presParOf" srcId="{DD85C31E-C24E-4299-9D74-5B3938E54B1D}" destId="{65A431FD-87A7-48FC-908B-CF0A0BB2D0D0}" srcOrd="0" destOrd="0" presId="urn:microsoft.com/office/officeart/2005/8/layout/process1"/>
    <dgm:cxn modelId="{2FA17F12-A96C-4412-ACEF-EFF58F15F0D4}" type="presParOf" srcId="{CAE320EA-287D-4ABA-A0E3-A5D5B9C767A8}" destId="{3384C83C-0222-4B39-BAF2-DB8CE5EA96D5}"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0DA4C01-DC9D-44F2-9404-62B5F9351C99}" type="doc">
      <dgm:prSet loTypeId="urn:microsoft.com/office/officeart/2005/8/layout/vList5" loCatId="list" qsTypeId="urn:microsoft.com/office/officeart/2005/8/quickstyle/simple3" qsCatId="simple" csTypeId="urn:microsoft.com/office/officeart/2005/8/colors/colorful3" csCatId="colorful" phldr="1"/>
      <dgm:spPr/>
      <dgm:t>
        <a:bodyPr/>
        <a:lstStyle/>
        <a:p>
          <a:endParaRPr lang="uk-UA"/>
        </a:p>
      </dgm:t>
    </dgm:pt>
    <dgm:pt modelId="{E26C3605-FD9B-4C46-B306-3B20C38EF0C8}">
      <dgm:prSet phldrT="[Текст]"/>
      <dgm:spPr/>
      <dgm:t>
        <a:bodyPr/>
        <a:lstStyle/>
        <a:p>
          <a:r>
            <a:rPr lang="uk-UA" dirty="0" smtClean="0"/>
            <a:t>Ізраїль</a:t>
          </a:r>
          <a:endParaRPr lang="uk-UA" dirty="0"/>
        </a:p>
      </dgm:t>
    </dgm:pt>
    <dgm:pt modelId="{A3DC98DD-D1EC-4B7E-8254-FC97F66FC47A}" type="parTrans" cxnId="{3CA834AB-E160-4951-B0EF-2EDC2BCDD6CC}">
      <dgm:prSet/>
      <dgm:spPr/>
      <dgm:t>
        <a:bodyPr/>
        <a:lstStyle/>
        <a:p>
          <a:endParaRPr lang="uk-UA"/>
        </a:p>
      </dgm:t>
    </dgm:pt>
    <dgm:pt modelId="{D3C7941C-50B2-4712-B156-E190EFA13CB7}" type="sibTrans" cxnId="{3CA834AB-E160-4951-B0EF-2EDC2BCDD6CC}">
      <dgm:prSet/>
      <dgm:spPr/>
      <dgm:t>
        <a:bodyPr/>
        <a:lstStyle/>
        <a:p>
          <a:endParaRPr lang="uk-UA"/>
        </a:p>
      </dgm:t>
    </dgm:pt>
    <dgm:pt modelId="{1BB0A34A-8D6F-4CFF-82C9-F38B7AEAB38E}">
      <dgm:prSet phldrT="[Текст]"/>
      <dgm:spPr/>
      <dgm:t>
        <a:bodyPr/>
        <a:lstStyle/>
        <a:p>
          <a:r>
            <a:rPr lang="uk-UA" dirty="0" smtClean="0"/>
            <a:t>У державі Ізраїль не має державної системи медичного обслуговування, 94% населення охоплене всебічним страхуванням здоров’я. В основному медичне страхування здійснюється в рамках медичного страхового фонду величезного профспілкового об’єднання </a:t>
          </a:r>
          <a:r>
            <a:rPr lang="uk-UA" dirty="0" err="1" smtClean="0"/>
            <a:t>Гістадруд</a:t>
          </a:r>
          <a:r>
            <a:rPr lang="uk-UA" dirty="0" smtClean="0"/>
            <a:t> (83% випадків), а також на базі інших фондів медичного страхування (17% випадків). Медичні заклади знаходяться у відомстві різних агентств, головними з яких, є Профспілки та уряд. Найбільша профспілка Ізраїлю є головним поставником медичних послуг через посередництво всезагального робочого фонду допомоги хворим.</a:t>
          </a:r>
          <a:endParaRPr lang="uk-UA" dirty="0"/>
        </a:p>
      </dgm:t>
    </dgm:pt>
    <dgm:pt modelId="{F6A35975-78AD-4762-9F83-DAD73BAAFFB8}" type="parTrans" cxnId="{C432F6F3-4674-4889-886F-C6EA3E5CE902}">
      <dgm:prSet/>
      <dgm:spPr/>
      <dgm:t>
        <a:bodyPr/>
        <a:lstStyle/>
        <a:p>
          <a:endParaRPr lang="uk-UA"/>
        </a:p>
      </dgm:t>
    </dgm:pt>
    <dgm:pt modelId="{9DCB4A4F-28D5-406B-93D9-8D4C0F483BA1}" type="sibTrans" cxnId="{C432F6F3-4674-4889-886F-C6EA3E5CE902}">
      <dgm:prSet/>
      <dgm:spPr/>
      <dgm:t>
        <a:bodyPr/>
        <a:lstStyle/>
        <a:p>
          <a:endParaRPr lang="uk-UA"/>
        </a:p>
      </dgm:t>
    </dgm:pt>
    <dgm:pt modelId="{A773C2F5-43EE-4309-B889-DB7A744E2F97}">
      <dgm:prSet phldrT="[Текст]"/>
      <dgm:spPr/>
      <dgm:t>
        <a:bodyPr/>
        <a:lstStyle/>
        <a:p>
          <a:r>
            <a:rPr lang="uk-UA" dirty="0" smtClean="0"/>
            <a:t>Швеція</a:t>
          </a:r>
          <a:endParaRPr lang="uk-UA" dirty="0"/>
        </a:p>
      </dgm:t>
    </dgm:pt>
    <dgm:pt modelId="{163CCE92-D02D-4B2C-8779-4F949DD2BA75}" type="parTrans" cxnId="{AAA50265-675A-490A-AB9E-0F93DF9995D2}">
      <dgm:prSet/>
      <dgm:spPr/>
      <dgm:t>
        <a:bodyPr/>
        <a:lstStyle/>
        <a:p>
          <a:endParaRPr lang="uk-UA"/>
        </a:p>
      </dgm:t>
    </dgm:pt>
    <dgm:pt modelId="{EF68C1A3-D697-402D-9A93-8012B53023AA}" type="sibTrans" cxnId="{AAA50265-675A-490A-AB9E-0F93DF9995D2}">
      <dgm:prSet/>
      <dgm:spPr/>
      <dgm:t>
        <a:bodyPr/>
        <a:lstStyle/>
        <a:p>
          <a:endParaRPr lang="uk-UA"/>
        </a:p>
      </dgm:t>
    </dgm:pt>
    <dgm:pt modelId="{DEF9F65B-C9C8-462B-8751-1BD51F0DD859}">
      <dgm:prSet phldrT="[Текст]" custT="1"/>
      <dgm:spPr/>
      <dgm:t>
        <a:bodyPr/>
        <a:lstStyle/>
        <a:p>
          <a:r>
            <a:rPr lang="uk-UA" sz="1400" dirty="0" smtClean="0"/>
            <a:t>Система охорони здоров’я виходить із засад доступності медичного обслуговування для всіх, незалежно від того, працюють вони чи ні. Головне – наявність громадянства цієї країни чи дозволу на перебування на її території на час праці. Шведський фонд охорони здоров’я на 80 відсотків поповнюється за рахунок внесків роботодавців, громадян та державних дотацій. Решту 20 відсотків становлять оплата пацієнтів та продаж послуг. Кожен місцевий роботодавець сплачує 32,8–відсотковий податок. Із них на медичну опіку йде лише 11,81 відсотка, решта з 20 із лишком відсотків потрапляють до пенсійного фонду, на страхування від нещасних випадків на виробництві та до інших обов’язкових фондів.</a:t>
          </a:r>
          <a:endParaRPr lang="uk-UA" sz="1400" dirty="0"/>
        </a:p>
      </dgm:t>
    </dgm:pt>
    <dgm:pt modelId="{50F50B0D-6A18-4988-A652-3850FAF29953}" type="parTrans" cxnId="{625446F6-2352-4E8A-82A4-DACDEAE070BA}">
      <dgm:prSet/>
      <dgm:spPr/>
      <dgm:t>
        <a:bodyPr/>
        <a:lstStyle/>
        <a:p>
          <a:endParaRPr lang="uk-UA"/>
        </a:p>
      </dgm:t>
    </dgm:pt>
    <dgm:pt modelId="{7B485898-F2BD-4A1A-BA4F-2610CB48A8E4}" type="sibTrans" cxnId="{625446F6-2352-4E8A-82A4-DACDEAE070BA}">
      <dgm:prSet/>
      <dgm:spPr/>
      <dgm:t>
        <a:bodyPr/>
        <a:lstStyle/>
        <a:p>
          <a:endParaRPr lang="uk-UA"/>
        </a:p>
      </dgm:t>
    </dgm:pt>
    <dgm:pt modelId="{8D7501C3-5101-4417-B8AC-8A6E3EB0E6CF}" type="pres">
      <dgm:prSet presAssocID="{C0DA4C01-DC9D-44F2-9404-62B5F9351C99}" presName="Name0" presStyleCnt="0">
        <dgm:presLayoutVars>
          <dgm:dir/>
          <dgm:animLvl val="lvl"/>
          <dgm:resizeHandles val="exact"/>
        </dgm:presLayoutVars>
      </dgm:prSet>
      <dgm:spPr/>
    </dgm:pt>
    <dgm:pt modelId="{370C2A4D-67A2-4465-BEB8-12ACEB6FA782}" type="pres">
      <dgm:prSet presAssocID="{E26C3605-FD9B-4C46-B306-3B20C38EF0C8}" presName="linNode" presStyleCnt="0"/>
      <dgm:spPr/>
    </dgm:pt>
    <dgm:pt modelId="{F6B43A73-F6E7-47E2-BE02-E01944F9E2D6}" type="pres">
      <dgm:prSet presAssocID="{E26C3605-FD9B-4C46-B306-3B20C38EF0C8}" presName="parentText" presStyleLbl="node1" presStyleIdx="0" presStyleCnt="2" custScaleX="56331" custScaleY="67774">
        <dgm:presLayoutVars>
          <dgm:chMax val="1"/>
          <dgm:bulletEnabled val="1"/>
        </dgm:presLayoutVars>
      </dgm:prSet>
      <dgm:spPr/>
      <dgm:t>
        <a:bodyPr/>
        <a:lstStyle/>
        <a:p>
          <a:endParaRPr lang="uk-UA"/>
        </a:p>
      </dgm:t>
    </dgm:pt>
    <dgm:pt modelId="{2A881707-5F6F-4879-A647-20D5E531C012}" type="pres">
      <dgm:prSet presAssocID="{E26C3605-FD9B-4C46-B306-3B20C38EF0C8}" presName="descendantText" presStyleLbl="alignAccFollowNode1" presStyleIdx="0" presStyleCnt="2" custScaleX="118395">
        <dgm:presLayoutVars>
          <dgm:bulletEnabled val="1"/>
        </dgm:presLayoutVars>
      </dgm:prSet>
      <dgm:spPr/>
      <dgm:t>
        <a:bodyPr/>
        <a:lstStyle/>
        <a:p>
          <a:endParaRPr lang="uk-UA"/>
        </a:p>
      </dgm:t>
    </dgm:pt>
    <dgm:pt modelId="{D3C1CBCE-8F42-4EAB-B905-A3820551BF5D}" type="pres">
      <dgm:prSet presAssocID="{D3C7941C-50B2-4712-B156-E190EFA13CB7}" presName="sp" presStyleCnt="0"/>
      <dgm:spPr/>
    </dgm:pt>
    <dgm:pt modelId="{709CF73A-BC17-4A8F-8C0F-299C02E83E8F}" type="pres">
      <dgm:prSet presAssocID="{A773C2F5-43EE-4309-B889-DB7A744E2F97}" presName="linNode" presStyleCnt="0"/>
      <dgm:spPr/>
    </dgm:pt>
    <dgm:pt modelId="{E899E1D2-D752-4E88-A662-9C150E0093B8}" type="pres">
      <dgm:prSet presAssocID="{A773C2F5-43EE-4309-B889-DB7A744E2F97}" presName="parentText" presStyleLbl="node1" presStyleIdx="1" presStyleCnt="2" custScaleX="59820" custScaleY="76742">
        <dgm:presLayoutVars>
          <dgm:chMax val="1"/>
          <dgm:bulletEnabled val="1"/>
        </dgm:presLayoutVars>
      </dgm:prSet>
      <dgm:spPr/>
      <dgm:t>
        <a:bodyPr/>
        <a:lstStyle/>
        <a:p>
          <a:endParaRPr lang="uk-UA"/>
        </a:p>
      </dgm:t>
    </dgm:pt>
    <dgm:pt modelId="{D2B676EE-AAAF-48D4-B117-62D1B88253BB}" type="pres">
      <dgm:prSet presAssocID="{A773C2F5-43EE-4309-B889-DB7A744E2F97}" presName="descendantText" presStyleLbl="alignAccFollowNode1" presStyleIdx="1" presStyleCnt="2" custScaleX="121588">
        <dgm:presLayoutVars>
          <dgm:bulletEnabled val="1"/>
        </dgm:presLayoutVars>
      </dgm:prSet>
      <dgm:spPr/>
      <dgm:t>
        <a:bodyPr/>
        <a:lstStyle/>
        <a:p>
          <a:endParaRPr lang="uk-UA"/>
        </a:p>
      </dgm:t>
    </dgm:pt>
  </dgm:ptLst>
  <dgm:cxnLst>
    <dgm:cxn modelId="{7F07EAC8-CE3C-47A0-9F37-89ACBC83CFD5}" type="presOf" srcId="{A773C2F5-43EE-4309-B889-DB7A744E2F97}" destId="{E899E1D2-D752-4E88-A662-9C150E0093B8}" srcOrd="0" destOrd="0" presId="urn:microsoft.com/office/officeart/2005/8/layout/vList5"/>
    <dgm:cxn modelId="{EE000616-AAEC-444D-9C4A-03DD2B702ECD}" type="presOf" srcId="{DEF9F65B-C9C8-462B-8751-1BD51F0DD859}" destId="{D2B676EE-AAAF-48D4-B117-62D1B88253BB}" srcOrd="0" destOrd="0" presId="urn:microsoft.com/office/officeart/2005/8/layout/vList5"/>
    <dgm:cxn modelId="{C432F6F3-4674-4889-886F-C6EA3E5CE902}" srcId="{E26C3605-FD9B-4C46-B306-3B20C38EF0C8}" destId="{1BB0A34A-8D6F-4CFF-82C9-F38B7AEAB38E}" srcOrd="0" destOrd="0" parTransId="{F6A35975-78AD-4762-9F83-DAD73BAAFFB8}" sibTransId="{9DCB4A4F-28D5-406B-93D9-8D4C0F483BA1}"/>
    <dgm:cxn modelId="{3CA834AB-E160-4951-B0EF-2EDC2BCDD6CC}" srcId="{C0DA4C01-DC9D-44F2-9404-62B5F9351C99}" destId="{E26C3605-FD9B-4C46-B306-3B20C38EF0C8}" srcOrd="0" destOrd="0" parTransId="{A3DC98DD-D1EC-4B7E-8254-FC97F66FC47A}" sibTransId="{D3C7941C-50B2-4712-B156-E190EFA13CB7}"/>
    <dgm:cxn modelId="{143C6D08-5FBE-408E-BDE6-23F0E33BFEF6}" type="presOf" srcId="{1BB0A34A-8D6F-4CFF-82C9-F38B7AEAB38E}" destId="{2A881707-5F6F-4879-A647-20D5E531C012}" srcOrd="0" destOrd="0" presId="urn:microsoft.com/office/officeart/2005/8/layout/vList5"/>
    <dgm:cxn modelId="{33EFAD3E-5D45-4A36-981E-017D71136906}" type="presOf" srcId="{E26C3605-FD9B-4C46-B306-3B20C38EF0C8}" destId="{F6B43A73-F6E7-47E2-BE02-E01944F9E2D6}" srcOrd="0" destOrd="0" presId="urn:microsoft.com/office/officeart/2005/8/layout/vList5"/>
    <dgm:cxn modelId="{AA08EA67-3E32-4898-A9E2-1A1295AD7DD4}" type="presOf" srcId="{C0DA4C01-DC9D-44F2-9404-62B5F9351C99}" destId="{8D7501C3-5101-4417-B8AC-8A6E3EB0E6CF}" srcOrd="0" destOrd="0" presId="urn:microsoft.com/office/officeart/2005/8/layout/vList5"/>
    <dgm:cxn modelId="{625446F6-2352-4E8A-82A4-DACDEAE070BA}" srcId="{A773C2F5-43EE-4309-B889-DB7A744E2F97}" destId="{DEF9F65B-C9C8-462B-8751-1BD51F0DD859}" srcOrd="0" destOrd="0" parTransId="{50F50B0D-6A18-4988-A652-3850FAF29953}" sibTransId="{7B485898-F2BD-4A1A-BA4F-2610CB48A8E4}"/>
    <dgm:cxn modelId="{AAA50265-675A-490A-AB9E-0F93DF9995D2}" srcId="{C0DA4C01-DC9D-44F2-9404-62B5F9351C99}" destId="{A773C2F5-43EE-4309-B889-DB7A744E2F97}" srcOrd="1" destOrd="0" parTransId="{163CCE92-D02D-4B2C-8779-4F949DD2BA75}" sibTransId="{EF68C1A3-D697-402D-9A93-8012B53023AA}"/>
    <dgm:cxn modelId="{B3C20C6A-AA21-472E-8490-ABADB71219BA}" type="presParOf" srcId="{8D7501C3-5101-4417-B8AC-8A6E3EB0E6CF}" destId="{370C2A4D-67A2-4465-BEB8-12ACEB6FA782}" srcOrd="0" destOrd="0" presId="urn:microsoft.com/office/officeart/2005/8/layout/vList5"/>
    <dgm:cxn modelId="{EDF464F7-555B-4BF8-9F08-DD36F675BB56}" type="presParOf" srcId="{370C2A4D-67A2-4465-BEB8-12ACEB6FA782}" destId="{F6B43A73-F6E7-47E2-BE02-E01944F9E2D6}" srcOrd="0" destOrd="0" presId="urn:microsoft.com/office/officeart/2005/8/layout/vList5"/>
    <dgm:cxn modelId="{A22B8516-6736-4D34-AB8F-C5B2C84C941E}" type="presParOf" srcId="{370C2A4D-67A2-4465-BEB8-12ACEB6FA782}" destId="{2A881707-5F6F-4879-A647-20D5E531C012}" srcOrd="1" destOrd="0" presId="urn:microsoft.com/office/officeart/2005/8/layout/vList5"/>
    <dgm:cxn modelId="{0C94FE41-AA3D-42EA-A78E-6E5D9477D7A4}" type="presParOf" srcId="{8D7501C3-5101-4417-B8AC-8A6E3EB0E6CF}" destId="{D3C1CBCE-8F42-4EAB-B905-A3820551BF5D}" srcOrd="1" destOrd="0" presId="urn:microsoft.com/office/officeart/2005/8/layout/vList5"/>
    <dgm:cxn modelId="{DB14AEC3-0E64-4FE7-A36E-923493C0BDEB}" type="presParOf" srcId="{8D7501C3-5101-4417-B8AC-8A6E3EB0E6CF}" destId="{709CF73A-BC17-4A8F-8C0F-299C02E83E8F}" srcOrd="2" destOrd="0" presId="urn:microsoft.com/office/officeart/2005/8/layout/vList5"/>
    <dgm:cxn modelId="{5332914D-6C4E-4FEE-96BF-CF34A6272027}" type="presParOf" srcId="{709CF73A-BC17-4A8F-8C0F-299C02E83E8F}" destId="{E899E1D2-D752-4E88-A662-9C150E0093B8}" srcOrd="0" destOrd="0" presId="urn:microsoft.com/office/officeart/2005/8/layout/vList5"/>
    <dgm:cxn modelId="{7EF055A6-E330-4610-A2AF-B505CE5A93BF}" type="presParOf" srcId="{709CF73A-BC17-4A8F-8C0F-299C02E83E8F}" destId="{D2B676EE-AAAF-48D4-B117-62D1B88253BB}"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C3D9337-2C2C-44EE-ABF1-88BC4CF28CEC}" type="doc">
      <dgm:prSet loTypeId="urn:microsoft.com/office/officeart/2005/8/layout/vList5" loCatId="list" qsTypeId="urn:microsoft.com/office/officeart/2005/8/quickstyle/simple3" qsCatId="simple" csTypeId="urn:microsoft.com/office/officeart/2005/8/colors/colorful4" csCatId="colorful" phldr="1"/>
      <dgm:spPr/>
      <dgm:t>
        <a:bodyPr/>
        <a:lstStyle/>
        <a:p>
          <a:endParaRPr lang="uk-UA"/>
        </a:p>
      </dgm:t>
    </dgm:pt>
    <dgm:pt modelId="{08A7B547-4212-4E60-8ECD-A83028C5B3F8}">
      <dgm:prSet phldrT="[Текст]"/>
      <dgm:spPr/>
      <dgm:t>
        <a:bodyPr/>
        <a:lstStyle/>
        <a:p>
          <a:r>
            <a:rPr lang="uk-UA" dirty="0" smtClean="0"/>
            <a:t>Франція</a:t>
          </a:r>
          <a:endParaRPr lang="uk-UA" dirty="0"/>
        </a:p>
      </dgm:t>
    </dgm:pt>
    <dgm:pt modelId="{C6EE4FEA-B6BF-424E-BA57-46811DD04FA0}" type="parTrans" cxnId="{5E6652A3-767D-4C0C-832A-6B258E62FA98}">
      <dgm:prSet/>
      <dgm:spPr/>
      <dgm:t>
        <a:bodyPr/>
        <a:lstStyle/>
        <a:p>
          <a:endParaRPr lang="uk-UA"/>
        </a:p>
      </dgm:t>
    </dgm:pt>
    <dgm:pt modelId="{3F10C94A-AAB2-4116-984B-6392D73F7D59}" type="sibTrans" cxnId="{5E6652A3-767D-4C0C-832A-6B258E62FA98}">
      <dgm:prSet/>
      <dgm:spPr/>
      <dgm:t>
        <a:bodyPr/>
        <a:lstStyle/>
        <a:p>
          <a:endParaRPr lang="uk-UA"/>
        </a:p>
      </dgm:t>
    </dgm:pt>
    <dgm:pt modelId="{53CC039F-28C9-449F-862B-CECDD04300A0}">
      <dgm:prSet phldrT="[Текст]" custT="1"/>
      <dgm:spPr/>
      <dgm:t>
        <a:bodyPr/>
        <a:lstStyle/>
        <a:p>
          <a:r>
            <a:rPr lang="uk-UA" sz="1600" dirty="0" smtClean="0"/>
            <a:t>Домінує система обов’язкового медичного страхування. Вони самі можуть вибирати лікарів, а вартість лікування майже повністю покривається за рахунок соціального страхування. Іншу частину оплачують завдяки соціальним гарантіям, передбаченим у колективних трудових угодах. Соціальне страхування здоров’я фінансується із внесків та спеціальних податків. До соцстраху відраховують 13,55 відсотка від загальної суми заробітної плати працівника, але це не означає, що гроші повністю вираховують з його зарплатні. Робітник платить лише 0,75 відсотка, а решту покриває роботодавець. Натомість із зарплатні працівника вираховують 6,2 відсотка на суспільний внесок та 0,5 відсотка – на повернення суспільного боргу. Окрім того, до фонду страхування здоров’я знімають фіксовану суму від кожної проданої пляшки міцного алкоголю та, віднедавна, з пачки цигарок.</a:t>
          </a:r>
          <a:endParaRPr lang="uk-UA" sz="1600" dirty="0"/>
        </a:p>
      </dgm:t>
    </dgm:pt>
    <dgm:pt modelId="{7D199516-5352-4A77-9E2F-4EB3DBFDB9A9}" type="parTrans" cxnId="{8775AA5A-1B63-4BE0-87CF-927B0B769462}">
      <dgm:prSet/>
      <dgm:spPr/>
      <dgm:t>
        <a:bodyPr/>
        <a:lstStyle/>
        <a:p>
          <a:endParaRPr lang="uk-UA"/>
        </a:p>
      </dgm:t>
    </dgm:pt>
    <dgm:pt modelId="{694371A9-FFB3-4129-93EA-F4947E7469FE}" type="sibTrans" cxnId="{8775AA5A-1B63-4BE0-87CF-927B0B769462}">
      <dgm:prSet/>
      <dgm:spPr/>
      <dgm:t>
        <a:bodyPr/>
        <a:lstStyle/>
        <a:p>
          <a:endParaRPr lang="uk-UA"/>
        </a:p>
      </dgm:t>
    </dgm:pt>
    <dgm:pt modelId="{DCC2EC5F-008F-4F62-9B9A-467E66431C6F}" type="pres">
      <dgm:prSet presAssocID="{1C3D9337-2C2C-44EE-ABF1-88BC4CF28CEC}" presName="Name0" presStyleCnt="0">
        <dgm:presLayoutVars>
          <dgm:dir/>
          <dgm:animLvl val="lvl"/>
          <dgm:resizeHandles val="exact"/>
        </dgm:presLayoutVars>
      </dgm:prSet>
      <dgm:spPr/>
    </dgm:pt>
    <dgm:pt modelId="{C65AE8D6-B4EA-4A9A-B1C1-2A4818FBC0ED}" type="pres">
      <dgm:prSet presAssocID="{08A7B547-4212-4E60-8ECD-A83028C5B3F8}" presName="linNode" presStyleCnt="0"/>
      <dgm:spPr/>
    </dgm:pt>
    <dgm:pt modelId="{66901C91-2613-481A-9258-4DC447042C89}" type="pres">
      <dgm:prSet presAssocID="{08A7B547-4212-4E60-8ECD-A83028C5B3F8}" presName="parentText" presStyleLbl="node1" presStyleIdx="0" presStyleCnt="1" custScaleX="91804" custScaleY="23480">
        <dgm:presLayoutVars>
          <dgm:chMax val="1"/>
          <dgm:bulletEnabled val="1"/>
        </dgm:presLayoutVars>
      </dgm:prSet>
      <dgm:spPr/>
      <dgm:t>
        <a:bodyPr/>
        <a:lstStyle/>
        <a:p>
          <a:endParaRPr lang="uk-UA"/>
        </a:p>
      </dgm:t>
    </dgm:pt>
    <dgm:pt modelId="{DBDEEFB4-23B2-44C5-9AC3-8C7993FC91CB}" type="pres">
      <dgm:prSet presAssocID="{08A7B547-4212-4E60-8ECD-A83028C5B3F8}" presName="descendantText" presStyleLbl="alignAccFollowNode1" presStyleIdx="0" presStyleCnt="1" custScaleX="170246" custScaleY="109675">
        <dgm:presLayoutVars>
          <dgm:bulletEnabled val="1"/>
        </dgm:presLayoutVars>
      </dgm:prSet>
      <dgm:spPr/>
      <dgm:t>
        <a:bodyPr/>
        <a:lstStyle/>
        <a:p>
          <a:endParaRPr lang="uk-UA"/>
        </a:p>
      </dgm:t>
    </dgm:pt>
  </dgm:ptLst>
  <dgm:cxnLst>
    <dgm:cxn modelId="{5E6652A3-767D-4C0C-832A-6B258E62FA98}" srcId="{1C3D9337-2C2C-44EE-ABF1-88BC4CF28CEC}" destId="{08A7B547-4212-4E60-8ECD-A83028C5B3F8}" srcOrd="0" destOrd="0" parTransId="{C6EE4FEA-B6BF-424E-BA57-46811DD04FA0}" sibTransId="{3F10C94A-AAB2-4116-984B-6392D73F7D59}"/>
    <dgm:cxn modelId="{C89AF8F1-86E4-4E78-9232-1F6A893D1BF0}" type="presOf" srcId="{08A7B547-4212-4E60-8ECD-A83028C5B3F8}" destId="{66901C91-2613-481A-9258-4DC447042C89}" srcOrd="0" destOrd="0" presId="urn:microsoft.com/office/officeart/2005/8/layout/vList5"/>
    <dgm:cxn modelId="{8775AA5A-1B63-4BE0-87CF-927B0B769462}" srcId="{08A7B547-4212-4E60-8ECD-A83028C5B3F8}" destId="{53CC039F-28C9-449F-862B-CECDD04300A0}" srcOrd="0" destOrd="0" parTransId="{7D199516-5352-4A77-9E2F-4EB3DBFDB9A9}" sibTransId="{694371A9-FFB3-4129-93EA-F4947E7469FE}"/>
    <dgm:cxn modelId="{514E3B8E-379D-4C24-BC18-BAEE94BC97C6}" type="presOf" srcId="{1C3D9337-2C2C-44EE-ABF1-88BC4CF28CEC}" destId="{DCC2EC5F-008F-4F62-9B9A-467E66431C6F}" srcOrd="0" destOrd="0" presId="urn:microsoft.com/office/officeart/2005/8/layout/vList5"/>
    <dgm:cxn modelId="{E69E1E1E-8067-4A21-B093-74DBC7600B74}" type="presOf" srcId="{53CC039F-28C9-449F-862B-CECDD04300A0}" destId="{DBDEEFB4-23B2-44C5-9AC3-8C7993FC91CB}" srcOrd="0" destOrd="0" presId="urn:microsoft.com/office/officeart/2005/8/layout/vList5"/>
    <dgm:cxn modelId="{0B083E20-918B-4FFC-B1FE-C61F7EB54893}" type="presParOf" srcId="{DCC2EC5F-008F-4F62-9B9A-467E66431C6F}" destId="{C65AE8D6-B4EA-4A9A-B1C1-2A4818FBC0ED}" srcOrd="0" destOrd="0" presId="urn:microsoft.com/office/officeart/2005/8/layout/vList5"/>
    <dgm:cxn modelId="{1AFFF6C3-51B3-48C1-8893-F5E02F7F4B9D}" type="presParOf" srcId="{C65AE8D6-B4EA-4A9A-B1C1-2A4818FBC0ED}" destId="{66901C91-2613-481A-9258-4DC447042C89}" srcOrd="0" destOrd="0" presId="urn:microsoft.com/office/officeart/2005/8/layout/vList5"/>
    <dgm:cxn modelId="{8F135591-EAF2-4C42-BFD1-FE0C02DD8CFE}" type="presParOf" srcId="{C65AE8D6-B4EA-4A9A-B1C1-2A4818FBC0ED}" destId="{DBDEEFB4-23B2-44C5-9AC3-8C7993FC91CB}"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FB4F7E4-9D09-4B92-A35E-BD72B950AD51}" type="doc">
      <dgm:prSet loTypeId="urn:microsoft.com/office/officeart/2005/8/layout/vList5" loCatId="list" qsTypeId="urn:microsoft.com/office/officeart/2005/8/quickstyle/simple3" qsCatId="simple" csTypeId="urn:microsoft.com/office/officeart/2005/8/colors/colorful5" csCatId="colorful" phldr="1"/>
      <dgm:spPr/>
      <dgm:t>
        <a:bodyPr/>
        <a:lstStyle/>
        <a:p>
          <a:endParaRPr lang="uk-UA"/>
        </a:p>
      </dgm:t>
    </dgm:pt>
    <dgm:pt modelId="{A85AEB0B-B38E-466E-B309-60507CA8F3C0}">
      <dgm:prSet phldrT="[Текст]"/>
      <dgm:spPr/>
      <dgm:t>
        <a:bodyPr/>
        <a:lstStyle/>
        <a:p>
          <a:r>
            <a:rPr lang="uk-UA" dirty="0" smtClean="0"/>
            <a:t>Бельгія</a:t>
          </a:r>
          <a:endParaRPr lang="uk-UA" dirty="0"/>
        </a:p>
      </dgm:t>
    </dgm:pt>
    <dgm:pt modelId="{AD94DE54-33C7-4FB0-BAFF-B756F4EE0501}" type="parTrans" cxnId="{22A94452-5A89-4A56-846F-917980BBC595}">
      <dgm:prSet/>
      <dgm:spPr/>
      <dgm:t>
        <a:bodyPr/>
        <a:lstStyle/>
        <a:p>
          <a:endParaRPr lang="uk-UA"/>
        </a:p>
      </dgm:t>
    </dgm:pt>
    <dgm:pt modelId="{A6952C17-913D-4734-8985-E1AF2D375790}" type="sibTrans" cxnId="{22A94452-5A89-4A56-846F-917980BBC595}">
      <dgm:prSet/>
      <dgm:spPr/>
      <dgm:t>
        <a:bodyPr/>
        <a:lstStyle/>
        <a:p>
          <a:endParaRPr lang="uk-UA"/>
        </a:p>
      </dgm:t>
    </dgm:pt>
    <dgm:pt modelId="{825BE22B-A77F-4EBA-A123-CCB962695EBE}">
      <dgm:prSet phldrT="[Текст]"/>
      <dgm:spPr/>
      <dgm:t>
        <a:bodyPr/>
        <a:lstStyle/>
        <a:p>
          <a:r>
            <a:rPr lang="uk-UA" dirty="0" smtClean="0"/>
            <a:t>Одна з найкращих систем охорони здоров’я у Європі. Медичне обслуговування тут є загальнодоступним та відносно дешевим для всіх громадян, але дуже дорогим для роботодавців та платників податків. Бельгійську систему охорони здоров’я фінансують з централізованого Національного управління соціального страхування. Воно накопичує кошти головним  чином  за  рахунок внесків  роботодавців,  робітників  та  пенсіонерів, а також  бюджетних  дотацій,  частини  прибутків  від  податку  на  додану  вартість,  10– відсоткового    відрахування    з    приватного    страхування    автомобілів    та    внесків фармацевтичних фірм. Та все ж найбільше коштів надходить завдяки медичному страхуванню. З приватних підприємств вираховують 37,94 відсотка від суми зарплати працівника, але сам робітник платить лише 13,07 відсотка, а решту – 24,87 відсотка – «тягне» роботодавець. Відрахування із зарплатні держслужбовців значно менші – 7,35 відсотка від своєї зарплати платить сам чиновник, а 3,8 відсотка за нього доплачує держава.</a:t>
          </a:r>
          <a:endParaRPr lang="uk-UA" dirty="0"/>
        </a:p>
      </dgm:t>
    </dgm:pt>
    <dgm:pt modelId="{BEF60211-918C-44D0-BB01-D73DEE6F5F39}" type="parTrans" cxnId="{3DCB35A2-A098-49A7-85DB-EC3E82E9133F}">
      <dgm:prSet/>
      <dgm:spPr/>
      <dgm:t>
        <a:bodyPr/>
        <a:lstStyle/>
        <a:p>
          <a:endParaRPr lang="uk-UA"/>
        </a:p>
      </dgm:t>
    </dgm:pt>
    <dgm:pt modelId="{397355C3-3626-4A7E-839C-7944A86C8FF5}" type="sibTrans" cxnId="{3DCB35A2-A098-49A7-85DB-EC3E82E9133F}">
      <dgm:prSet/>
      <dgm:spPr/>
      <dgm:t>
        <a:bodyPr/>
        <a:lstStyle/>
        <a:p>
          <a:endParaRPr lang="uk-UA"/>
        </a:p>
      </dgm:t>
    </dgm:pt>
    <dgm:pt modelId="{55B13A00-3104-42D6-80B4-10601BE35510}" type="pres">
      <dgm:prSet presAssocID="{4FB4F7E4-9D09-4B92-A35E-BD72B950AD51}" presName="Name0" presStyleCnt="0">
        <dgm:presLayoutVars>
          <dgm:dir/>
          <dgm:animLvl val="lvl"/>
          <dgm:resizeHandles val="exact"/>
        </dgm:presLayoutVars>
      </dgm:prSet>
      <dgm:spPr/>
    </dgm:pt>
    <dgm:pt modelId="{F46FEAFD-BF90-4244-B8DE-0BD63CF0B54B}" type="pres">
      <dgm:prSet presAssocID="{A85AEB0B-B38E-466E-B309-60507CA8F3C0}" presName="linNode" presStyleCnt="0"/>
      <dgm:spPr/>
    </dgm:pt>
    <dgm:pt modelId="{C766736F-1E12-4513-86D0-99747929E0E4}" type="pres">
      <dgm:prSet presAssocID="{A85AEB0B-B38E-466E-B309-60507CA8F3C0}" presName="parentText" presStyleLbl="node1" presStyleIdx="0" presStyleCnt="1" custScaleX="73458" custScaleY="20000">
        <dgm:presLayoutVars>
          <dgm:chMax val="1"/>
          <dgm:bulletEnabled val="1"/>
        </dgm:presLayoutVars>
      </dgm:prSet>
      <dgm:spPr/>
      <dgm:t>
        <a:bodyPr/>
        <a:lstStyle/>
        <a:p>
          <a:endParaRPr lang="uk-UA"/>
        </a:p>
      </dgm:t>
    </dgm:pt>
    <dgm:pt modelId="{D9273B31-AA8D-4F6C-832C-CC65737F5DBE}" type="pres">
      <dgm:prSet presAssocID="{A85AEB0B-B38E-466E-B309-60507CA8F3C0}" presName="descendantText" presStyleLbl="alignAccFollowNode1" presStyleIdx="0" presStyleCnt="1" custScaleX="135546" custScaleY="116176">
        <dgm:presLayoutVars>
          <dgm:bulletEnabled val="1"/>
        </dgm:presLayoutVars>
      </dgm:prSet>
      <dgm:spPr/>
      <dgm:t>
        <a:bodyPr/>
        <a:lstStyle/>
        <a:p>
          <a:endParaRPr lang="uk-UA"/>
        </a:p>
      </dgm:t>
    </dgm:pt>
  </dgm:ptLst>
  <dgm:cxnLst>
    <dgm:cxn modelId="{3DCB35A2-A098-49A7-85DB-EC3E82E9133F}" srcId="{A85AEB0B-B38E-466E-B309-60507CA8F3C0}" destId="{825BE22B-A77F-4EBA-A123-CCB962695EBE}" srcOrd="0" destOrd="0" parTransId="{BEF60211-918C-44D0-BB01-D73DEE6F5F39}" sibTransId="{397355C3-3626-4A7E-839C-7944A86C8FF5}"/>
    <dgm:cxn modelId="{51C4D6B6-C1B9-4161-993B-58E5FF79DA5F}" type="presOf" srcId="{A85AEB0B-B38E-466E-B309-60507CA8F3C0}" destId="{C766736F-1E12-4513-86D0-99747929E0E4}" srcOrd="0" destOrd="0" presId="urn:microsoft.com/office/officeart/2005/8/layout/vList5"/>
    <dgm:cxn modelId="{3385DE16-0283-4103-8ECB-D31E7ACC6CDD}" type="presOf" srcId="{4FB4F7E4-9D09-4B92-A35E-BD72B950AD51}" destId="{55B13A00-3104-42D6-80B4-10601BE35510}" srcOrd="0" destOrd="0" presId="urn:microsoft.com/office/officeart/2005/8/layout/vList5"/>
    <dgm:cxn modelId="{0AC78752-1C5F-42D4-BF51-1591D6D30AC8}" type="presOf" srcId="{825BE22B-A77F-4EBA-A123-CCB962695EBE}" destId="{D9273B31-AA8D-4F6C-832C-CC65737F5DBE}" srcOrd="0" destOrd="0" presId="urn:microsoft.com/office/officeart/2005/8/layout/vList5"/>
    <dgm:cxn modelId="{22A94452-5A89-4A56-846F-917980BBC595}" srcId="{4FB4F7E4-9D09-4B92-A35E-BD72B950AD51}" destId="{A85AEB0B-B38E-466E-B309-60507CA8F3C0}" srcOrd="0" destOrd="0" parTransId="{AD94DE54-33C7-4FB0-BAFF-B756F4EE0501}" sibTransId="{A6952C17-913D-4734-8985-E1AF2D375790}"/>
    <dgm:cxn modelId="{6A1E9D7C-365B-4AED-B4E3-A2C274476C20}" type="presParOf" srcId="{55B13A00-3104-42D6-80B4-10601BE35510}" destId="{F46FEAFD-BF90-4244-B8DE-0BD63CF0B54B}" srcOrd="0" destOrd="0" presId="urn:microsoft.com/office/officeart/2005/8/layout/vList5"/>
    <dgm:cxn modelId="{CEE32CD5-24FC-470D-B02D-D5605138DB4A}" type="presParOf" srcId="{F46FEAFD-BF90-4244-B8DE-0BD63CF0B54B}" destId="{C766736F-1E12-4513-86D0-99747929E0E4}" srcOrd="0" destOrd="0" presId="urn:microsoft.com/office/officeart/2005/8/layout/vList5"/>
    <dgm:cxn modelId="{F6FF5A4D-6569-44AC-8B8D-BA81C37FFE27}" type="presParOf" srcId="{F46FEAFD-BF90-4244-B8DE-0BD63CF0B54B}" destId="{D9273B31-AA8D-4F6C-832C-CC65737F5DB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D74FCF1-5327-4BC1-A7D2-F64D0F057549}" type="doc">
      <dgm:prSet loTypeId="urn:microsoft.com/office/officeart/2005/8/layout/vList5" loCatId="list" qsTypeId="urn:microsoft.com/office/officeart/2005/8/quickstyle/simple3" qsCatId="simple" csTypeId="urn:microsoft.com/office/officeart/2005/8/colors/accent1_5" csCatId="accent1" phldr="1"/>
      <dgm:spPr/>
      <dgm:t>
        <a:bodyPr/>
        <a:lstStyle/>
        <a:p>
          <a:endParaRPr lang="uk-UA"/>
        </a:p>
      </dgm:t>
    </dgm:pt>
    <dgm:pt modelId="{F9B70B75-D49C-4155-AB49-DFB54F5D3CF3}">
      <dgm:prSet phldrT="[Текст]"/>
      <dgm:spPr/>
      <dgm:t>
        <a:bodyPr/>
        <a:lstStyle/>
        <a:p>
          <a:r>
            <a:rPr lang="uk-UA" dirty="0" smtClean="0"/>
            <a:t>США</a:t>
          </a:r>
          <a:endParaRPr lang="uk-UA" dirty="0"/>
        </a:p>
      </dgm:t>
    </dgm:pt>
    <dgm:pt modelId="{E38A87AE-163A-4527-95FE-D1633FFCDD08}" type="parTrans" cxnId="{4F2F4C28-122D-4500-9AD7-92373BB1C520}">
      <dgm:prSet/>
      <dgm:spPr/>
      <dgm:t>
        <a:bodyPr/>
        <a:lstStyle/>
        <a:p>
          <a:endParaRPr lang="uk-UA"/>
        </a:p>
      </dgm:t>
    </dgm:pt>
    <dgm:pt modelId="{BDDF38E0-0FB0-478E-ADF9-A8B998ADCBFB}" type="sibTrans" cxnId="{4F2F4C28-122D-4500-9AD7-92373BB1C520}">
      <dgm:prSet/>
      <dgm:spPr/>
      <dgm:t>
        <a:bodyPr/>
        <a:lstStyle/>
        <a:p>
          <a:endParaRPr lang="uk-UA"/>
        </a:p>
      </dgm:t>
    </dgm:pt>
    <dgm:pt modelId="{504CF761-1B2F-454E-BC24-5D057201C240}">
      <dgm:prSet phldrT="[Текст]"/>
      <dgm:spPr/>
      <dgm:t>
        <a:bodyPr/>
        <a:lstStyle/>
        <a:p>
          <a:r>
            <a:rPr lang="uk-UA" dirty="0" smtClean="0"/>
            <a:t>Сполучені Штати не мають гарантованої державою системи загального страхування здоров’я. Все тримається на системі приватного страхування, яка, втім, також забезпечує високий рівень медичного обслуговування. Федеральний уряд гарантує медичне страхування лише для літніх та найбідніших людей. Пенсіонери користуються коштами з фонду </a:t>
          </a:r>
          <a:r>
            <a:rPr lang="uk-UA" dirty="0" err="1" smtClean="0"/>
            <a:t>Medicare</a:t>
          </a:r>
          <a:r>
            <a:rPr lang="uk-UA" dirty="0" smtClean="0"/>
            <a:t> («Медична опіка»), а бідні – з фонду </a:t>
          </a:r>
          <a:r>
            <a:rPr lang="uk-UA" dirty="0" err="1" smtClean="0"/>
            <a:t>Medicaid</a:t>
          </a:r>
          <a:r>
            <a:rPr lang="uk-UA" dirty="0" smtClean="0"/>
            <a:t> («Медична допомога»). Усі інші американці повинні покладатися на надзвичайно складну систему приватних страховок, які оплачують або роботодавці, або самі зацікавлені, якщо вони ні від кого не залежать і працюють лише на себе. Мільйони американців мають лише часткове страхування, яке аж ніяк не покриває коштів на перебування у лікарні, ліки та медичні процедури й операції.</a:t>
          </a:r>
          <a:endParaRPr lang="uk-UA" dirty="0"/>
        </a:p>
      </dgm:t>
    </dgm:pt>
    <dgm:pt modelId="{45EEF35E-7954-4691-93CE-03B0A9A886FE}" type="parTrans" cxnId="{A3FE52DC-6359-4D31-A11C-5D88823862E8}">
      <dgm:prSet/>
      <dgm:spPr/>
      <dgm:t>
        <a:bodyPr/>
        <a:lstStyle/>
        <a:p>
          <a:endParaRPr lang="uk-UA"/>
        </a:p>
      </dgm:t>
    </dgm:pt>
    <dgm:pt modelId="{3E4243DC-0A98-491F-9555-B9685F737541}" type="sibTrans" cxnId="{A3FE52DC-6359-4D31-A11C-5D88823862E8}">
      <dgm:prSet/>
      <dgm:spPr/>
      <dgm:t>
        <a:bodyPr/>
        <a:lstStyle/>
        <a:p>
          <a:endParaRPr lang="uk-UA"/>
        </a:p>
      </dgm:t>
    </dgm:pt>
    <dgm:pt modelId="{93C242D5-9606-40BD-8AE1-A984D052C707}" type="pres">
      <dgm:prSet presAssocID="{ED74FCF1-5327-4BC1-A7D2-F64D0F057549}" presName="Name0" presStyleCnt="0">
        <dgm:presLayoutVars>
          <dgm:dir/>
          <dgm:animLvl val="lvl"/>
          <dgm:resizeHandles val="exact"/>
        </dgm:presLayoutVars>
      </dgm:prSet>
      <dgm:spPr/>
    </dgm:pt>
    <dgm:pt modelId="{7FC1B224-2CED-45F3-BECE-0455187F142E}" type="pres">
      <dgm:prSet presAssocID="{F9B70B75-D49C-4155-AB49-DFB54F5D3CF3}" presName="linNode" presStyleCnt="0"/>
      <dgm:spPr/>
    </dgm:pt>
    <dgm:pt modelId="{1F2D86CE-2B6E-4790-8CA9-EA25DE184942}" type="pres">
      <dgm:prSet presAssocID="{F9B70B75-D49C-4155-AB49-DFB54F5D3CF3}" presName="parentText" presStyleLbl="node1" presStyleIdx="0" presStyleCnt="1" custScaleY="31707">
        <dgm:presLayoutVars>
          <dgm:chMax val="1"/>
          <dgm:bulletEnabled val="1"/>
        </dgm:presLayoutVars>
      </dgm:prSet>
      <dgm:spPr/>
      <dgm:t>
        <a:bodyPr/>
        <a:lstStyle/>
        <a:p>
          <a:endParaRPr lang="uk-UA"/>
        </a:p>
      </dgm:t>
    </dgm:pt>
    <dgm:pt modelId="{F9D1B0AE-6039-44D0-8CAF-7633EA84CFF0}" type="pres">
      <dgm:prSet presAssocID="{F9B70B75-D49C-4155-AB49-DFB54F5D3CF3}" presName="descendantText" presStyleLbl="alignAccFollowNode1" presStyleIdx="0" presStyleCnt="1" custScaleX="186504" custScaleY="103659">
        <dgm:presLayoutVars>
          <dgm:bulletEnabled val="1"/>
        </dgm:presLayoutVars>
      </dgm:prSet>
      <dgm:spPr/>
      <dgm:t>
        <a:bodyPr/>
        <a:lstStyle/>
        <a:p>
          <a:endParaRPr lang="uk-UA"/>
        </a:p>
      </dgm:t>
    </dgm:pt>
  </dgm:ptLst>
  <dgm:cxnLst>
    <dgm:cxn modelId="{40F1F6AE-0814-43FD-AE4B-B869F8B60293}" type="presOf" srcId="{504CF761-1B2F-454E-BC24-5D057201C240}" destId="{F9D1B0AE-6039-44D0-8CAF-7633EA84CFF0}" srcOrd="0" destOrd="0" presId="urn:microsoft.com/office/officeart/2005/8/layout/vList5"/>
    <dgm:cxn modelId="{A3FE52DC-6359-4D31-A11C-5D88823862E8}" srcId="{F9B70B75-D49C-4155-AB49-DFB54F5D3CF3}" destId="{504CF761-1B2F-454E-BC24-5D057201C240}" srcOrd="0" destOrd="0" parTransId="{45EEF35E-7954-4691-93CE-03B0A9A886FE}" sibTransId="{3E4243DC-0A98-491F-9555-B9685F737541}"/>
    <dgm:cxn modelId="{E95114E5-C542-486A-A040-00F765C689E1}" type="presOf" srcId="{F9B70B75-D49C-4155-AB49-DFB54F5D3CF3}" destId="{1F2D86CE-2B6E-4790-8CA9-EA25DE184942}" srcOrd="0" destOrd="0" presId="urn:microsoft.com/office/officeart/2005/8/layout/vList5"/>
    <dgm:cxn modelId="{2D84D1FE-0C91-4E0C-A2FA-1AF5936C4D3A}" type="presOf" srcId="{ED74FCF1-5327-4BC1-A7D2-F64D0F057549}" destId="{93C242D5-9606-40BD-8AE1-A984D052C707}" srcOrd="0" destOrd="0" presId="urn:microsoft.com/office/officeart/2005/8/layout/vList5"/>
    <dgm:cxn modelId="{4F2F4C28-122D-4500-9AD7-92373BB1C520}" srcId="{ED74FCF1-5327-4BC1-A7D2-F64D0F057549}" destId="{F9B70B75-D49C-4155-AB49-DFB54F5D3CF3}" srcOrd="0" destOrd="0" parTransId="{E38A87AE-163A-4527-95FE-D1633FFCDD08}" sibTransId="{BDDF38E0-0FB0-478E-ADF9-A8B998ADCBFB}"/>
    <dgm:cxn modelId="{A27E1753-9981-4F2C-8D15-AF963CB9C0BB}" type="presParOf" srcId="{93C242D5-9606-40BD-8AE1-A984D052C707}" destId="{7FC1B224-2CED-45F3-BECE-0455187F142E}" srcOrd="0" destOrd="0" presId="urn:microsoft.com/office/officeart/2005/8/layout/vList5"/>
    <dgm:cxn modelId="{0E028EC5-11E6-45F0-BD96-B3F2EA5D9A6A}" type="presParOf" srcId="{7FC1B224-2CED-45F3-BECE-0455187F142E}" destId="{1F2D86CE-2B6E-4790-8CA9-EA25DE184942}" srcOrd="0" destOrd="0" presId="urn:microsoft.com/office/officeart/2005/8/layout/vList5"/>
    <dgm:cxn modelId="{DB41ED44-7CD7-49DD-B343-CB23E4AAA4A1}" type="presParOf" srcId="{7FC1B224-2CED-45F3-BECE-0455187F142E}" destId="{F9D1B0AE-6039-44D0-8CAF-7633EA84CFF0}"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6FED52D-B86B-457B-AD4F-09486C95679A}" type="doc">
      <dgm:prSet loTypeId="urn:microsoft.com/office/officeart/2005/8/layout/vList5" loCatId="list" qsTypeId="urn:microsoft.com/office/officeart/2005/8/quickstyle/simple3" qsCatId="simple" csTypeId="urn:microsoft.com/office/officeart/2005/8/colors/colorful4" csCatId="colorful" phldr="1"/>
      <dgm:spPr/>
      <dgm:t>
        <a:bodyPr/>
        <a:lstStyle/>
        <a:p>
          <a:endParaRPr lang="uk-UA"/>
        </a:p>
      </dgm:t>
    </dgm:pt>
    <dgm:pt modelId="{C42FC9B4-2746-4DA6-8FDF-8E54A897EDFF}">
      <dgm:prSet phldrT="[Текст]"/>
      <dgm:spPr/>
      <dgm:t>
        <a:bodyPr/>
        <a:lstStyle/>
        <a:p>
          <a:r>
            <a:rPr lang="uk-UA" dirty="0" smtClean="0"/>
            <a:t>Велика</a:t>
          </a:r>
        </a:p>
        <a:p>
          <a:r>
            <a:rPr lang="uk-UA" dirty="0" smtClean="0"/>
            <a:t>Британія</a:t>
          </a:r>
          <a:endParaRPr lang="uk-UA" dirty="0"/>
        </a:p>
      </dgm:t>
    </dgm:pt>
    <dgm:pt modelId="{2EC94AC7-67AF-4AF2-89C8-C6C687AB67B8}" type="parTrans" cxnId="{D904E955-4D9B-47D0-842F-F349D789F3D5}">
      <dgm:prSet/>
      <dgm:spPr/>
      <dgm:t>
        <a:bodyPr/>
        <a:lstStyle/>
        <a:p>
          <a:endParaRPr lang="uk-UA"/>
        </a:p>
      </dgm:t>
    </dgm:pt>
    <dgm:pt modelId="{593FE89C-5ABE-4829-AD4A-5EC9CB53B2D3}" type="sibTrans" cxnId="{D904E955-4D9B-47D0-842F-F349D789F3D5}">
      <dgm:prSet/>
      <dgm:spPr/>
      <dgm:t>
        <a:bodyPr/>
        <a:lstStyle/>
        <a:p>
          <a:endParaRPr lang="uk-UA"/>
        </a:p>
      </dgm:t>
    </dgm:pt>
    <dgm:pt modelId="{916111D1-1E4C-4D05-B267-5563BFF3E18D}">
      <dgm:prSet phldrT="[Текст]" custT="1"/>
      <dgm:spPr/>
      <dgm:t>
        <a:bodyPr/>
        <a:lstStyle/>
        <a:p>
          <a:r>
            <a:rPr lang="uk-UA" sz="1600" dirty="0" smtClean="0"/>
            <a:t>Використовується система  бюджетного фінансування  охорони здоров’я, що обумовлює його державний характер із великою отупінню централізації управління. Фінансовою основою Національної системи охорони здоров’я є надходження від податків, які складають 90% бюджету охорони здоров’я. Тільки 7,5% бюджету формується за рахунок внесків роботодавців. Таким чином, Національна система охорони здоров’я практично існує за рахунок коштів, що вносяться платниками податків та виділяються урядом на охорону здоров’я зі статті затрат на соціальні потреби. В цілому пацієнти платять 10% вартості лікування. Всі працюючі підлягають обов’язковому страхуванню здоров’я, за винятком непрацюючих, жінок у шлюбі, які можуть приєднатися до страхування за добровільними програмами. За рахунок цих коштів часто надаються фінансові допомоги по тимчасовій непрацездатності в зв’язку із хворобою. Уряд Великобританії пропонує стимулювати намагання Національної системи охорони здоров’я до підвищення ефективності надання медичних послуг за рахунок збільшення конкуренції між її різновидами. Приватне медичне страхування у Великобританії охоплює переважно ті сфери   медичних   послуг,   що   не   забезпечуються   Національною   службою охорони здоров’я. Приватним та добровільним медичним страхування охоплено більше 13% населення.</a:t>
          </a:r>
          <a:endParaRPr lang="uk-UA" sz="1600" dirty="0"/>
        </a:p>
      </dgm:t>
    </dgm:pt>
    <dgm:pt modelId="{39A6334A-9970-411F-A8D8-739C9C55316B}" type="parTrans" cxnId="{A3FBA118-EB6F-4F3F-A5C5-A6CDBFEF021A}">
      <dgm:prSet/>
      <dgm:spPr/>
      <dgm:t>
        <a:bodyPr/>
        <a:lstStyle/>
        <a:p>
          <a:endParaRPr lang="uk-UA"/>
        </a:p>
      </dgm:t>
    </dgm:pt>
    <dgm:pt modelId="{95588E13-A782-4472-A9F5-506A2B5CE517}" type="sibTrans" cxnId="{A3FBA118-EB6F-4F3F-A5C5-A6CDBFEF021A}">
      <dgm:prSet/>
      <dgm:spPr/>
      <dgm:t>
        <a:bodyPr/>
        <a:lstStyle/>
        <a:p>
          <a:endParaRPr lang="uk-UA"/>
        </a:p>
      </dgm:t>
    </dgm:pt>
    <dgm:pt modelId="{C2DD35A3-BF9F-4D35-9DD4-21B0E2CA40D1}" type="pres">
      <dgm:prSet presAssocID="{86FED52D-B86B-457B-AD4F-09486C95679A}" presName="Name0" presStyleCnt="0">
        <dgm:presLayoutVars>
          <dgm:dir/>
          <dgm:animLvl val="lvl"/>
          <dgm:resizeHandles val="exact"/>
        </dgm:presLayoutVars>
      </dgm:prSet>
      <dgm:spPr/>
    </dgm:pt>
    <dgm:pt modelId="{8DB43811-E411-4336-BD78-BC6E1AFC76C7}" type="pres">
      <dgm:prSet presAssocID="{C42FC9B4-2746-4DA6-8FDF-8E54A897EDFF}" presName="linNode" presStyleCnt="0"/>
      <dgm:spPr/>
    </dgm:pt>
    <dgm:pt modelId="{C7F346DB-CDCB-4587-B32B-74092C69FCDF}" type="pres">
      <dgm:prSet presAssocID="{C42FC9B4-2746-4DA6-8FDF-8E54A897EDFF}" presName="parentText" presStyleLbl="node1" presStyleIdx="0" presStyleCnt="1" custScaleX="64038" custScaleY="28571">
        <dgm:presLayoutVars>
          <dgm:chMax val="1"/>
          <dgm:bulletEnabled val="1"/>
        </dgm:presLayoutVars>
      </dgm:prSet>
      <dgm:spPr/>
      <dgm:t>
        <a:bodyPr/>
        <a:lstStyle/>
        <a:p>
          <a:endParaRPr lang="uk-UA"/>
        </a:p>
      </dgm:t>
    </dgm:pt>
    <dgm:pt modelId="{11A45A18-E773-487F-B6F3-1B3CA8D0891C}" type="pres">
      <dgm:prSet presAssocID="{C42FC9B4-2746-4DA6-8FDF-8E54A897EDFF}" presName="descendantText" presStyleLbl="alignAccFollowNode1" presStyleIdx="0" presStyleCnt="1" custScaleX="159065" custScaleY="119048">
        <dgm:presLayoutVars>
          <dgm:bulletEnabled val="1"/>
        </dgm:presLayoutVars>
      </dgm:prSet>
      <dgm:spPr/>
      <dgm:t>
        <a:bodyPr/>
        <a:lstStyle/>
        <a:p>
          <a:endParaRPr lang="uk-UA"/>
        </a:p>
      </dgm:t>
    </dgm:pt>
  </dgm:ptLst>
  <dgm:cxnLst>
    <dgm:cxn modelId="{506540BA-6F2C-4352-B687-8A0566EAEAD7}" type="presOf" srcId="{916111D1-1E4C-4D05-B267-5563BFF3E18D}" destId="{11A45A18-E773-487F-B6F3-1B3CA8D0891C}" srcOrd="0" destOrd="0" presId="urn:microsoft.com/office/officeart/2005/8/layout/vList5"/>
    <dgm:cxn modelId="{C1984BAE-6DB2-4D5E-B3E5-F096A9DAA388}" type="presOf" srcId="{C42FC9B4-2746-4DA6-8FDF-8E54A897EDFF}" destId="{C7F346DB-CDCB-4587-B32B-74092C69FCDF}" srcOrd="0" destOrd="0" presId="urn:microsoft.com/office/officeart/2005/8/layout/vList5"/>
    <dgm:cxn modelId="{D904E955-4D9B-47D0-842F-F349D789F3D5}" srcId="{86FED52D-B86B-457B-AD4F-09486C95679A}" destId="{C42FC9B4-2746-4DA6-8FDF-8E54A897EDFF}" srcOrd="0" destOrd="0" parTransId="{2EC94AC7-67AF-4AF2-89C8-C6C687AB67B8}" sibTransId="{593FE89C-5ABE-4829-AD4A-5EC9CB53B2D3}"/>
    <dgm:cxn modelId="{A3FBA118-EB6F-4F3F-A5C5-A6CDBFEF021A}" srcId="{C42FC9B4-2746-4DA6-8FDF-8E54A897EDFF}" destId="{916111D1-1E4C-4D05-B267-5563BFF3E18D}" srcOrd="0" destOrd="0" parTransId="{39A6334A-9970-411F-A8D8-739C9C55316B}" sibTransId="{95588E13-A782-4472-A9F5-506A2B5CE517}"/>
    <dgm:cxn modelId="{B2F2719D-677C-459C-A70B-A81D09C9893B}" type="presOf" srcId="{86FED52D-B86B-457B-AD4F-09486C95679A}" destId="{C2DD35A3-BF9F-4D35-9DD4-21B0E2CA40D1}" srcOrd="0" destOrd="0" presId="urn:microsoft.com/office/officeart/2005/8/layout/vList5"/>
    <dgm:cxn modelId="{9B110784-5E4E-4CBD-964D-2600EAB85B33}" type="presParOf" srcId="{C2DD35A3-BF9F-4D35-9DD4-21B0E2CA40D1}" destId="{8DB43811-E411-4336-BD78-BC6E1AFC76C7}" srcOrd="0" destOrd="0" presId="urn:microsoft.com/office/officeart/2005/8/layout/vList5"/>
    <dgm:cxn modelId="{EDCAA8DF-BB47-40C6-B7FB-A8BDA8499448}" type="presParOf" srcId="{8DB43811-E411-4336-BD78-BC6E1AFC76C7}" destId="{C7F346DB-CDCB-4587-B32B-74092C69FCDF}" srcOrd="0" destOrd="0" presId="urn:microsoft.com/office/officeart/2005/8/layout/vList5"/>
    <dgm:cxn modelId="{3BF7CDDE-5174-4606-BFCB-348593257DEF}" type="presParOf" srcId="{8DB43811-E411-4336-BD78-BC6E1AFC76C7}" destId="{11A45A18-E773-487F-B6F3-1B3CA8D0891C}"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B2C6A2-2453-4D29-A796-1AFC21213101}">
      <dsp:nvSpPr>
        <dsp:cNvPr id="0" name=""/>
        <dsp:cNvSpPr/>
      </dsp:nvSpPr>
      <dsp:spPr>
        <a:xfrm>
          <a:off x="0" y="1727564"/>
          <a:ext cx="6096000" cy="2808733"/>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uk-UA" sz="2000" b="0" i="0" kern="1200" dirty="0" smtClean="0">
              <a:latin typeface="Times New Roman" pitchFamily="18" charset="0"/>
              <a:cs typeface="Times New Roman" pitchFamily="18" charset="0"/>
            </a:rPr>
            <a:t>забезпечення здоров'я населення, його працездатності. Кожна із підсистем охорони здоров'я має свої власні цілі, які по відношенню до головної є </a:t>
          </a:r>
          <a:r>
            <a:rPr lang="uk-UA" sz="2000" b="0" i="0" kern="1200" dirty="0" err="1" smtClean="0">
              <a:latin typeface="Times New Roman" pitchFamily="18" charset="0"/>
              <a:cs typeface="Times New Roman" pitchFamily="18" charset="0"/>
            </a:rPr>
            <a:t>підцілями</a:t>
          </a:r>
          <a:r>
            <a:rPr lang="uk-UA" sz="2000" b="0" i="0" kern="1200" dirty="0" smtClean="0">
              <a:latin typeface="Times New Roman" pitchFamily="18" charset="0"/>
              <a:cs typeface="Times New Roman" pitchFamily="18" charset="0"/>
            </a:rPr>
            <a:t>. Через це прийнято говорити про ієрархію мети. Така декомпозиція цілей на складові, подана в графічному вигляді, має вигляд дерева. Тому говорять про «дерево цілей» і кожна із цілей даного «дерева» повинна бути реальною, сумісною і взаємопов'язаною з іншими.</a:t>
          </a:r>
          <a:endParaRPr lang="uk-UA" sz="2000" i="0" kern="1200" dirty="0">
            <a:latin typeface="Times New Roman" pitchFamily="18" charset="0"/>
            <a:cs typeface="Times New Roman" pitchFamily="18" charset="0"/>
          </a:endParaRPr>
        </a:p>
      </dsp:txBody>
      <dsp:txXfrm>
        <a:off x="0" y="1727564"/>
        <a:ext cx="6096000" cy="2808733"/>
      </dsp:txXfrm>
    </dsp:sp>
    <dsp:sp modelId="{3FAF5555-0272-40D4-B880-51ECEE558FAC}">
      <dsp:nvSpPr>
        <dsp:cNvPr id="0" name=""/>
        <dsp:cNvSpPr/>
      </dsp:nvSpPr>
      <dsp:spPr>
        <a:xfrm rot="10800000">
          <a:off x="0" y="0"/>
          <a:ext cx="6096000" cy="1769489"/>
        </a:xfrm>
        <a:prstGeom prst="upArrowCallout">
          <a:avLst/>
        </a:prstGeom>
        <a:gradFill rotWithShape="0">
          <a:gsLst>
            <a:gs pos="0">
              <a:schemeClr val="accent4">
                <a:hueOff val="-4464770"/>
                <a:satOff val="26899"/>
                <a:lumOff val="2156"/>
                <a:alphaOff val="0"/>
                <a:tint val="50000"/>
                <a:satMod val="300000"/>
              </a:schemeClr>
            </a:gs>
            <a:gs pos="35000">
              <a:schemeClr val="accent4">
                <a:hueOff val="-4464770"/>
                <a:satOff val="26899"/>
                <a:lumOff val="2156"/>
                <a:alphaOff val="0"/>
                <a:tint val="37000"/>
                <a:satMod val="300000"/>
              </a:schemeClr>
            </a:gs>
            <a:gs pos="100000">
              <a:schemeClr val="accent4">
                <a:hueOff val="-4464770"/>
                <a:satOff val="26899"/>
                <a:lumOff val="215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ru-RU" sz="2400" b="0" i="1" kern="1200" dirty="0" smtClean="0">
              <a:latin typeface="Times New Roman" pitchFamily="18" charset="0"/>
              <a:cs typeface="Times New Roman" pitchFamily="18" charset="0"/>
            </a:rPr>
            <a:t>Головна мета </a:t>
          </a:r>
          <a:r>
            <a:rPr lang="ru-RU" sz="2400" b="0" i="1" kern="1200" dirty="0" err="1" smtClean="0">
              <a:latin typeface="Times New Roman" pitchFamily="18" charset="0"/>
              <a:cs typeface="Times New Roman" pitchFamily="18" charset="0"/>
            </a:rPr>
            <a:t>системи</a:t>
          </a:r>
          <a:r>
            <a:rPr lang="ru-RU" sz="2400" b="0" i="1" kern="1200" dirty="0" smtClean="0">
              <a:latin typeface="Times New Roman" pitchFamily="18" charset="0"/>
              <a:cs typeface="Times New Roman" pitchFamily="18" charset="0"/>
            </a:rPr>
            <a:t>  </a:t>
          </a:r>
          <a:r>
            <a:rPr lang="ru-RU" sz="2400" b="0" i="1" kern="1200" dirty="0" err="1" smtClean="0">
              <a:latin typeface="Times New Roman" pitchFamily="18" charset="0"/>
              <a:cs typeface="Times New Roman" pitchFamily="18" charset="0"/>
            </a:rPr>
            <a:t>охорони</a:t>
          </a:r>
          <a:r>
            <a:rPr lang="ru-RU" sz="2400" b="0" i="1" kern="1200" dirty="0" smtClean="0">
              <a:latin typeface="Times New Roman" pitchFamily="18" charset="0"/>
              <a:cs typeface="Times New Roman" pitchFamily="18" charset="0"/>
            </a:rPr>
            <a:t> </a:t>
          </a:r>
          <a:r>
            <a:rPr lang="ru-RU" sz="2400" b="0" i="1" kern="1200" dirty="0" err="1" smtClean="0">
              <a:latin typeface="Times New Roman" pitchFamily="18" charset="0"/>
              <a:cs typeface="Times New Roman" pitchFamily="18" charset="0"/>
            </a:rPr>
            <a:t>здоров'я</a:t>
          </a:r>
          <a:r>
            <a:rPr lang="ru-RU" sz="1900" b="0" i="1" kern="1200" dirty="0" smtClean="0"/>
            <a:t>:</a:t>
          </a:r>
          <a:endParaRPr lang="uk-UA" sz="1900" kern="1200" dirty="0"/>
        </a:p>
      </dsp:txBody>
      <dsp:txXfrm rot="10800000">
        <a:off x="0" y="0"/>
        <a:ext cx="6096000" cy="114976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FADC38-89B3-42EB-846F-74EA7561F88C}">
      <dsp:nvSpPr>
        <dsp:cNvPr id="0" name=""/>
        <dsp:cNvSpPr/>
      </dsp:nvSpPr>
      <dsp:spPr>
        <a:xfrm rot="5400000">
          <a:off x="2516810" y="-723978"/>
          <a:ext cx="3936352" cy="6045977"/>
        </a:xfrm>
        <a:prstGeom prst="round2SameRect">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uk-UA" sz="1800" kern="1200" dirty="0" smtClean="0"/>
            <a:t>Існують спеціальні муніципальні медичні заклади, що надають невідкладну медичну допомогу безкоштовно як громадянам Алжиру, так і іноземцям. Джерелами їх фінансування є муніципальні чи територіальні бюджети. Муніципальні лікарні розраховані на надання медичних послуг бідним верствам населення. Дані заклади мають низку проблем, серед яких: низька якість обслуговування; переповнення госпіталів; слабке забезпечення муніципальних медичних закладів медичним обладнанням та ліками; санітарні умови в таких госпіталях не відповідають прийнятим нормам. В той же час в Алжирі існують приватні та відомчі медичні заклади, які надають медичну допомогу на платній основі.</a:t>
          </a:r>
          <a:endParaRPr lang="uk-UA" sz="1800" kern="1200" dirty="0"/>
        </a:p>
      </dsp:txBody>
      <dsp:txXfrm rot="-5400000">
        <a:off x="1461998" y="522991"/>
        <a:ext cx="5853820" cy="3552038"/>
      </dsp:txXfrm>
    </dsp:sp>
    <dsp:sp modelId="{31498481-0C6D-4981-8696-59A2D830CB5B}">
      <dsp:nvSpPr>
        <dsp:cNvPr id="0" name=""/>
        <dsp:cNvSpPr/>
      </dsp:nvSpPr>
      <dsp:spPr>
        <a:xfrm>
          <a:off x="653" y="1316041"/>
          <a:ext cx="1461344" cy="1965938"/>
        </a:xfrm>
        <a:prstGeom prst="round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uk-UA" sz="3000" kern="1200" dirty="0" smtClean="0"/>
            <a:t>Алжир</a:t>
          </a:r>
          <a:endParaRPr lang="uk-UA" sz="3000" kern="1200" dirty="0"/>
        </a:p>
      </dsp:txBody>
      <dsp:txXfrm>
        <a:off x="71990" y="1387378"/>
        <a:ext cx="1318670" cy="1823264"/>
      </dsp:txXfrm>
    </dsp:sp>
    <dsp:sp modelId="{B5B60357-5F7E-458B-AA01-A560E519A2E8}">
      <dsp:nvSpPr>
        <dsp:cNvPr id="0" name=""/>
        <dsp:cNvSpPr/>
      </dsp:nvSpPr>
      <dsp:spPr>
        <a:xfrm rot="5400000">
          <a:off x="3877508" y="2155511"/>
          <a:ext cx="1216923" cy="6051744"/>
        </a:xfrm>
        <a:prstGeom prst="round2SameRect">
          <a:avLst/>
        </a:prstGeom>
        <a:solidFill>
          <a:schemeClr val="accent5">
            <a:tint val="40000"/>
            <a:alpha val="90000"/>
            <a:hueOff val="-10740482"/>
            <a:satOff val="48253"/>
            <a:lumOff val="3317"/>
            <a:alphaOff val="0"/>
          </a:schemeClr>
        </a:solidFill>
        <a:ln w="9525" cap="flat" cmpd="sng" algn="ctr">
          <a:solidFill>
            <a:schemeClr val="accent5">
              <a:tint val="40000"/>
              <a:alpha val="90000"/>
              <a:hueOff val="-10740482"/>
              <a:satOff val="48253"/>
              <a:lumOff val="331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uk-UA" sz="1800" kern="1200" dirty="0" smtClean="0"/>
            <a:t>Центральний уряд встановлює, на які цілі повинні витрачатися гроші, наглядає за загальними показниками здоров’я населення і веде переговори з медиками про трудові угоди.</a:t>
          </a:r>
          <a:endParaRPr lang="uk-UA" sz="1800" kern="1200" dirty="0"/>
        </a:p>
      </dsp:txBody>
      <dsp:txXfrm rot="-5400000">
        <a:off x="1460098" y="4632327"/>
        <a:ext cx="5992339" cy="1098113"/>
      </dsp:txXfrm>
    </dsp:sp>
    <dsp:sp modelId="{13F410E1-94EE-4212-BC46-536557548259}">
      <dsp:nvSpPr>
        <dsp:cNvPr id="0" name=""/>
        <dsp:cNvSpPr/>
      </dsp:nvSpPr>
      <dsp:spPr>
        <a:xfrm>
          <a:off x="653" y="4643289"/>
          <a:ext cx="1459445" cy="1076187"/>
        </a:xfrm>
        <a:prstGeom prst="roundRect">
          <a:avLst/>
        </a:prstGeom>
        <a:gradFill rotWithShape="0">
          <a:gsLst>
            <a:gs pos="0">
              <a:schemeClr val="accent5">
                <a:hueOff val="-9933876"/>
                <a:satOff val="39811"/>
                <a:lumOff val="8628"/>
                <a:alphaOff val="0"/>
                <a:tint val="50000"/>
                <a:satMod val="300000"/>
              </a:schemeClr>
            </a:gs>
            <a:gs pos="35000">
              <a:schemeClr val="accent5">
                <a:hueOff val="-9933876"/>
                <a:satOff val="39811"/>
                <a:lumOff val="8628"/>
                <a:alphaOff val="0"/>
                <a:tint val="37000"/>
                <a:satMod val="300000"/>
              </a:schemeClr>
            </a:gs>
            <a:gs pos="100000">
              <a:schemeClr val="accent5">
                <a:hueOff val="-9933876"/>
                <a:satOff val="39811"/>
                <a:lumOff val="862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uk-UA" sz="3000" kern="1200" dirty="0" smtClean="0"/>
            <a:t>Італія</a:t>
          </a:r>
          <a:endParaRPr lang="uk-UA" sz="3000" kern="1200" dirty="0"/>
        </a:p>
      </dsp:txBody>
      <dsp:txXfrm>
        <a:off x="53188" y="4695824"/>
        <a:ext cx="1354375" cy="9711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BC17C5-7995-47A9-8E0B-291400241FEE}">
      <dsp:nvSpPr>
        <dsp:cNvPr id="0" name=""/>
        <dsp:cNvSpPr/>
      </dsp:nvSpPr>
      <dsp:spPr>
        <a:xfrm>
          <a:off x="1808794" y="3168351"/>
          <a:ext cx="789806" cy="2257450"/>
        </a:xfrm>
        <a:custGeom>
          <a:avLst/>
          <a:gdLst/>
          <a:ahLst/>
          <a:cxnLst/>
          <a:rect l="0" t="0" r="0" b="0"/>
          <a:pathLst>
            <a:path>
              <a:moveTo>
                <a:pt x="0" y="0"/>
              </a:moveTo>
              <a:lnTo>
                <a:pt x="394903" y="0"/>
              </a:lnTo>
              <a:lnTo>
                <a:pt x="394903" y="2257450"/>
              </a:lnTo>
              <a:lnTo>
                <a:pt x="789806" y="225745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uk-UA" sz="800" kern="1200"/>
        </a:p>
      </dsp:txBody>
      <dsp:txXfrm>
        <a:off x="2143907" y="4237286"/>
        <a:ext cx="119581" cy="119581"/>
      </dsp:txXfrm>
    </dsp:sp>
    <dsp:sp modelId="{76A0A268-7AEF-4D8A-A9C4-D639DE2281DF}">
      <dsp:nvSpPr>
        <dsp:cNvPr id="0" name=""/>
        <dsp:cNvSpPr/>
      </dsp:nvSpPr>
      <dsp:spPr>
        <a:xfrm>
          <a:off x="1808794" y="3168351"/>
          <a:ext cx="789806" cy="752483"/>
        </a:xfrm>
        <a:custGeom>
          <a:avLst/>
          <a:gdLst/>
          <a:ahLst/>
          <a:cxnLst/>
          <a:rect l="0" t="0" r="0" b="0"/>
          <a:pathLst>
            <a:path>
              <a:moveTo>
                <a:pt x="0" y="0"/>
              </a:moveTo>
              <a:lnTo>
                <a:pt x="394903" y="0"/>
              </a:lnTo>
              <a:lnTo>
                <a:pt x="394903" y="752483"/>
              </a:lnTo>
              <a:lnTo>
                <a:pt x="789806" y="752483"/>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uk-UA" sz="500" kern="1200"/>
        </a:p>
      </dsp:txBody>
      <dsp:txXfrm>
        <a:off x="2176425" y="3517321"/>
        <a:ext cx="54544" cy="54544"/>
      </dsp:txXfrm>
    </dsp:sp>
    <dsp:sp modelId="{B2E2C4D5-3DDE-4822-A2A0-1A68B3426C8F}">
      <dsp:nvSpPr>
        <dsp:cNvPr id="0" name=""/>
        <dsp:cNvSpPr/>
      </dsp:nvSpPr>
      <dsp:spPr>
        <a:xfrm>
          <a:off x="1808794" y="2415868"/>
          <a:ext cx="789806" cy="752483"/>
        </a:xfrm>
        <a:custGeom>
          <a:avLst/>
          <a:gdLst/>
          <a:ahLst/>
          <a:cxnLst/>
          <a:rect l="0" t="0" r="0" b="0"/>
          <a:pathLst>
            <a:path>
              <a:moveTo>
                <a:pt x="0" y="752483"/>
              </a:moveTo>
              <a:lnTo>
                <a:pt x="394903" y="752483"/>
              </a:lnTo>
              <a:lnTo>
                <a:pt x="394903" y="0"/>
              </a:lnTo>
              <a:lnTo>
                <a:pt x="789806" y="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uk-UA" sz="500" kern="1200"/>
        </a:p>
      </dsp:txBody>
      <dsp:txXfrm>
        <a:off x="2176425" y="2764838"/>
        <a:ext cx="54544" cy="54544"/>
      </dsp:txXfrm>
    </dsp:sp>
    <dsp:sp modelId="{1AF99793-E434-49AC-88DD-DC474B460FA7}">
      <dsp:nvSpPr>
        <dsp:cNvPr id="0" name=""/>
        <dsp:cNvSpPr/>
      </dsp:nvSpPr>
      <dsp:spPr>
        <a:xfrm>
          <a:off x="1808794" y="910901"/>
          <a:ext cx="789806" cy="2257450"/>
        </a:xfrm>
        <a:custGeom>
          <a:avLst/>
          <a:gdLst/>
          <a:ahLst/>
          <a:cxnLst/>
          <a:rect l="0" t="0" r="0" b="0"/>
          <a:pathLst>
            <a:path>
              <a:moveTo>
                <a:pt x="0" y="2257450"/>
              </a:moveTo>
              <a:lnTo>
                <a:pt x="394903" y="2257450"/>
              </a:lnTo>
              <a:lnTo>
                <a:pt x="394903" y="0"/>
              </a:lnTo>
              <a:lnTo>
                <a:pt x="789806" y="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uk-UA" sz="800" kern="1200"/>
        </a:p>
      </dsp:txBody>
      <dsp:txXfrm>
        <a:off x="2143907" y="1979835"/>
        <a:ext cx="119581" cy="119581"/>
      </dsp:txXfrm>
    </dsp:sp>
    <dsp:sp modelId="{4B3C449A-7171-4E6F-AEB2-E3C2D446245D}">
      <dsp:nvSpPr>
        <dsp:cNvPr id="0" name=""/>
        <dsp:cNvSpPr/>
      </dsp:nvSpPr>
      <dsp:spPr>
        <a:xfrm rot="16200000">
          <a:off x="-1745526" y="2566365"/>
          <a:ext cx="5904667" cy="1203973"/>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ru-RU" sz="2800" b="1" i="1" kern="1200" dirty="0" err="1" smtClean="0"/>
            <a:t>Особливості</a:t>
          </a:r>
          <a:r>
            <a:rPr lang="ru-RU" sz="2800" b="1" i="1" kern="1200" dirty="0" smtClean="0"/>
            <a:t> </a:t>
          </a:r>
          <a:r>
            <a:rPr lang="ru-RU" sz="2800" b="1" i="1" kern="1200" dirty="0" err="1" smtClean="0"/>
            <a:t>охорони</a:t>
          </a:r>
          <a:r>
            <a:rPr lang="ru-RU" sz="2800" b="1" i="1" kern="1200" dirty="0" smtClean="0"/>
            <a:t> </a:t>
          </a:r>
          <a:r>
            <a:rPr lang="ru-RU" sz="2800" b="1" i="1" kern="1200" dirty="0" err="1" smtClean="0"/>
            <a:t>здоров'я</a:t>
          </a:r>
          <a:r>
            <a:rPr lang="ru-RU" sz="2800" b="1" i="1" kern="1200" dirty="0" smtClean="0"/>
            <a:t>, як </a:t>
          </a:r>
          <a:r>
            <a:rPr lang="ru-RU" sz="2800" b="1" i="1" kern="1200" dirty="0" err="1" smtClean="0"/>
            <a:t>системи</a:t>
          </a:r>
          <a:r>
            <a:rPr lang="ru-RU" sz="2800" b="1" i="1" kern="1200" dirty="0" smtClean="0"/>
            <a:t>:</a:t>
          </a:r>
          <a:endParaRPr lang="uk-UA" sz="2800" b="1" kern="1200" dirty="0"/>
        </a:p>
      </dsp:txBody>
      <dsp:txXfrm>
        <a:off x="-1745526" y="2566365"/>
        <a:ext cx="5904667" cy="1203973"/>
      </dsp:txXfrm>
    </dsp:sp>
    <dsp:sp modelId="{4E23A63E-1A29-4F3B-9A72-63BC7460F5AD}">
      <dsp:nvSpPr>
        <dsp:cNvPr id="0" name=""/>
        <dsp:cNvSpPr/>
      </dsp:nvSpPr>
      <dsp:spPr>
        <a:xfrm>
          <a:off x="2598601" y="308914"/>
          <a:ext cx="3949033" cy="1203973"/>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uk-UA" sz="1600" b="0" i="0" kern="1200" dirty="0" smtClean="0"/>
            <a:t>вона є багатоукладною і багаторівневою з ієрархічною організацією управління; </a:t>
          </a:r>
          <a:endParaRPr lang="uk-UA" sz="1600" i="0" kern="1200" dirty="0"/>
        </a:p>
      </dsp:txBody>
      <dsp:txXfrm>
        <a:off x="2598601" y="308914"/>
        <a:ext cx="3949033" cy="1203973"/>
      </dsp:txXfrm>
    </dsp:sp>
    <dsp:sp modelId="{1010A095-9EDC-4CB4-82B8-4AF6684105DD}">
      <dsp:nvSpPr>
        <dsp:cNvPr id="0" name=""/>
        <dsp:cNvSpPr/>
      </dsp:nvSpPr>
      <dsp:spPr>
        <a:xfrm>
          <a:off x="2598601" y="1813881"/>
          <a:ext cx="3949033" cy="1203973"/>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b="0" i="0" kern="1200" dirty="0" err="1" smtClean="0"/>
            <a:t>складові</a:t>
          </a:r>
          <a:r>
            <a:rPr lang="ru-RU" sz="1600" b="0" i="0" kern="1200" dirty="0" smtClean="0"/>
            <a:t> </a:t>
          </a:r>
          <a:r>
            <a:rPr lang="ru-RU" sz="1600" b="0" i="0" kern="1200" dirty="0" err="1" smtClean="0"/>
            <a:t>компоненти</a:t>
          </a:r>
          <a:r>
            <a:rPr lang="ru-RU" sz="1600" b="0" i="0" kern="1200" dirty="0" smtClean="0"/>
            <a:t> (</a:t>
          </a:r>
          <a:r>
            <a:rPr lang="ru-RU" sz="1600" b="0" i="0" kern="1200" dirty="0" err="1" smtClean="0"/>
            <a:t>елементи</a:t>
          </a:r>
          <a:r>
            <a:rPr lang="ru-RU" sz="1600" b="0" i="0" kern="1200" dirty="0" smtClean="0"/>
            <a:t>) </a:t>
          </a:r>
          <a:r>
            <a:rPr lang="ru-RU" sz="1600" b="0" i="0" kern="1200" dirty="0" err="1" smtClean="0"/>
            <a:t>нерідко</a:t>
          </a:r>
          <a:r>
            <a:rPr lang="ru-RU" sz="1600" b="0" i="0" kern="1200" dirty="0" smtClean="0"/>
            <a:t> </a:t>
          </a:r>
          <a:r>
            <a:rPr lang="ru-RU" sz="1600" b="0" i="0" kern="1200" dirty="0" err="1" smtClean="0"/>
            <a:t>підлягають</a:t>
          </a:r>
          <a:r>
            <a:rPr lang="ru-RU" sz="1600" b="0" i="0" kern="1200" dirty="0" smtClean="0"/>
            <a:t> </a:t>
          </a:r>
          <a:r>
            <a:rPr lang="ru-RU" sz="1600" b="0" i="0" kern="1200" dirty="0" err="1" smtClean="0"/>
            <a:t>випадковим</a:t>
          </a:r>
          <a:r>
            <a:rPr lang="ru-RU" sz="1600" b="0" i="0" kern="1200" dirty="0" smtClean="0"/>
            <a:t>, </a:t>
          </a:r>
          <a:r>
            <a:rPr lang="ru-RU" sz="1600" b="0" i="0" kern="1200" dirty="0" err="1" smtClean="0"/>
            <a:t>неконтрольованим</a:t>
          </a:r>
          <a:r>
            <a:rPr lang="ru-RU" sz="1600" b="0" i="0" kern="1200" dirty="0" smtClean="0"/>
            <a:t> </a:t>
          </a:r>
          <a:r>
            <a:rPr lang="ru-RU" sz="1600" b="0" i="0" kern="1200" dirty="0" err="1" smtClean="0"/>
            <a:t>впливам</a:t>
          </a:r>
          <a:r>
            <a:rPr lang="ru-RU" sz="1600" b="0" i="0" kern="1200" dirty="0" smtClean="0"/>
            <a:t>;</a:t>
          </a:r>
          <a:endParaRPr lang="uk-UA" sz="1600" i="0" kern="1200" dirty="0"/>
        </a:p>
      </dsp:txBody>
      <dsp:txXfrm>
        <a:off x="2598601" y="1813881"/>
        <a:ext cx="3949033" cy="1203973"/>
      </dsp:txXfrm>
    </dsp:sp>
    <dsp:sp modelId="{171094B2-5E7C-4994-90F6-1C4DAA3054B8}">
      <dsp:nvSpPr>
        <dsp:cNvPr id="0" name=""/>
        <dsp:cNvSpPr/>
      </dsp:nvSpPr>
      <dsp:spPr>
        <a:xfrm>
          <a:off x="2598601" y="3318848"/>
          <a:ext cx="3949033" cy="1203973"/>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b="0" i="0" kern="1200" dirty="0" smtClean="0"/>
            <a:t>характер </a:t>
          </a:r>
          <a:r>
            <a:rPr lang="ru-RU" sz="1600" b="0" i="0" kern="1200" dirty="0" err="1" smtClean="0"/>
            <a:t>зв'язку</a:t>
          </a:r>
          <a:r>
            <a:rPr lang="ru-RU" sz="1600" b="0" i="0" kern="1200" dirty="0" smtClean="0"/>
            <a:t> </a:t>
          </a:r>
          <a:r>
            <a:rPr lang="ru-RU" sz="1600" b="0" i="0" kern="1200" dirty="0" err="1" smtClean="0"/>
            <a:t>складний</a:t>
          </a:r>
          <a:r>
            <a:rPr lang="ru-RU" sz="1600" b="0" i="0" kern="1200" dirty="0" smtClean="0"/>
            <a:t> і тому система </a:t>
          </a:r>
          <a:r>
            <a:rPr lang="ru-RU" sz="1600" b="0" i="0" kern="1200" dirty="0" err="1" smtClean="0"/>
            <a:t>певною</a:t>
          </a:r>
          <a:r>
            <a:rPr lang="ru-RU" sz="1600" b="0" i="0" kern="1200" dirty="0" smtClean="0"/>
            <a:t> </a:t>
          </a:r>
          <a:r>
            <a:rPr lang="ru-RU" sz="1600" b="0" i="0" kern="1200" dirty="0" err="1" smtClean="0"/>
            <a:t>мірою</a:t>
          </a:r>
          <a:r>
            <a:rPr lang="ru-RU" sz="1600" b="0" i="0" kern="1200" dirty="0" smtClean="0"/>
            <a:t> носить </a:t>
          </a:r>
          <a:r>
            <a:rPr lang="ru-RU" sz="1600" b="0" i="0" kern="1200" dirty="0" err="1" smtClean="0"/>
            <a:t>вірогідний</a:t>
          </a:r>
          <a:r>
            <a:rPr lang="ru-RU" sz="1600" b="0" i="0" kern="1200" dirty="0" smtClean="0"/>
            <a:t>, а не </a:t>
          </a:r>
          <a:r>
            <a:rPr lang="ru-RU" sz="1600" b="0" i="0" kern="1200" dirty="0" err="1" smtClean="0"/>
            <a:t>детермінований</a:t>
          </a:r>
          <a:r>
            <a:rPr lang="ru-RU" sz="1600" b="0" i="0" kern="1200" dirty="0" smtClean="0"/>
            <a:t> характер; </a:t>
          </a:r>
          <a:endParaRPr lang="uk-UA" sz="1600" i="0" kern="1200" dirty="0"/>
        </a:p>
      </dsp:txBody>
      <dsp:txXfrm>
        <a:off x="2598601" y="3318848"/>
        <a:ext cx="3949033" cy="1203973"/>
      </dsp:txXfrm>
    </dsp:sp>
    <dsp:sp modelId="{5BD2C8BA-D19E-40E2-88B9-1758B9EB942C}">
      <dsp:nvSpPr>
        <dsp:cNvPr id="0" name=""/>
        <dsp:cNvSpPr/>
      </dsp:nvSpPr>
      <dsp:spPr>
        <a:xfrm>
          <a:off x="2598601" y="4823815"/>
          <a:ext cx="3949033" cy="1203973"/>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uk-UA" sz="1500" b="0" i="0" kern="1200" dirty="0" smtClean="0"/>
            <a:t>система складається з надзвичайно великої кількості різноманітних підсистем, що відрізняються не лише ступенем складності, складом і характером елементів, але і організаційною структурою, розмірами і метою</a:t>
          </a:r>
          <a:r>
            <a:rPr lang="uk-UA" sz="1500" b="0" i="1" kern="1200" dirty="0" smtClean="0"/>
            <a:t>.</a:t>
          </a:r>
          <a:endParaRPr lang="uk-UA" sz="1500" kern="1200" dirty="0"/>
        </a:p>
      </dsp:txBody>
      <dsp:txXfrm>
        <a:off x="2598601" y="4823815"/>
        <a:ext cx="3949033" cy="120397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18D2B5-E66E-495F-894F-85EB407292CD}">
      <dsp:nvSpPr>
        <dsp:cNvPr id="0" name=""/>
        <dsp:cNvSpPr/>
      </dsp:nvSpPr>
      <dsp:spPr>
        <a:xfrm>
          <a:off x="0" y="0"/>
          <a:ext cx="4835337" cy="1476163"/>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uk-UA" sz="1600" b="0" i="0" kern="1200" dirty="0" smtClean="0"/>
            <a:t>концептуальні системи (ідеї, задуми управлінців; концепції медичної науки в галузі профілактики, діагностики і лікування хворих або організації та управління);</a:t>
          </a:r>
          <a:endParaRPr lang="uk-UA" sz="1600" i="0" kern="1200" dirty="0"/>
        </a:p>
      </dsp:txBody>
      <dsp:txXfrm>
        <a:off x="43235" y="43235"/>
        <a:ext cx="3242442" cy="1389693"/>
      </dsp:txXfrm>
    </dsp:sp>
    <dsp:sp modelId="{677ADE3F-C09F-4D8A-BD40-4298C4DDF745}">
      <dsp:nvSpPr>
        <dsp:cNvPr id="0" name=""/>
        <dsp:cNvSpPr/>
      </dsp:nvSpPr>
      <dsp:spPr>
        <a:xfrm>
          <a:off x="426647" y="1722191"/>
          <a:ext cx="4835337" cy="1476163"/>
        </a:xfrm>
        <a:prstGeom prst="roundRect">
          <a:avLst>
            <a:gd name="adj" fmla="val 10000"/>
          </a:avLst>
        </a:prstGeom>
        <a:gradFill rotWithShape="0">
          <a:gsLst>
            <a:gs pos="0">
              <a:schemeClr val="accent3">
                <a:hueOff val="5625132"/>
                <a:satOff val="-8440"/>
                <a:lumOff val="-1373"/>
                <a:alphaOff val="0"/>
                <a:tint val="50000"/>
                <a:satMod val="300000"/>
              </a:schemeClr>
            </a:gs>
            <a:gs pos="35000">
              <a:schemeClr val="accent3">
                <a:hueOff val="5625132"/>
                <a:satOff val="-8440"/>
                <a:lumOff val="-1373"/>
                <a:alphaOff val="0"/>
                <a:tint val="37000"/>
                <a:satMod val="300000"/>
              </a:schemeClr>
            </a:gs>
            <a:gs pos="100000">
              <a:schemeClr val="accent3">
                <a:hueOff val="5625132"/>
                <a:satOff val="-8440"/>
                <a:lumOff val="-137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ru-RU" sz="1700" b="0" i="0" kern="1200" dirty="0" err="1" smtClean="0"/>
            <a:t>емпіричні</a:t>
          </a:r>
          <a:r>
            <a:rPr lang="ru-RU" sz="1700" b="0" i="0" kern="1200" dirty="0" smtClean="0"/>
            <a:t> </a:t>
          </a:r>
          <a:r>
            <a:rPr lang="ru-RU" sz="1700" b="0" i="0" kern="1200" dirty="0" err="1" smtClean="0"/>
            <a:t>системи</a:t>
          </a:r>
          <a:r>
            <a:rPr lang="ru-RU" sz="1700" b="0" i="0" kern="1200" dirty="0" smtClean="0"/>
            <a:t> (</a:t>
          </a:r>
          <a:r>
            <a:rPr lang="ru-RU" sz="1700" b="0" i="0" kern="1200" dirty="0" err="1" smtClean="0"/>
            <a:t>конкретні</a:t>
          </a:r>
          <a:r>
            <a:rPr lang="ru-RU" sz="1700" b="0" i="0" kern="1200" dirty="0" smtClean="0"/>
            <a:t> </a:t>
          </a:r>
          <a:r>
            <a:rPr lang="ru-RU" sz="1700" b="0" i="0" kern="1200" dirty="0" err="1" smtClean="0"/>
            <a:t>заклади</a:t>
          </a:r>
          <a:r>
            <a:rPr lang="ru-RU" sz="1700" b="0" i="0" kern="1200" dirty="0" smtClean="0"/>
            <a:t> — </a:t>
          </a:r>
          <a:r>
            <a:rPr lang="ru-RU" sz="1700" b="0" i="0" kern="1200" dirty="0" err="1" smtClean="0"/>
            <a:t>лікарні</a:t>
          </a:r>
          <a:r>
            <a:rPr lang="ru-RU" sz="1700" b="0" i="0" kern="1200" dirty="0" smtClean="0"/>
            <a:t>, </a:t>
          </a:r>
          <a:r>
            <a:rPr lang="ru-RU" sz="1700" b="0" i="0" kern="1200" dirty="0" err="1" smtClean="0"/>
            <a:t>диспансери</a:t>
          </a:r>
          <a:r>
            <a:rPr lang="ru-RU" sz="1700" b="0" i="0" kern="1200" dirty="0" smtClean="0"/>
            <a:t>, </a:t>
          </a:r>
          <a:r>
            <a:rPr lang="ru-RU" sz="1700" b="0" i="0" kern="1200" dirty="0" err="1" smtClean="0"/>
            <a:t>поліклініки</a:t>
          </a:r>
          <a:r>
            <a:rPr lang="ru-RU" sz="1700" b="0" i="0" kern="1200" dirty="0" smtClean="0"/>
            <a:t> </a:t>
          </a:r>
          <a:r>
            <a:rPr lang="ru-RU" sz="1700" b="0" i="0" kern="1200" dirty="0" err="1" smtClean="0"/>
            <a:t>тощо</a:t>
          </a:r>
          <a:r>
            <a:rPr lang="ru-RU" sz="1700" b="0" i="0" kern="1200" dirty="0" smtClean="0"/>
            <a:t>);</a:t>
          </a:r>
          <a:endParaRPr lang="uk-UA" sz="1700" i="0" kern="1200" dirty="0"/>
        </a:p>
      </dsp:txBody>
      <dsp:txXfrm>
        <a:off x="469882" y="1765426"/>
        <a:ext cx="3362713" cy="1389693"/>
      </dsp:txXfrm>
    </dsp:sp>
    <dsp:sp modelId="{4620BC2F-8C9C-48FB-86A6-C83BE1D181D2}">
      <dsp:nvSpPr>
        <dsp:cNvPr id="0" name=""/>
        <dsp:cNvSpPr/>
      </dsp:nvSpPr>
      <dsp:spPr>
        <a:xfrm>
          <a:off x="853294" y="3444382"/>
          <a:ext cx="4835337" cy="1476163"/>
        </a:xfrm>
        <a:prstGeom prst="roundRect">
          <a:avLst>
            <a:gd name="adj" fmla="val 10000"/>
          </a:avLst>
        </a:prstGeom>
        <a:gradFill rotWithShape="0">
          <a:gsLst>
            <a:gs pos="0">
              <a:schemeClr val="accent3">
                <a:hueOff val="11250264"/>
                <a:satOff val="-16880"/>
                <a:lumOff val="-2745"/>
                <a:alphaOff val="0"/>
                <a:tint val="50000"/>
                <a:satMod val="300000"/>
              </a:schemeClr>
            </a:gs>
            <a:gs pos="35000">
              <a:schemeClr val="accent3">
                <a:hueOff val="11250264"/>
                <a:satOff val="-16880"/>
                <a:lumOff val="-2745"/>
                <a:alphaOff val="0"/>
                <a:tint val="37000"/>
                <a:satMod val="300000"/>
              </a:schemeClr>
            </a:gs>
            <a:gs pos="100000">
              <a:schemeClr val="accent3">
                <a:hueOff val="11250264"/>
                <a:satOff val="-16880"/>
                <a:lumOff val="-274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ru-RU" sz="1700" b="0" i="0" kern="1200" dirty="0" err="1" smtClean="0"/>
            <a:t>організаційні</a:t>
          </a:r>
          <a:r>
            <a:rPr lang="ru-RU" sz="1700" b="0" i="0" kern="1200" dirty="0" smtClean="0"/>
            <a:t> </a:t>
          </a:r>
          <a:r>
            <a:rPr lang="ru-RU" sz="1700" b="0" i="0" kern="1200" dirty="0" err="1" smtClean="0"/>
            <a:t>системи</a:t>
          </a:r>
          <a:r>
            <a:rPr lang="ru-RU" sz="1700" b="0" i="0" kern="1200" dirty="0" smtClean="0"/>
            <a:t> (</a:t>
          </a:r>
          <a:r>
            <a:rPr lang="ru-RU" sz="1700" b="0" i="0" kern="1200" dirty="0" err="1" smtClean="0"/>
            <a:t>органи</a:t>
          </a:r>
          <a:r>
            <a:rPr lang="ru-RU" sz="1700" b="0" i="0" kern="1200" dirty="0" smtClean="0"/>
            <a:t> </a:t>
          </a:r>
          <a:r>
            <a:rPr lang="ru-RU" sz="1700" b="0" i="0" kern="1200" dirty="0" err="1" smtClean="0"/>
            <a:t>охорони</a:t>
          </a:r>
          <a:r>
            <a:rPr lang="ru-RU" sz="1700" b="0" i="0" kern="1200" dirty="0" smtClean="0"/>
            <a:t> </a:t>
          </a:r>
          <a:r>
            <a:rPr lang="ru-RU" sz="1700" b="0" i="0" kern="1200" dirty="0" err="1" smtClean="0"/>
            <a:t>здоров'я</a:t>
          </a:r>
          <a:r>
            <a:rPr lang="ru-RU" sz="1700" b="0" i="0" kern="1200" dirty="0" smtClean="0"/>
            <a:t>, </a:t>
          </a:r>
          <a:r>
            <a:rPr lang="ru-RU" sz="1700" b="0" i="0" kern="1200" dirty="0" err="1" smtClean="0"/>
            <a:t>організація</a:t>
          </a:r>
          <a:r>
            <a:rPr lang="ru-RU" sz="1700" b="0" i="0" kern="1200" dirty="0" smtClean="0"/>
            <a:t> </a:t>
          </a:r>
          <a:r>
            <a:rPr lang="ru-RU" sz="1700" b="0" i="0" kern="1200" dirty="0" err="1" smtClean="0"/>
            <a:t>окремих</a:t>
          </a:r>
          <a:r>
            <a:rPr lang="ru-RU" sz="1700" b="0" i="0" kern="1200" dirty="0" smtClean="0"/>
            <a:t> </a:t>
          </a:r>
          <a:r>
            <a:rPr lang="ru-RU" sz="1700" b="0" i="0" kern="1200" dirty="0" err="1" smtClean="0"/>
            <a:t>видів</a:t>
          </a:r>
          <a:r>
            <a:rPr lang="ru-RU" sz="1700" b="0" i="0" kern="1200" dirty="0" smtClean="0"/>
            <a:t> </a:t>
          </a:r>
          <a:r>
            <a:rPr lang="ru-RU" sz="1700" b="0" i="0" kern="1200" dirty="0" err="1" smtClean="0"/>
            <a:t>медичної</a:t>
          </a:r>
          <a:r>
            <a:rPr lang="ru-RU" sz="1700" b="0" i="0" kern="1200" dirty="0" smtClean="0"/>
            <a:t> </a:t>
          </a:r>
          <a:r>
            <a:rPr lang="ru-RU" sz="1700" b="0" i="0" kern="1200" dirty="0" err="1" smtClean="0"/>
            <a:t>допомоги</a:t>
          </a:r>
          <a:r>
            <a:rPr lang="ru-RU" sz="1700" b="0" i="0" kern="1200" dirty="0" smtClean="0"/>
            <a:t>, </a:t>
          </a:r>
          <a:r>
            <a:rPr lang="ru-RU" sz="1700" b="0" i="0" kern="1200" dirty="0" err="1" smtClean="0"/>
            <a:t>моделі</a:t>
          </a:r>
          <a:r>
            <a:rPr lang="ru-RU" sz="1700" b="0" i="0" kern="1200" dirty="0" smtClean="0"/>
            <a:t> </a:t>
          </a:r>
          <a:r>
            <a:rPr lang="ru-RU" sz="1700" b="0" i="0" kern="1200" dirty="0" err="1" smtClean="0"/>
            <a:t>управління</a:t>
          </a:r>
          <a:r>
            <a:rPr lang="ru-RU" sz="1700" b="0" i="0" kern="1200" dirty="0" smtClean="0"/>
            <a:t>, </a:t>
          </a:r>
          <a:r>
            <a:rPr lang="ru-RU" sz="1700" b="0" i="0" kern="1200" dirty="0" err="1" smtClean="0"/>
            <a:t>фінансування</a:t>
          </a:r>
          <a:r>
            <a:rPr lang="ru-RU" sz="1700" b="0" i="0" kern="1200" dirty="0" smtClean="0"/>
            <a:t>).</a:t>
          </a:r>
          <a:endParaRPr lang="uk-UA" sz="1700" i="0" kern="1200" dirty="0"/>
        </a:p>
      </dsp:txBody>
      <dsp:txXfrm>
        <a:off x="896529" y="3487617"/>
        <a:ext cx="3362713" cy="1389693"/>
      </dsp:txXfrm>
    </dsp:sp>
    <dsp:sp modelId="{FB6C32D3-4B1A-4FE4-BD0B-162D790E4026}">
      <dsp:nvSpPr>
        <dsp:cNvPr id="0" name=""/>
        <dsp:cNvSpPr/>
      </dsp:nvSpPr>
      <dsp:spPr>
        <a:xfrm>
          <a:off x="3875830" y="1119424"/>
          <a:ext cx="959506" cy="959506"/>
        </a:xfrm>
        <a:prstGeom prst="downArrow">
          <a:avLst>
            <a:gd name="adj1" fmla="val 55000"/>
            <a:gd name="adj2" fmla="val 45000"/>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uk-UA" sz="3600" kern="1200"/>
        </a:p>
      </dsp:txBody>
      <dsp:txXfrm>
        <a:off x="4091719" y="1119424"/>
        <a:ext cx="527728" cy="722028"/>
      </dsp:txXfrm>
    </dsp:sp>
    <dsp:sp modelId="{A4E1384F-BAC5-41D9-A510-AFE71DC22FF0}">
      <dsp:nvSpPr>
        <dsp:cNvPr id="0" name=""/>
        <dsp:cNvSpPr/>
      </dsp:nvSpPr>
      <dsp:spPr>
        <a:xfrm>
          <a:off x="4302478" y="2831774"/>
          <a:ext cx="959506" cy="959506"/>
        </a:xfrm>
        <a:prstGeom prst="downArrow">
          <a:avLst>
            <a:gd name="adj1" fmla="val 55000"/>
            <a:gd name="adj2" fmla="val 45000"/>
          </a:avLst>
        </a:prstGeom>
        <a:solidFill>
          <a:schemeClr val="accent3">
            <a:tint val="40000"/>
            <a:alpha val="90000"/>
            <a:hueOff val="10716850"/>
            <a:satOff val="-13793"/>
            <a:lumOff val="-1075"/>
            <a:alphaOff val="0"/>
          </a:schemeClr>
        </a:solidFill>
        <a:ln w="9525" cap="flat" cmpd="sng" algn="ctr">
          <a:solidFill>
            <a:schemeClr val="accent3">
              <a:tint val="40000"/>
              <a:alpha val="90000"/>
              <a:hueOff val="10716850"/>
              <a:satOff val="-13793"/>
              <a:lumOff val="-107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uk-UA" sz="3600" kern="1200"/>
        </a:p>
      </dsp:txBody>
      <dsp:txXfrm>
        <a:off x="4518367" y="2831774"/>
        <a:ext cx="527728" cy="7220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2E6BF7-D31F-4B40-841A-0325407B3766}">
      <dsp:nvSpPr>
        <dsp:cNvPr id="0" name=""/>
        <dsp:cNvSpPr/>
      </dsp:nvSpPr>
      <dsp:spPr>
        <a:xfrm>
          <a:off x="11216" y="0"/>
          <a:ext cx="2154336" cy="3832200"/>
        </a:xfrm>
        <a:prstGeom prst="roundRect">
          <a:avLst>
            <a:gd name="adj" fmla="val 1000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i="0" kern="1200" dirty="0" err="1" smtClean="0"/>
            <a:t>Державна</a:t>
          </a:r>
          <a:r>
            <a:rPr lang="ru-RU" sz="1600" b="1" i="0" kern="1200" dirty="0" smtClean="0"/>
            <a:t> система </a:t>
          </a:r>
          <a:r>
            <a:rPr lang="ru-RU" sz="1600" b="1" i="0" kern="1200" dirty="0" err="1" smtClean="0"/>
            <a:t>або</a:t>
          </a:r>
          <a:r>
            <a:rPr lang="ru-RU" sz="1600" b="1" i="0" kern="1200" dirty="0" smtClean="0"/>
            <a:t> система </a:t>
          </a:r>
          <a:r>
            <a:rPr lang="ru-RU" sz="1600" b="0" i="0" kern="1200" dirty="0" err="1" smtClean="0"/>
            <a:t>Бевериджа</a:t>
          </a:r>
          <a:r>
            <a:rPr lang="ru-RU" sz="1600" b="0" i="0" kern="1200" dirty="0" smtClean="0"/>
            <a:t>, яка </a:t>
          </a:r>
          <a:r>
            <a:rPr lang="ru-RU" sz="1600" b="0" i="0" kern="1200" dirty="0" err="1" smtClean="0"/>
            <a:t>спрямована</a:t>
          </a:r>
          <a:r>
            <a:rPr lang="ru-RU" sz="1600" b="0" i="0" kern="1200" dirty="0" smtClean="0"/>
            <a:t> на </a:t>
          </a:r>
          <a:r>
            <a:rPr lang="ru-RU" sz="1600" b="0" i="0" kern="1200" dirty="0" err="1" smtClean="0"/>
            <a:t>здійснення</a:t>
          </a:r>
          <a:r>
            <a:rPr lang="ru-RU" sz="1600" b="0" i="0" kern="1200" dirty="0" smtClean="0"/>
            <a:t> </a:t>
          </a:r>
          <a:r>
            <a:rPr lang="ru-RU" sz="1600" b="0" i="0" kern="1200" dirty="0" err="1" smtClean="0"/>
            <a:t>повноцінної</a:t>
          </a:r>
          <a:r>
            <a:rPr lang="ru-RU" sz="1600" b="0" i="0" kern="1200" dirty="0" smtClean="0"/>
            <a:t> </a:t>
          </a:r>
          <a:r>
            <a:rPr lang="ru-RU" sz="1600" b="0" i="0" kern="1200" dirty="0" err="1" smtClean="0"/>
            <a:t>профілактики</a:t>
          </a:r>
          <a:r>
            <a:rPr lang="ru-RU" sz="1600" b="0" i="0" kern="1200" dirty="0" smtClean="0"/>
            <a:t> і </a:t>
          </a:r>
          <a:r>
            <a:rPr lang="ru-RU" sz="1600" b="0" i="0" kern="1200" dirty="0" err="1" smtClean="0"/>
            <a:t>лікування</a:t>
          </a:r>
          <a:r>
            <a:rPr lang="ru-RU" sz="1600" b="0" i="0" kern="1200" dirty="0" smtClean="0"/>
            <a:t>, </a:t>
          </a:r>
          <a:r>
            <a:rPr lang="ru-RU" sz="1600" b="0" i="0" kern="1200" dirty="0" err="1" smtClean="0"/>
            <a:t>доступних</a:t>
          </a:r>
          <a:r>
            <a:rPr lang="ru-RU" sz="1600" b="0" i="0" kern="1200" dirty="0" smtClean="0"/>
            <a:t> кожному </a:t>
          </a:r>
          <a:r>
            <a:rPr lang="ru-RU" sz="1600" b="0" i="0" kern="1200" dirty="0" err="1" smtClean="0"/>
            <a:t>громадянину</a:t>
          </a:r>
          <a:r>
            <a:rPr lang="ru-RU" sz="1600" b="0" i="0" kern="1200" dirty="0" smtClean="0"/>
            <a:t> </a:t>
          </a:r>
          <a:r>
            <a:rPr lang="ru-RU" sz="1600" b="0" i="0" kern="1200" dirty="0" err="1" smtClean="0"/>
            <a:t>країни</a:t>
          </a:r>
          <a:r>
            <a:rPr lang="ru-RU" sz="1600" b="0" i="0" kern="1200" dirty="0" smtClean="0"/>
            <a:t> без </a:t>
          </a:r>
          <a:r>
            <a:rPr lang="ru-RU" sz="1600" b="0" i="0" kern="1200" dirty="0" err="1" smtClean="0"/>
            <a:t>винятку</a:t>
          </a:r>
          <a:r>
            <a:rPr lang="ru-RU" sz="1600" b="0" i="0" kern="1200" dirty="0" smtClean="0"/>
            <a:t>.</a:t>
          </a:r>
          <a:endParaRPr lang="uk-UA" sz="1600" i="0" kern="1200" dirty="0"/>
        </a:p>
      </dsp:txBody>
      <dsp:txXfrm>
        <a:off x="74314" y="63098"/>
        <a:ext cx="2028140" cy="3706004"/>
      </dsp:txXfrm>
    </dsp:sp>
    <dsp:sp modelId="{70A0B923-80B8-4EEF-9DB4-8EAB47FA117D}">
      <dsp:nvSpPr>
        <dsp:cNvPr id="0" name=""/>
        <dsp:cNvSpPr/>
      </dsp:nvSpPr>
      <dsp:spPr>
        <a:xfrm>
          <a:off x="2380986" y="1648962"/>
          <a:ext cx="456719" cy="534275"/>
        </a:xfrm>
        <a:prstGeom prst="rightArrow">
          <a:avLst>
            <a:gd name="adj1" fmla="val 60000"/>
            <a:gd name="adj2" fmla="val 5000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uk-UA" sz="2200" kern="1200"/>
        </a:p>
      </dsp:txBody>
      <dsp:txXfrm>
        <a:off x="2380986" y="1755817"/>
        <a:ext cx="319703" cy="320565"/>
      </dsp:txXfrm>
    </dsp:sp>
    <dsp:sp modelId="{AFA2BF2E-8DD2-466C-943B-99275EE93591}">
      <dsp:nvSpPr>
        <dsp:cNvPr id="0" name=""/>
        <dsp:cNvSpPr/>
      </dsp:nvSpPr>
      <dsp:spPr>
        <a:xfrm>
          <a:off x="3027287" y="0"/>
          <a:ext cx="2154336" cy="3832200"/>
        </a:xfrm>
        <a:prstGeom prst="roundRect">
          <a:avLst>
            <a:gd name="adj" fmla="val 10000"/>
          </a:avLst>
        </a:prstGeom>
        <a:gradFill rotWithShape="0">
          <a:gsLst>
            <a:gs pos="0">
              <a:schemeClr val="accent4">
                <a:hueOff val="-2232385"/>
                <a:satOff val="13449"/>
                <a:lumOff val="1078"/>
                <a:alphaOff val="0"/>
                <a:tint val="50000"/>
                <a:satMod val="300000"/>
              </a:schemeClr>
            </a:gs>
            <a:gs pos="35000">
              <a:schemeClr val="accent4">
                <a:hueOff val="-2232385"/>
                <a:satOff val="13449"/>
                <a:lumOff val="1078"/>
                <a:alphaOff val="0"/>
                <a:tint val="37000"/>
                <a:satMod val="300000"/>
              </a:schemeClr>
            </a:gs>
            <a:gs pos="100000">
              <a:schemeClr val="accent4">
                <a:hueOff val="-2232385"/>
                <a:satOff val="13449"/>
                <a:lumOff val="107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i="0" kern="1200" dirty="0" smtClean="0"/>
            <a:t>Система, </a:t>
          </a:r>
          <a:r>
            <a:rPr lang="ru-RU" sz="1600" b="1" i="0" kern="1200" dirty="0" err="1" smtClean="0"/>
            <a:t>що</a:t>
          </a:r>
          <a:r>
            <a:rPr lang="ru-RU" sz="1600" b="1" i="0" kern="1200" dirty="0" smtClean="0"/>
            <a:t> </a:t>
          </a:r>
          <a:r>
            <a:rPr lang="ru-RU" sz="1600" b="1" i="0" kern="1200" dirty="0" err="1" smtClean="0"/>
            <a:t>базується</a:t>
          </a:r>
          <a:r>
            <a:rPr lang="ru-RU" sz="1600" b="1" i="0" kern="1200" dirty="0" smtClean="0"/>
            <a:t> на </a:t>
          </a:r>
          <a:r>
            <a:rPr lang="ru-RU" sz="1600" b="1" i="0" kern="1200" dirty="0" err="1" smtClean="0"/>
            <a:t>всеохоплюючому</a:t>
          </a:r>
          <a:r>
            <a:rPr lang="ru-RU" sz="1600" b="1" i="0" kern="1200" dirty="0" smtClean="0"/>
            <a:t> </a:t>
          </a:r>
          <a:r>
            <a:rPr lang="ru-RU" sz="1600" b="1" i="0" kern="1200" dirty="0" err="1" smtClean="0"/>
            <a:t>страхуванні</a:t>
          </a:r>
          <a:r>
            <a:rPr lang="ru-RU" sz="1600" b="1" i="0" kern="1200" dirty="0" smtClean="0"/>
            <a:t> </a:t>
          </a:r>
          <a:r>
            <a:rPr lang="ru-RU" sz="1600" b="1" i="0" kern="1200" dirty="0" err="1" smtClean="0"/>
            <a:t>здоров'я</a:t>
          </a:r>
          <a:r>
            <a:rPr lang="ru-RU" sz="1600" b="1" i="0" kern="1200" dirty="0" smtClean="0"/>
            <a:t> </a:t>
          </a:r>
          <a:r>
            <a:rPr lang="ru-RU" sz="1600" b="1" i="0" kern="1200" dirty="0" err="1" smtClean="0"/>
            <a:t>або</a:t>
          </a:r>
          <a:r>
            <a:rPr lang="ru-RU" sz="1600" b="1" i="0" kern="1200" dirty="0" smtClean="0"/>
            <a:t> система Отто </a:t>
          </a:r>
          <a:r>
            <a:rPr lang="ru-RU" sz="1600" b="1" i="0" kern="1200" dirty="0" err="1" smtClean="0"/>
            <a:t>Бісмарка</a:t>
          </a:r>
          <a:r>
            <a:rPr lang="ru-RU" sz="1600" b="0" i="0" kern="1200" dirty="0" smtClean="0"/>
            <a:t> і </a:t>
          </a:r>
          <a:r>
            <a:rPr lang="ru-RU" sz="1600" b="0" i="0" kern="1200" dirty="0" err="1" smtClean="0"/>
            <a:t>опирається</a:t>
          </a:r>
          <a:r>
            <a:rPr lang="ru-RU" sz="1600" b="0" i="0" kern="1200" dirty="0" smtClean="0"/>
            <a:t> на </a:t>
          </a:r>
          <a:r>
            <a:rPr lang="ru-RU" sz="1600" b="0" i="0" kern="1200" dirty="0" err="1" smtClean="0"/>
            <a:t>використання</a:t>
          </a:r>
          <a:r>
            <a:rPr lang="ru-RU" sz="1600" b="0" i="0" kern="1200" dirty="0" smtClean="0"/>
            <a:t> </a:t>
          </a:r>
          <a:r>
            <a:rPr lang="ru-RU" sz="1600" b="0" i="0" kern="1200" dirty="0" err="1" smtClean="0"/>
            <a:t>переважно</a:t>
          </a:r>
          <a:r>
            <a:rPr lang="ru-RU" sz="1600" b="0" i="0" kern="1200" dirty="0" smtClean="0"/>
            <a:t> </a:t>
          </a:r>
          <a:r>
            <a:rPr lang="ru-RU" sz="1600" b="0" i="0" kern="1200" dirty="0" err="1" smtClean="0"/>
            <a:t>страхових</a:t>
          </a:r>
          <a:r>
            <a:rPr lang="ru-RU" sz="1600" b="0" i="0" kern="1200" dirty="0" smtClean="0"/>
            <a:t> </a:t>
          </a:r>
          <a:r>
            <a:rPr lang="ru-RU" sz="1600" b="0" i="0" kern="1200" dirty="0" err="1" smtClean="0"/>
            <a:t>засобів</a:t>
          </a:r>
          <a:r>
            <a:rPr lang="ru-RU" sz="1600" b="0" i="0" kern="1200" dirty="0" smtClean="0"/>
            <a:t> для </a:t>
          </a:r>
          <a:r>
            <a:rPr lang="ru-RU" sz="1600" b="0" i="0" kern="1200" dirty="0" err="1" smtClean="0"/>
            <a:t>захисту</a:t>
          </a:r>
          <a:r>
            <a:rPr lang="ru-RU" sz="1600" b="0" i="0" kern="1200" dirty="0" smtClean="0"/>
            <a:t> </a:t>
          </a:r>
          <a:r>
            <a:rPr lang="ru-RU" sz="1600" b="0" i="0" kern="1200" dirty="0" err="1" smtClean="0"/>
            <a:t>працюючого</a:t>
          </a:r>
          <a:r>
            <a:rPr lang="ru-RU" sz="1600" b="0" i="0" kern="1200" dirty="0" smtClean="0"/>
            <a:t> </a:t>
          </a:r>
          <a:r>
            <a:rPr lang="ru-RU" sz="1600" b="0" i="0" kern="1200" dirty="0" err="1" smtClean="0"/>
            <a:t>населення</a:t>
          </a:r>
          <a:r>
            <a:rPr lang="ru-RU" sz="1600" b="0" i="0" kern="1200" dirty="0" smtClean="0"/>
            <a:t> при </a:t>
          </a:r>
          <a:r>
            <a:rPr lang="ru-RU" sz="1600" b="0" i="0" kern="1200" dirty="0" err="1" smtClean="0"/>
            <a:t>нещасних</a:t>
          </a:r>
          <a:r>
            <a:rPr lang="ru-RU" sz="1600" b="0" i="0" kern="1200" dirty="0" smtClean="0"/>
            <a:t> </a:t>
          </a:r>
          <a:r>
            <a:rPr lang="ru-RU" sz="1600" b="0" i="0" kern="1200" dirty="0" err="1" smtClean="0"/>
            <a:t>випадках</a:t>
          </a:r>
          <a:r>
            <a:rPr lang="ru-RU" sz="1600" b="0" i="0" kern="1200" dirty="0" smtClean="0"/>
            <a:t>, </a:t>
          </a:r>
          <a:r>
            <a:rPr lang="ru-RU" sz="1600" b="0" i="0" kern="1200" dirty="0" err="1" smtClean="0"/>
            <a:t>захворюваннях</a:t>
          </a:r>
          <a:r>
            <a:rPr lang="ru-RU" sz="1600" b="0" i="0" kern="1200" dirty="0" smtClean="0"/>
            <a:t>, </a:t>
          </a:r>
          <a:r>
            <a:rPr lang="ru-RU" sz="1600" b="0" i="0" kern="1200" dirty="0" err="1" smtClean="0"/>
            <a:t>непрацездатності</a:t>
          </a:r>
          <a:r>
            <a:rPr lang="ru-RU" sz="1600" b="0" i="0" kern="1200" dirty="0" smtClean="0"/>
            <a:t> і при </a:t>
          </a:r>
          <a:r>
            <a:rPr lang="ru-RU" sz="1600" b="0" i="0" kern="1200" dirty="0" err="1" smtClean="0"/>
            <a:t>настанні</a:t>
          </a:r>
          <a:r>
            <a:rPr lang="ru-RU" sz="1600" b="0" i="0" kern="1200" dirty="0" smtClean="0"/>
            <a:t> </a:t>
          </a:r>
          <a:r>
            <a:rPr lang="ru-RU" sz="1600" b="0" i="0" kern="1200" dirty="0" err="1" smtClean="0"/>
            <a:t>старості</a:t>
          </a:r>
          <a:r>
            <a:rPr lang="ru-RU" sz="1600" b="0" i="0" kern="1200" dirty="0" smtClean="0"/>
            <a:t>.</a:t>
          </a:r>
          <a:endParaRPr lang="uk-UA" sz="1600" i="0" kern="1200" dirty="0"/>
        </a:p>
      </dsp:txBody>
      <dsp:txXfrm>
        <a:off x="3090385" y="63098"/>
        <a:ext cx="2028140" cy="3706004"/>
      </dsp:txXfrm>
    </dsp:sp>
    <dsp:sp modelId="{DD85C31E-C24E-4299-9D74-5B3938E54B1D}">
      <dsp:nvSpPr>
        <dsp:cNvPr id="0" name=""/>
        <dsp:cNvSpPr/>
      </dsp:nvSpPr>
      <dsp:spPr>
        <a:xfrm>
          <a:off x="5397058" y="1648962"/>
          <a:ext cx="456719" cy="534275"/>
        </a:xfrm>
        <a:prstGeom prst="rightArrow">
          <a:avLst>
            <a:gd name="adj1" fmla="val 60000"/>
            <a:gd name="adj2" fmla="val 50000"/>
          </a:avLst>
        </a:prstGeom>
        <a:gradFill rotWithShape="0">
          <a:gsLst>
            <a:gs pos="0">
              <a:schemeClr val="accent4">
                <a:hueOff val="-4464770"/>
                <a:satOff val="26899"/>
                <a:lumOff val="2156"/>
                <a:alphaOff val="0"/>
                <a:tint val="50000"/>
                <a:satMod val="300000"/>
              </a:schemeClr>
            </a:gs>
            <a:gs pos="35000">
              <a:schemeClr val="accent4">
                <a:hueOff val="-4464770"/>
                <a:satOff val="26899"/>
                <a:lumOff val="2156"/>
                <a:alphaOff val="0"/>
                <a:tint val="37000"/>
                <a:satMod val="300000"/>
              </a:schemeClr>
            </a:gs>
            <a:gs pos="100000">
              <a:schemeClr val="accent4">
                <a:hueOff val="-4464770"/>
                <a:satOff val="26899"/>
                <a:lumOff val="2156"/>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uk-UA" sz="2200" kern="1200"/>
        </a:p>
      </dsp:txBody>
      <dsp:txXfrm>
        <a:off x="5397058" y="1755817"/>
        <a:ext cx="319703" cy="320565"/>
      </dsp:txXfrm>
    </dsp:sp>
    <dsp:sp modelId="{3384C83C-0222-4B39-BAF2-DB8CE5EA96D5}">
      <dsp:nvSpPr>
        <dsp:cNvPr id="0" name=""/>
        <dsp:cNvSpPr/>
      </dsp:nvSpPr>
      <dsp:spPr>
        <a:xfrm>
          <a:off x="6043359" y="288755"/>
          <a:ext cx="2154336" cy="3254688"/>
        </a:xfrm>
        <a:prstGeom prst="roundRect">
          <a:avLst>
            <a:gd name="adj" fmla="val 10000"/>
          </a:avLst>
        </a:prstGeom>
        <a:gradFill rotWithShape="0">
          <a:gsLst>
            <a:gs pos="0">
              <a:schemeClr val="accent4">
                <a:hueOff val="-4464770"/>
                <a:satOff val="26899"/>
                <a:lumOff val="2156"/>
                <a:alphaOff val="0"/>
                <a:tint val="50000"/>
                <a:satMod val="300000"/>
              </a:schemeClr>
            </a:gs>
            <a:gs pos="35000">
              <a:schemeClr val="accent4">
                <a:hueOff val="-4464770"/>
                <a:satOff val="26899"/>
                <a:lumOff val="2156"/>
                <a:alphaOff val="0"/>
                <a:tint val="37000"/>
                <a:satMod val="300000"/>
              </a:schemeClr>
            </a:gs>
            <a:gs pos="100000">
              <a:schemeClr val="accent4">
                <a:hueOff val="-4464770"/>
                <a:satOff val="26899"/>
                <a:lumOff val="215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i="0" kern="1200" dirty="0" err="1" smtClean="0"/>
            <a:t>Ринкова</a:t>
          </a:r>
          <a:r>
            <a:rPr lang="ru-RU" sz="1600" b="1" i="0" kern="1200" dirty="0" smtClean="0"/>
            <a:t> </a:t>
          </a:r>
          <a:r>
            <a:rPr lang="ru-RU" sz="1600" b="1" i="0" kern="1200" dirty="0" err="1" smtClean="0"/>
            <a:t>або</a:t>
          </a:r>
          <a:r>
            <a:rPr lang="ru-RU" sz="1600" b="1" i="0" kern="1200" dirty="0" smtClean="0"/>
            <a:t> приватна система </a:t>
          </a:r>
          <a:r>
            <a:rPr lang="ru-RU" sz="1600" b="1" i="0" kern="1200" dirty="0" err="1" smtClean="0"/>
            <a:t>охорони</a:t>
          </a:r>
          <a:r>
            <a:rPr lang="ru-RU" sz="1600" b="1" i="0" kern="1200" dirty="0" smtClean="0"/>
            <a:t> </a:t>
          </a:r>
          <a:r>
            <a:rPr lang="ru-RU" sz="1600" b="1" i="0" kern="1200" dirty="0" err="1" smtClean="0"/>
            <a:t>здоров'я</a:t>
          </a:r>
          <a:r>
            <a:rPr lang="ru-RU" sz="1600" b="1" i="0" kern="1200" dirty="0" smtClean="0"/>
            <a:t> </a:t>
          </a:r>
          <a:r>
            <a:rPr lang="ru-RU" sz="1600" b="0" i="0" kern="1200" dirty="0" err="1" smtClean="0"/>
            <a:t>визначається</a:t>
          </a:r>
          <a:r>
            <a:rPr lang="ru-RU" sz="1600" b="0" i="0" kern="1200" dirty="0" smtClean="0"/>
            <a:t> </a:t>
          </a:r>
          <a:r>
            <a:rPr lang="ru-RU" sz="1600" b="0" i="0" kern="1200" dirty="0" err="1" smtClean="0"/>
            <a:t>різноманітними</a:t>
          </a:r>
          <a:r>
            <a:rPr lang="ru-RU" sz="1600" b="0" i="0" kern="1200" dirty="0" smtClean="0"/>
            <a:t> </a:t>
          </a:r>
          <a:r>
            <a:rPr lang="ru-RU" sz="1600" b="0" i="0" kern="1200" dirty="0" err="1" smtClean="0"/>
            <a:t>пропорціями</a:t>
          </a:r>
          <a:r>
            <a:rPr lang="ru-RU" sz="1600" b="0" i="0" kern="1200" dirty="0" smtClean="0"/>
            <a:t> </a:t>
          </a:r>
          <a:r>
            <a:rPr lang="ru-RU" sz="1600" b="0" i="0" kern="1200" dirty="0" err="1" smtClean="0"/>
            <a:t>поміж</a:t>
          </a:r>
          <a:r>
            <a:rPr lang="ru-RU" sz="1600" b="0" i="0" kern="1200" dirty="0" smtClean="0"/>
            <a:t> коштами державного бюджету, </a:t>
          </a:r>
          <a:r>
            <a:rPr lang="ru-RU" sz="1600" b="0" i="0" kern="1200" dirty="0" err="1" smtClean="0"/>
            <a:t>медичного</a:t>
          </a:r>
          <a:r>
            <a:rPr lang="ru-RU" sz="1600" b="0" i="0" kern="1200" dirty="0" smtClean="0"/>
            <a:t> </a:t>
          </a:r>
          <a:r>
            <a:rPr lang="ru-RU" sz="1600" b="0" i="0" kern="1200" dirty="0" err="1" smtClean="0"/>
            <a:t>страхування</a:t>
          </a:r>
          <a:r>
            <a:rPr lang="ru-RU" sz="1600" b="0" i="0" kern="1200" dirty="0" smtClean="0"/>
            <a:t> і </a:t>
          </a:r>
          <a:r>
            <a:rPr lang="ru-RU" sz="1600" b="0" i="0" kern="1200" dirty="0" err="1" smtClean="0"/>
            <a:t>медичними</a:t>
          </a:r>
          <a:r>
            <a:rPr lang="ru-RU" sz="1600" b="0" i="0" kern="1200" dirty="0" smtClean="0"/>
            <a:t> </a:t>
          </a:r>
          <a:r>
            <a:rPr lang="ru-RU" sz="1600" b="0" i="0" kern="1200" dirty="0" err="1" smtClean="0"/>
            <a:t>послугами</a:t>
          </a:r>
          <a:r>
            <a:rPr lang="ru-RU" sz="1600" b="0" i="0" kern="1200" dirty="0" smtClean="0"/>
            <a:t>, </a:t>
          </a:r>
          <a:r>
            <a:rPr lang="ru-RU" sz="1600" b="0" i="0" kern="1200" dirty="0" err="1" smtClean="0"/>
            <a:t>що</a:t>
          </a:r>
          <a:r>
            <a:rPr lang="ru-RU" sz="1600" b="0" i="0" kern="1200" dirty="0" smtClean="0"/>
            <a:t> </a:t>
          </a:r>
          <a:r>
            <a:rPr lang="ru-RU" sz="1600" b="0" i="0" kern="1200" dirty="0" err="1" smtClean="0"/>
            <a:t>сплачуються</a:t>
          </a:r>
          <a:r>
            <a:rPr lang="ru-RU" sz="1600" b="0" i="0" kern="1200" dirty="0" smtClean="0"/>
            <a:t> </a:t>
          </a:r>
          <a:r>
            <a:rPr lang="ru-RU" sz="1600" b="0" i="0" kern="1200" dirty="0" err="1" smtClean="0"/>
            <a:t>пацієнтами</a:t>
          </a:r>
          <a:r>
            <a:rPr lang="ru-RU" sz="1600" b="0" i="0" kern="1200" dirty="0" smtClean="0"/>
            <a:t> </a:t>
          </a:r>
          <a:r>
            <a:rPr lang="ru-RU" sz="1600" b="0" i="0" kern="1200" dirty="0" err="1" smtClean="0"/>
            <a:t>безпосередньо</a:t>
          </a:r>
          <a:r>
            <a:rPr lang="ru-RU" sz="1600" b="0" i="1" kern="1200" dirty="0" smtClean="0"/>
            <a:t>.</a:t>
          </a:r>
          <a:endParaRPr lang="uk-UA" sz="1600" kern="1200" dirty="0"/>
        </a:p>
      </dsp:txBody>
      <dsp:txXfrm>
        <a:off x="6106457" y="351853"/>
        <a:ext cx="2028140" cy="312849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881707-5F6F-4879-A647-20D5E531C012}">
      <dsp:nvSpPr>
        <dsp:cNvPr id="0" name=""/>
        <dsp:cNvSpPr/>
      </dsp:nvSpPr>
      <dsp:spPr>
        <a:xfrm rot="5400000">
          <a:off x="2872536" y="-1366402"/>
          <a:ext cx="2790310" cy="5528741"/>
        </a:xfrm>
        <a:prstGeom prst="round2SameRect">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uk-UA" sz="1500" kern="1200" dirty="0" smtClean="0"/>
            <a:t>У державі Ізраїль не має державної системи медичного обслуговування, 94% населення охоплене всебічним страхуванням здоров’я. В основному медичне страхування здійснюється в рамках медичного страхового фонду величезного профспілкового об’єднання </a:t>
          </a:r>
          <a:r>
            <a:rPr lang="uk-UA" sz="1500" kern="1200" dirty="0" err="1" smtClean="0"/>
            <a:t>Гістадруд</a:t>
          </a:r>
          <a:r>
            <a:rPr lang="uk-UA" sz="1500" kern="1200" dirty="0" smtClean="0"/>
            <a:t> (83% випадків), а також на базі інших фондів медичного страхування (17% випадків). Медичні заклади знаходяться у відомстві різних агентств, головними з яких, є Профспілки та уряд. Найбільша профспілка Ізраїлю є головним поставником медичних послуг через посередництво всезагального робочого фонду допомоги хворим.</a:t>
          </a:r>
          <a:endParaRPr lang="uk-UA" sz="1500" kern="1200" dirty="0"/>
        </a:p>
      </dsp:txBody>
      <dsp:txXfrm rot="-5400000">
        <a:off x="1503321" y="139025"/>
        <a:ext cx="5392529" cy="2517886"/>
      </dsp:txXfrm>
    </dsp:sp>
    <dsp:sp modelId="{F6B43A73-F6E7-47E2-BE02-E01944F9E2D6}">
      <dsp:nvSpPr>
        <dsp:cNvPr id="0" name=""/>
        <dsp:cNvSpPr/>
      </dsp:nvSpPr>
      <dsp:spPr>
        <a:xfrm>
          <a:off x="23658" y="216027"/>
          <a:ext cx="1479663" cy="2363880"/>
        </a:xfrm>
        <a:prstGeom prst="round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uk-UA" sz="3000" kern="1200" dirty="0" smtClean="0"/>
            <a:t>Ізраїль</a:t>
          </a:r>
          <a:endParaRPr lang="uk-UA" sz="3000" kern="1200" dirty="0"/>
        </a:p>
      </dsp:txBody>
      <dsp:txXfrm>
        <a:off x="95889" y="288258"/>
        <a:ext cx="1335201" cy="2219418"/>
      </dsp:txXfrm>
    </dsp:sp>
    <dsp:sp modelId="{D2B676EE-AAAF-48D4-B117-62D1B88253BB}">
      <dsp:nvSpPr>
        <dsp:cNvPr id="0" name=""/>
        <dsp:cNvSpPr/>
      </dsp:nvSpPr>
      <dsp:spPr>
        <a:xfrm rot="5400000">
          <a:off x="3038735" y="1523749"/>
          <a:ext cx="2790310" cy="5677846"/>
        </a:xfrm>
        <a:prstGeom prst="round2SameRect">
          <a:avLst/>
        </a:prstGeom>
        <a:solidFill>
          <a:schemeClr val="accent3">
            <a:tint val="40000"/>
            <a:alpha val="90000"/>
            <a:hueOff val="10716850"/>
            <a:satOff val="-13793"/>
            <a:lumOff val="-1075"/>
            <a:alphaOff val="0"/>
          </a:schemeClr>
        </a:solidFill>
        <a:ln w="9525" cap="flat" cmpd="sng" algn="ctr">
          <a:solidFill>
            <a:schemeClr val="accent3">
              <a:tint val="40000"/>
              <a:alpha val="90000"/>
              <a:hueOff val="10716850"/>
              <a:satOff val="-13793"/>
              <a:lumOff val="-107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22300">
            <a:lnSpc>
              <a:spcPct val="90000"/>
            </a:lnSpc>
            <a:spcBef>
              <a:spcPct val="0"/>
            </a:spcBef>
            <a:spcAft>
              <a:spcPct val="15000"/>
            </a:spcAft>
            <a:buChar char="••"/>
          </a:pPr>
          <a:r>
            <a:rPr lang="uk-UA" sz="1400" kern="1200" dirty="0" smtClean="0"/>
            <a:t>Система охорони здоров’я виходить із засад доступності медичного обслуговування для всіх, незалежно від того, працюють вони чи ні. Головне – наявність громадянства цієї країни чи дозволу на перебування на її території на час праці. Шведський фонд охорони здоров’я на 80 відсотків поповнюється за рахунок внесків роботодавців, громадян та державних дотацій. Решту 20 відсотків становлять оплата пацієнтів та продаж послуг. Кожен місцевий роботодавець сплачує 32,8–відсотковий податок. Із них на медичну опіку йде лише 11,81 відсотка, решта з 20 із лишком відсотків потрапляють до пенсійного фонду, на страхування від нещасних випадків на виробництві та до інших обов’язкових фондів.</a:t>
          </a:r>
          <a:endParaRPr lang="uk-UA" sz="1400" kern="1200" dirty="0"/>
        </a:p>
      </dsp:txBody>
      <dsp:txXfrm rot="-5400000">
        <a:off x="1594967" y="3103729"/>
        <a:ext cx="5541634" cy="2517886"/>
      </dsp:txXfrm>
    </dsp:sp>
    <dsp:sp modelId="{E899E1D2-D752-4E88-A662-9C150E0093B8}">
      <dsp:nvSpPr>
        <dsp:cNvPr id="0" name=""/>
        <dsp:cNvSpPr/>
      </dsp:nvSpPr>
      <dsp:spPr>
        <a:xfrm>
          <a:off x="23658" y="3024334"/>
          <a:ext cx="1571309" cy="2676674"/>
        </a:xfrm>
        <a:prstGeom prst="roundRect">
          <a:avLst/>
        </a:prstGeom>
        <a:gradFill rotWithShape="0">
          <a:gsLst>
            <a:gs pos="0">
              <a:schemeClr val="accent3">
                <a:hueOff val="11250264"/>
                <a:satOff val="-16880"/>
                <a:lumOff val="-2745"/>
                <a:alphaOff val="0"/>
                <a:tint val="50000"/>
                <a:satMod val="300000"/>
              </a:schemeClr>
            </a:gs>
            <a:gs pos="35000">
              <a:schemeClr val="accent3">
                <a:hueOff val="11250264"/>
                <a:satOff val="-16880"/>
                <a:lumOff val="-2745"/>
                <a:alphaOff val="0"/>
                <a:tint val="37000"/>
                <a:satMod val="300000"/>
              </a:schemeClr>
            </a:gs>
            <a:gs pos="100000">
              <a:schemeClr val="accent3">
                <a:hueOff val="11250264"/>
                <a:satOff val="-16880"/>
                <a:lumOff val="-274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uk-UA" sz="3000" kern="1200" dirty="0" smtClean="0"/>
            <a:t>Швеція</a:t>
          </a:r>
          <a:endParaRPr lang="uk-UA" sz="3000" kern="1200" dirty="0"/>
        </a:p>
      </dsp:txBody>
      <dsp:txXfrm>
        <a:off x="100363" y="3101039"/>
        <a:ext cx="1417899" cy="252326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DEEFB4-23B2-44C5-9AC3-8C7993FC91CB}">
      <dsp:nvSpPr>
        <dsp:cNvPr id="0" name=""/>
        <dsp:cNvSpPr/>
      </dsp:nvSpPr>
      <dsp:spPr>
        <a:xfrm rot="5400000">
          <a:off x="1985284" y="89881"/>
          <a:ext cx="5112567" cy="5652884"/>
        </a:xfrm>
        <a:prstGeom prst="round2SameRect">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uk-UA" sz="1600" kern="1200" dirty="0" smtClean="0"/>
            <a:t>Домінує система обов’язкового медичного страхування. Вони самі можуть вибирати лікарів, а вартість лікування майже повністю покривається за рахунок соціального страхування. Іншу частину оплачують завдяки соціальним гарантіям, передбаченим у колективних трудових угодах. Соціальне страхування здоров’я фінансується із внесків та спеціальних податків. До соцстраху відраховують 13,55 відсотка від загальної суми заробітної плати працівника, але це не означає, що гроші повністю вираховують з його зарплатні. Робітник платить лише 0,75 відсотка, а решту покриває роботодавець. Натомість із зарплатні працівника вираховують 6,2 відсотка на суспільний внесок та 0,5 відсотка – на повернення суспільного боргу. Окрім того, до фонду страхування здоров’я знімають фіксовану суму від кожної проданої пляшки міцного алкоголю та, віднедавна, з пачки цигарок.</a:t>
          </a:r>
          <a:endParaRPr lang="uk-UA" sz="1600" kern="1200" dirty="0"/>
        </a:p>
      </dsp:txBody>
      <dsp:txXfrm rot="-5400000">
        <a:off x="1715126" y="609615"/>
        <a:ext cx="5403309" cy="4613417"/>
      </dsp:txXfrm>
    </dsp:sp>
    <dsp:sp modelId="{66901C91-2613-481A-9258-4DC447042C89}">
      <dsp:nvSpPr>
        <dsp:cNvPr id="0" name=""/>
        <dsp:cNvSpPr/>
      </dsp:nvSpPr>
      <dsp:spPr>
        <a:xfrm>
          <a:off x="469" y="2232239"/>
          <a:ext cx="1714657" cy="1368168"/>
        </a:xfrm>
        <a:prstGeom prst="round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uk-UA" sz="3000" kern="1200" dirty="0" smtClean="0"/>
            <a:t>Франція</a:t>
          </a:r>
          <a:endParaRPr lang="uk-UA" sz="3000" kern="1200" dirty="0"/>
        </a:p>
      </dsp:txBody>
      <dsp:txXfrm>
        <a:off x="67257" y="2299027"/>
        <a:ext cx="1581081" cy="123459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273B31-AA8D-4F6C-832C-CC65737F5DBE}">
      <dsp:nvSpPr>
        <dsp:cNvPr id="0" name=""/>
        <dsp:cNvSpPr/>
      </dsp:nvSpPr>
      <dsp:spPr>
        <a:xfrm rot="5400000">
          <a:off x="1641049" y="275454"/>
          <a:ext cx="5688608" cy="5569770"/>
        </a:xfrm>
        <a:prstGeom prst="round2SameRect">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uk-UA" sz="1700" kern="1200" dirty="0" smtClean="0"/>
            <a:t>Одна з найкращих систем охорони здоров’я у Європі. Медичне обслуговування тут є загальнодоступним та відносно дешевим для всіх громадян, але дуже дорогим для роботодавців та платників податків. Бельгійську систему охорони здоров’я фінансують з централізованого Національного управління соціального страхування. Воно накопичує кошти головним  чином  за  рахунок внесків  роботодавців,  робітників  та  пенсіонерів, а також  бюджетних  дотацій,  частини  прибутків  від  податку  на  додану  вартість,  10– відсоткового    відрахування    з    приватного    страхування    автомобілів    та    внесків фармацевтичних фірм. Та все ж найбільше коштів надходить завдяки медичному страхуванню. З приватних підприємств вираховують 37,94 відсотка від суми зарплати працівника, але сам робітник платить лише 13,07 відсотка, а решту – 24,87 відсотка – «тягне» роботодавець. Відрахування із зарплатні держслужбовців значно менші – 7,35 відсотка від своєї зарплати платить сам чиновник, а 3,8 відсотка за нього доплачує держава.</a:t>
          </a:r>
          <a:endParaRPr lang="uk-UA" sz="1700" kern="1200" dirty="0"/>
        </a:p>
      </dsp:txBody>
      <dsp:txXfrm rot="-5400000">
        <a:off x="1700468" y="487929"/>
        <a:ext cx="5297876" cy="5144820"/>
      </dsp:txXfrm>
    </dsp:sp>
    <dsp:sp modelId="{C766736F-1E12-4513-86D0-99747929E0E4}">
      <dsp:nvSpPr>
        <dsp:cNvPr id="0" name=""/>
        <dsp:cNvSpPr/>
      </dsp:nvSpPr>
      <dsp:spPr>
        <a:xfrm>
          <a:off x="2568" y="2448272"/>
          <a:ext cx="1697900" cy="1224136"/>
        </a:xfrm>
        <a:prstGeom prst="round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9540" tIns="64770" rIns="129540" bIns="64770" numCol="1" spcCol="1270" anchor="ctr" anchorCtr="0">
          <a:noAutofit/>
        </a:bodyPr>
        <a:lstStyle/>
        <a:p>
          <a:pPr lvl="0" algn="ctr" defTabSz="1511300">
            <a:lnSpc>
              <a:spcPct val="90000"/>
            </a:lnSpc>
            <a:spcBef>
              <a:spcPct val="0"/>
            </a:spcBef>
            <a:spcAft>
              <a:spcPct val="35000"/>
            </a:spcAft>
          </a:pPr>
          <a:r>
            <a:rPr lang="uk-UA" sz="3400" kern="1200" dirty="0" smtClean="0"/>
            <a:t>Бельгія</a:t>
          </a:r>
          <a:endParaRPr lang="uk-UA" sz="3400" kern="1200" dirty="0"/>
        </a:p>
      </dsp:txBody>
      <dsp:txXfrm>
        <a:off x="62325" y="2508029"/>
        <a:ext cx="1578386" cy="110462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D1B0AE-6039-44D0-8CAF-7633EA84CFF0}">
      <dsp:nvSpPr>
        <dsp:cNvPr id="0" name=""/>
        <dsp:cNvSpPr/>
      </dsp:nvSpPr>
      <dsp:spPr>
        <a:xfrm rot="5400000">
          <a:off x="1897565" y="241946"/>
          <a:ext cx="4896565" cy="5420762"/>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uk-UA" sz="1700" kern="1200" dirty="0" smtClean="0"/>
            <a:t>Сполучені Штати не мають гарантованої державою системи загального страхування здоров’я. Все тримається на системі приватного страхування, яка, втім, також забезпечує високий рівень медичного обслуговування. Федеральний уряд гарантує медичне страхування лише для літніх та найбідніших людей. Пенсіонери користуються коштами з фонду </a:t>
          </a:r>
          <a:r>
            <a:rPr lang="uk-UA" sz="1700" kern="1200" dirty="0" err="1" smtClean="0"/>
            <a:t>Medicare</a:t>
          </a:r>
          <a:r>
            <a:rPr lang="uk-UA" sz="1700" kern="1200" dirty="0" smtClean="0"/>
            <a:t> («Медична опіка»), а бідні – з фонду </a:t>
          </a:r>
          <a:r>
            <a:rPr lang="uk-UA" sz="1700" kern="1200" dirty="0" err="1" smtClean="0"/>
            <a:t>Medicaid</a:t>
          </a:r>
          <a:r>
            <a:rPr lang="uk-UA" sz="1700" kern="1200" dirty="0" smtClean="0"/>
            <a:t> («Медична допомога»). Усі інші американці повинні покладатися на надзвичайно складну систему приватних страховок, які оплачують або роботодавці, або самі зацікавлені, якщо вони ні від кого не залежать і працюють лише на себе. Мільйони американців мають лише часткове страхування, яке аж ніяк не покриває коштів на перебування у лікарні, ліки та медичні процедури й операції.</a:t>
          </a:r>
          <a:endParaRPr lang="uk-UA" sz="1700" kern="1200" dirty="0"/>
        </a:p>
      </dsp:txBody>
      <dsp:txXfrm rot="-5400000">
        <a:off x="1635467" y="743076"/>
        <a:ext cx="5181731" cy="4418503"/>
      </dsp:txXfrm>
    </dsp:sp>
    <dsp:sp modelId="{1F2D86CE-2B6E-4790-8CA9-EA25DE184942}">
      <dsp:nvSpPr>
        <dsp:cNvPr id="0" name=""/>
        <dsp:cNvSpPr/>
      </dsp:nvSpPr>
      <dsp:spPr>
        <a:xfrm>
          <a:off x="553" y="2016233"/>
          <a:ext cx="1634913" cy="1872189"/>
        </a:xfrm>
        <a:prstGeom prst="roundRect">
          <a:avLst/>
        </a:prstGeom>
        <a:gradFill rotWithShape="0">
          <a:gsLst>
            <a:gs pos="0">
              <a:schemeClr val="accent1">
                <a:alpha val="90000"/>
                <a:hueOff val="0"/>
                <a:satOff val="0"/>
                <a:lumOff val="0"/>
                <a:alphaOff val="0"/>
                <a:tint val="50000"/>
                <a:satMod val="300000"/>
              </a:schemeClr>
            </a:gs>
            <a:gs pos="35000">
              <a:schemeClr val="accent1">
                <a:alpha val="90000"/>
                <a:hueOff val="0"/>
                <a:satOff val="0"/>
                <a:lumOff val="0"/>
                <a:alphaOff val="0"/>
                <a:tint val="37000"/>
                <a:satMod val="300000"/>
              </a:schemeClr>
            </a:gs>
            <a:gs pos="100000">
              <a:schemeClr val="accent1">
                <a:alpha val="9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1450" tIns="85725" rIns="171450" bIns="85725" numCol="1" spcCol="1270" anchor="ctr" anchorCtr="0">
          <a:noAutofit/>
        </a:bodyPr>
        <a:lstStyle/>
        <a:p>
          <a:pPr lvl="0" algn="ctr" defTabSz="2000250">
            <a:lnSpc>
              <a:spcPct val="90000"/>
            </a:lnSpc>
            <a:spcBef>
              <a:spcPct val="0"/>
            </a:spcBef>
            <a:spcAft>
              <a:spcPct val="35000"/>
            </a:spcAft>
          </a:pPr>
          <a:r>
            <a:rPr lang="uk-UA" sz="4500" kern="1200" dirty="0" smtClean="0"/>
            <a:t>США</a:t>
          </a:r>
          <a:endParaRPr lang="uk-UA" sz="4500" kern="1200" dirty="0"/>
        </a:p>
      </dsp:txBody>
      <dsp:txXfrm>
        <a:off x="80363" y="2096043"/>
        <a:ext cx="1475293" cy="171256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A45A18-E773-487F-B6F3-1B3CA8D0891C}">
      <dsp:nvSpPr>
        <dsp:cNvPr id="0" name=""/>
        <dsp:cNvSpPr/>
      </dsp:nvSpPr>
      <dsp:spPr>
        <a:xfrm rot="5400000">
          <a:off x="1331388" y="210193"/>
          <a:ext cx="6208564" cy="6104956"/>
        </a:xfrm>
        <a:prstGeom prst="round2SameRect">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uk-UA" sz="1600" kern="1200" dirty="0" smtClean="0"/>
            <a:t>Використовується система  бюджетного фінансування  охорони здоров’я, що обумовлює його державний характер із великою отупінню централізації управління. Фінансовою основою Національної системи охорони здоров’я є надходження від податків, які складають 90% бюджету охорони здоров’я. Тільки 7,5% бюджету формується за рахунок внесків роботодавців. Таким чином, Національна система охорони здоров’я практично існує за рахунок коштів, що вносяться платниками податків та виділяються урядом на охорону здоров’я зі статті затрат на соціальні потреби. В цілому пацієнти платять 10% вартості лікування. Всі працюючі підлягають обов’язковому страхуванню здоров’я, за винятком непрацюючих, жінок у шлюбі, які можуть приєднатися до страхування за добровільними програмами. За рахунок цих коштів часто надаються фінансові допомоги по тимчасовій непрацездатності в зв’язку із хворобою. Уряд Великобританії пропонує стимулювати намагання Національної системи охорони здоров’я до підвищення ефективності надання медичних послуг за рахунок збільшення конкуренції між її різновидами. Приватне медичне страхування у Великобританії охоплює переважно ті сфери   медичних   послуг,   що   не   забезпечуються   Національною   службою охорони здоров’я. Приватним та добровільним медичним страхування охоплено більше 13% населення.</a:t>
          </a:r>
          <a:endParaRPr lang="uk-UA" sz="1600" kern="1200" dirty="0"/>
        </a:p>
      </dsp:txBody>
      <dsp:txXfrm rot="-5400000">
        <a:off x="1383193" y="456408"/>
        <a:ext cx="5806937" cy="5612526"/>
      </dsp:txXfrm>
    </dsp:sp>
    <dsp:sp modelId="{C7F346DB-CDCB-4587-B32B-74092C69FCDF}">
      <dsp:nvSpPr>
        <dsp:cNvPr id="0" name=""/>
        <dsp:cNvSpPr/>
      </dsp:nvSpPr>
      <dsp:spPr>
        <a:xfrm>
          <a:off x="682" y="2331404"/>
          <a:ext cx="1382509" cy="1862535"/>
        </a:xfrm>
        <a:prstGeom prst="round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uk-UA" sz="2200" kern="1200" dirty="0" smtClean="0"/>
            <a:t>Велика</a:t>
          </a:r>
        </a:p>
        <a:p>
          <a:pPr lvl="0" algn="ctr" defTabSz="977900">
            <a:lnSpc>
              <a:spcPct val="90000"/>
            </a:lnSpc>
            <a:spcBef>
              <a:spcPct val="0"/>
            </a:spcBef>
            <a:spcAft>
              <a:spcPct val="35000"/>
            </a:spcAft>
          </a:pPr>
          <a:r>
            <a:rPr lang="uk-UA" sz="2200" kern="1200" dirty="0" smtClean="0"/>
            <a:t>Британія</a:t>
          </a:r>
          <a:endParaRPr lang="uk-UA" sz="2200" kern="1200" dirty="0"/>
        </a:p>
      </dsp:txBody>
      <dsp:txXfrm>
        <a:off x="68171" y="2398893"/>
        <a:ext cx="1247531" cy="1727557"/>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A33B4B9-AFB0-43EB-82AF-ED70AC262E4F}" type="datetimeFigureOut">
              <a:rPr lang="en-US" smtClean="0"/>
              <a:pPr/>
              <a:t>12/10/2020</a:t>
            </a:fld>
            <a:endParaRPr lang="en-US"/>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6472C8F-9949-4688-BFEB-F813D79CFC0A}" type="slidenum">
              <a:rPr lang="en-US" smtClean="0"/>
              <a:pPr/>
              <a:t>‹#›</a:t>
            </a:fld>
            <a:endParaRPr lang="en-US"/>
          </a:p>
        </p:txBody>
      </p:sp>
    </p:spTree>
    <p:extLst>
      <p:ext uri="{BB962C8B-B14F-4D97-AF65-F5344CB8AC3E}">
        <p14:creationId xmlns:p14="http://schemas.microsoft.com/office/powerpoint/2010/main" val="1792992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31E77A-DD07-4A76-801D-B4BF4990C412}" type="datetimeFigureOut">
              <a:rPr lang="en-US" smtClean="0"/>
              <a:pPr/>
              <a:t>12/10/2020</a:t>
            </a:fld>
            <a:endParaRPr lang="en-US"/>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CA3AB2B-189A-4C92-A457-C6A3833631A7}" type="slidenum">
              <a:rPr lang="en-US" smtClean="0"/>
              <a:pPr/>
              <a:t>‹#›</a:t>
            </a:fld>
            <a:endParaRPr lang="en-US"/>
          </a:p>
        </p:txBody>
      </p:sp>
    </p:spTree>
    <p:extLst>
      <p:ext uri="{BB962C8B-B14F-4D97-AF65-F5344CB8AC3E}">
        <p14:creationId xmlns:p14="http://schemas.microsoft.com/office/powerpoint/2010/main" val="27538983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61FA1CE-C640-4CE1-8D0A-EAE11EE28272}" type="datetimeFigureOut">
              <a:rPr lang="en-US" smtClean="0">
                <a:solidFill>
                  <a:prstClr val="black">
                    <a:tint val="75000"/>
                  </a:prstClr>
                </a:solidFill>
              </a:rPr>
              <a:pPr/>
              <a:t>12/10/2020</a:t>
            </a:fld>
            <a:endParaRPr lang="en-US">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en-US">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D44786E5-36B4-4750-9BD9-353AA4FBC16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9792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915816" y="620688"/>
            <a:ext cx="5770984" cy="288032"/>
          </a:xfrm>
        </p:spPr>
        <p:txBody>
          <a:bodyPr anchor="ctr">
            <a:noAutofit/>
          </a:bodyPr>
          <a:lstStyle>
            <a:lvl1pPr marL="0" indent="0" algn="r">
              <a:buNone/>
              <a:defRPr sz="1600" cap="small" baseline="0">
                <a:solidFill>
                  <a:srgbClr val="1D263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Modifiez le style des sous-titres du masque</a:t>
            </a:r>
            <a:endParaRPr lang="en-US" dirty="0"/>
          </a:p>
        </p:txBody>
      </p:sp>
      <p:sp>
        <p:nvSpPr>
          <p:cNvPr id="7" name="Espace réservé du titre 1"/>
          <p:cNvSpPr>
            <a:spLocks noGrp="1"/>
          </p:cNvSpPr>
          <p:nvPr>
            <p:ph type="title"/>
          </p:nvPr>
        </p:nvSpPr>
        <p:spPr>
          <a:xfrm>
            <a:off x="2915816" y="3076"/>
            <a:ext cx="5770984" cy="617612"/>
          </a:xfrm>
          <a:prstGeom prst="rect">
            <a:avLst/>
          </a:prstGeom>
        </p:spPr>
        <p:txBody>
          <a:bodyPr vert="horz" lIns="91440" tIns="45720" rIns="91440" bIns="45720" rtlCol="0" anchor="ctr">
            <a:normAutofit/>
          </a:bodyPr>
          <a:lstStyle>
            <a:lvl1pPr>
              <a:defRPr>
                <a:solidFill>
                  <a:schemeClr val="bg1"/>
                </a:solidFill>
              </a:defRPr>
            </a:lvl1pPr>
          </a:lstStyle>
          <a:p>
            <a:r>
              <a:rPr lang="fr-FR" dirty="0" smtClean="0"/>
              <a:t>Modifiez le style du titre</a:t>
            </a:r>
            <a:endParaRPr lang="en-US" dirty="0"/>
          </a:p>
        </p:txBody>
      </p:sp>
    </p:spTree>
    <p:extLst>
      <p:ext uri="{BB962C8B-B14F-4D97-AF65-F5344CB8AC3E}">
        <p14:creationId xmlns:p14="http://schemas.microsoft.com/office/powerpoint/2010/main" val="238462231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71546"/>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51054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7170" name="Picture 2" descr="C:\Users\Christophe\Desktop\NEW SHOWEET\CHIMIE\fond_medecine3.jpg"/>
          <p:cNvPicPr>
            <a:picLocks noChangeAspect="1" noChangeArrowheads="1"/>
          </p:cNvPicPr>
          <p:nvPr userDrawn="1"/>
        </p:nvPicPr>
        <p:blipFill>
          <a:blip r:embed="rId2" cstate="print"/>
          <a:srcRect/>
          <a:stretch>
            <a:fillRect/>
          </a:stretch>
        </p:blipFill>
        <p:spPr bwMode="auto">
          <a:xfrm>
            <a:off x="-3175" y="-3175"/>
            <a:ext cx="9150350" cy="6864350"/>
          </a:xfrm>
          <a:prstGeom prst="rect">
            <a:avLst/>
          </a:prstGeom>
          <a:noFill/>
        </p:spPr>
      </p:pic>
      <p:sp>
        <p:nvSpPr>
          <p:cNvPr id="2" name="Title 1"/>
          <p:cNvSpPr>
            <a:spLocks noGrp="1"/>
          </p:cNvSpPr>
          <p:nvPr>
            <p:ph type="ctrTitle"/>
          </p:nvPr>
        </p:nvSpPr>
        <p:spPr>
          <a:xfrm>
            <a:off x="928662" y="2071678"/>
            <a:ext cx="7772400" cy="1470025"/>
          </a:xfrm>
        </p:spPr>
        <p:txBody>
          <a:bodyPr>
            <a:normAutofit/>
          </a:bodyPr>
          <a:lstStyle>
            <a:lvl1pPr>
              <a:defRPr sz="4000" b="1" cap="small" baseline="0">
                <a:solidFill>
                  <a:schemeClr val="tx1">
                    <a:lumMod val="85000"/>
                    <a:lumOff val="15000"/>
                  </a:schemeClr>
                </a:solidFill>
              </a:defRPr>
            </a:lvl1pPr>
          </a:lstStyle>
          <a:p>
            <a:r>
              <a:rPr lang="en-US" noProof="0" smtClean="0"/>
              <a:t>Click to edit Master title style</a:t>
            </a:r>
            <a:endParaRPr lang="en-US" noProof="0"/>
          </a:p>
        </p:txBody>
      </p:sp>
      <p:sp>
        <p:nvSpPr>
          <p:cNvPr id="3" name="Subtitle 2"/>
          <p:cNvSpPr>
            <a:spLocks noGrp="1"/>
          </p:cNvSpPr>
          <p:nvPr>
            <p:ph type="subTitle" idx="1" hasCustomPrompt="1"/>
          </p:nvPr>
        </p:nvSpPr>
        <p:spPr>
          <a:xfrm>
            <a:off x="1571604" y="1214422"/>
            <a:ext cx="6400800" cy="714380"/>
          </a:xfrm>
        </p:spPr>
        <p:txBody>
          <a:bodyPr anchor="ctr"/>
          <a:lstStyle>
            <a:lvl1pPr marL="0" indent="0" algn="ctr">
              <a:buNone/>
              <a:defRPr cap="small" baseline="0">
                <a:solidFill>
                  <a:srgbClr val="0195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Your logo here</a:t>
            </a:r>
            <a:endParaRPr lang="en-US" noProof="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194" name="Picture 2" descr="C:\Users\Christophe\Desktop\NEW SHOWEET\CHIMIE\fond_medecine4.jpg"/>
          <p:cNvPicPr>
            <a:picLocks noChangeAspect="1" noChangeArrowheads="1"/>
          </p:cNvPicPr>
          <p:nvPr userDrawn="1"/>
        </p:nvPicPr>
        <p:blipFill>
          <a:blip r:embed="rId2" cstate="print"/>
          <a:srcRect/>
          <a:stretch>
            <a:fillRect/>
          </a:stretch>
        </p:blipFill>
        <p:spPr bwMode="auto">
          <a:xfrm>
            <a:off x="-3175" y="-3175"/>
            <a:ext cx="9150350" cy="6864350"/>
          </a:xfrm>
          <a:prstGeom prst="rect">
            <a:avLst/>
          </a:prstGeom>
          <a:noFill/>
        </p:spPr>
      </p:pic>
      <p:sp>
        <p:nvSpPr>
          <p:cNvPr id="2" name="Title 1"/>
          <p:cNvSpPr>
            <a:spLocks noGrp="1"/>
          </p:cNvSpPr>
          <p:nvPr>
            <p:ph type="title"/>
          </p:nvPr>
        </p:nvSpPr>
        <p:spPr>
          <a:xfrm>
            <a:off x="1928794" y="274638"/>
            <a:ext cx="6929486" cy="1143000"/>
          </a:xfrm>
        </p:spPr>
        <p:txBody>
          <a:bodyPr>
            <a:normAutofit/>
          </a:bodyPr>
          <a:lstStyle>
            <a:lvl1pPr algn="l">
              <a:defRPr sz="3600" b="1">
                <a:solidFill>
                  <a:schemeClr val="tx1">
                    <a:lumMod val="85000"/>
                    <a:lumOff val="15000"/>
                  </a:schemeClr>
                </a:solidFill>
              </a:defRPr>
            </a:lvl1pPr>
          </a:lstStyle>
          <a:p>
            <a:r>
              <a:rPr lang="en-US" noProof="0" smtClean="0"/>
              <a:t>Click to edit Master title style</a:t>
            </a:r>
            <a:endParaRPr lang="en-US" noProof="0"/>
          </a:p>
        </p:txBody>
      </p:sp>
      <p:sp>
        <p:nvSpPr>
          <p:cNvPr id="3" name="Content Placeholder 2"/>
          <p:cNvSpPr>
            <a:spLocks noGrp="1"/>
          </p:cNvSpPr>
          <p:nvPr>
            <p:ph idx="1"/>
          </p:nvPr>
        </p:nvSpPr>
        <p:spPr>
          <a:xfrm>
            <a:off x="1928794" y="1600200"/>
            <a:ext cx="6929486" cy="4525963"/>
          </a:xfrm>
        </p:spPr>
        <p:txBody>
          <a:bodyPr/>
          <a:lstStyle>
            <a:lvl1pPr algn="l">
              <a:defRPr>
                <a:solidFill>
                  <a:srgbClr val="0195FF"/>
                </a:solidFill>
              </a:defRPr>
            </a:lvl1pPr>
            <a:lvl2pPr algn="l">
              <a:defRPr>
                <a:solidFill>
                  <a:srgbClr val="0195FF"/>
                </a:solidFill>
              </a:defRPr>
            </a:lvl2pPr>
            <a:lvl3pPr algn="l">
              <a:defRPr>
                <a:solidFill>
                  <a:srgbClr val="0195FF"/>
                </a:solidFill>
              </a:defRPr>
            </a:lvl3pPr>
            <a:lvl4pPr algn="l">
              <a:defRPr>
                <a:solidFill>
                  <a:srgbClr val="0195FF"/>
                </a:solidFill>
              </a:defRPr>
            </a:lvl4pPr>
            <a:lvl5pPr algn="l">
              <a:defRPr>
                <a:solidFill>
                  <a:srgbClr val="0195FF"/>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5" name="Footer Placeholder 4"/>
          <p:cNvSpPr>
            <a:spLocks noGrp="1"/>
          </p:cNvSpPr>
          <p:nvPr>
            <p:ph type="ftr" sz="quarter" idx="11"/>
          </p:nvPr>
        </p:nvSpPr>
        <p:spPr>
          <a:xfrm>
            <a:off x="4786314" y="6356350"/>
            <a:ext cx="2895600" cy="365125"/>
          </a:xfrm>
        </p:spPr>
        <p:txBody>
          <a:bodyPr/>
          <a:lstStyle>
            <a:lvl1pPr algn="r">
              <a:defRPr>
                <a:solidFill>
                  <a:schemeClr val="tx1">
                    <a:lumMod val="75000"/>
                    <a:lumOff val="25000"/>
                  </a:schemeClr>
                </a:solidFill>
              </a:defRPr>
            </a:lvl1pPr>
          </a:lstStyle>
          <a:p>
            <a:r>
              <a:rPr lang="en-US" noProof="0" smtClean="0"/>
              <a:t>Your footer here</a:t>
            </a:r>
            <a:endParaRPr lang="en-US" noProof="0"/>
          </a:p>
        </p:txBody>
      </p:sp>
      <p:sp>
        <p:nvSpPr>
          <p:cNvPr id="6" name="Slide Number Placeholder 5"/>
          <p:cNvSpPr>
            <a:spLocks noGrp="1"/>
          </p:cNvSpPr>
          <p:nvPr>
            <p:ph type="sldNum" sz="quarter" idx="12"/>
          </p:nvPr>
        </p:nvSpPr>
        <p:spPr>
          <a:xfrm>
            <a:off x="7815314" y="6356350"/>
            <a:ext cx="1042966" cy="365125"/>
          </a:xfrm>
        </p:spPr>
        <p:txBody>
          <a:bodyPr/>
          <a:lstStyle>
            <a:lvl1pPr>
              <a:defRPr>
                <a:solidFill>
                  <a:schemeClr val="tx1">
                    <a:lumMod val="75000"/>
                    <a:lumOff val="25000"/>
                  </a:schemeClr>
                </a:solidFill>
              </a:defRPr>
            </a:lvl1pPr>
          </a:lstStyle>
          <a:p>
            <a:fld id="{32300D93-9EE3-410E-A9B4-B115FE3FCC71}" type="slidenum">
              <a:rPr lang="en-US" noProof="0" smtClean="0"/>
              <a:pPr/>
              <a:t>‹#›</a:t>
            </a:fld>
            <a:endParaRPr lang="en-US" noProof="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9218" name="Picture 2" descr="C:\Users\Christophe\Desktop\NEW SHOWEET\CHIMIE\fond_medecine1.jpg"/>
          <p:cNvPicPr>
            <a:picLocks noChangeAspect="1" noChangeArrowheads="1"/>
          </p:cNvPicPr>
          <p:nvPr userDrawn="1"/>
        </p:nvPicPr>
        <p:blipFill>
          <a:blip r:embed="rId2" cstate="print"/>
          <a:srcRect/>
          <a:stretch>
            <a:fillRect/>
          </a:stretch>
        </p:blipFill>
        <p:spPr bwMode="auto">
          <a:xfrm>
            <a:off x="-3175" y="-3175"/>
            <a:ext cx="9150350" cy="6864350"/>
          </a:xfrm>
          <a:prstGeom prst="rect">
            <a:avLst/>
          </a:prstGeom>
          <a:noFill/>
        </p:spPr>
      </p:pic>
      <p:sp>
        <p:nvSpPr>
          <p:cNvPr id="2" name="Title 1"/>
          <p:cNvSpPr>
            <a:spLocks noGrp="1"/>
          </p:cNvSpPr>
          <p:nvPr>
            <p:ph type="ctrTitle"/>
          </p:nvPr>
        </p:nvSpPr>
        <p:spPr>
          <a:xfrm>
            <a:off x="928662" y="2071678"/>
            <a:ext cx="7772400" cy="1470025"/>
          </a:xfrm>
        </p:spPr>
        <p:txBody>
          <a:bodyPr>
            <a:normAutofit/>
          </a:bodyPr>
          <a:lstStyle>
            <a:lvl1pPr>
              <a:defRPr sz="4000" b="1" cap="small" baseline="0">
                <a:solidFill>
                  <a:schemeClr val="tx1">
                    <a:lumMod val="85000"/>
                    <a:lumOff val="15000"/>
                  </a:schemeClr>
                </a:solidFill>
              </a:defRPr>
            </a:lvl1pPr>
          </a:lstStyle>
          <a:p>
            <a:r>
              <a:rPr lang="en-US" noProof="0" smtClean="0"/>
              <a:t>Click to edit Master title style</a:t>
            </a:r>
            <a:endParaRPr lang="en-US" noProof="0"/>
          </a:p>
        </p:txBody>
      </p:sp>
      <p:sp>
        <p:nvSpPr>
          <p:cNvPr id="3" name="Subtitle 2"/>
          <p:cNvSpPr>
            <a:spLocks noGrp="1"/>
          </p:cNvSpPr>
          <p:nvPr>
            <p:ph type="subTitle" idx="1" hasCustomPrompt="1"/>
          </p:nvPr>
        </p:nvSpPr>
        <p:spPr>
          <a:xfrm>
            <a:off x="1571604" y="1214422"/>
            <a:ext cx="6400800" cy="714380"/>
          </a:xfrm>
        </p:spPr>
        <p:txBody>
          <a:bodyPr anchor="ctr"/>
          <a:lstStyle>
            <a:lvl1pPr marL="0" indent="0" algn="ctr">
              <a:buNone/>
              <a:defRPr cap="small"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Your logo here</a:t>
            </a:r>
            <a:endParaRPr lang="en-US" noProof="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10242" name="Picture 2" descr="C:\Users\Christophe\Desktop\NEW SHOWEET\CHIMIE\fond_medecine2.jpg"/>
          <p:cNvPicPr>
            <a:picLocks noChangeAspect="1" noChangeArrowheads="1"/>
          </p:cNvPicPr>
          <p:nvPr userDrawn="1"/>
        </p:nvPicPr>
        <p:blipFill>
          <a:blip r:embed="rId2" cstate="print"/>
          <a:srcRect/>
          <a:stretch>
            <a:fillRect/>
          </a:stretch>
        </p:blipFill>
        <p:spPr bwMode="auto">
          <a:xfrm>
            <a:off x="-3175" y="-3175"/>
            <a:ext cx="9150350" cy="6864350"/>
          </a:xfrm>
          <a:prstGeom prst="rect">
            <a:avLst/>
          </a:prstGeom>
          <a:noFill/>
        </p:spPr>
      </p:pic>
      <p:sp>
        <p:nvSpPr>
          <p:cNvPr id="2" name="Title 1"/>
          <p:cNvSpPr>
            <a:spLocks noGrp="1"/>
          </p:cNvSpPr>
          <p:nvPr>
            <p:ph type="title"/>
          </p:nvPr>
        </p:nvSpPr>
        <p:spPr>
          <a:xfrm>
            <a:off x="1928794" y="274638"/>
            <a:ext cx="6929486" cy="1143000"/>
          </a:xfrm>
        </p:spPr>
        <p:txBody>
          <a:bodyPr>
            <a:normAutofit/>
          </a:bodyPr>
          <a:lstStyle>
            <a:lvl1pPr algn="l">
              <a:defRPr sz="3600" b="1">
                <a:solidFill>
                  <a:schemeClr val="tx1">
                    <a:lumMod val="85000"/>
                    <a:lumOff val="15000"/>
                  </a:schemeClr>
                </a:solidFill>
              </a:defRPr>
            </a:lvl1pPr>
          </a:lstStyle>
          <a:p>
            <a:r>
              <a:rPr lang="en-US" noProof="0" smtClean="0"/>
              <a:t>Click to edit Master title style</a:t>
            </a:r>
            <a:endParaRPr lang="en-US" noProof="0"/>
          </a:p>
        </p:txBody>
      </p:sp>
      <p:sp>
        <p:nvSpPr>
          <p:cNvPr id="3" name="Content Placeholder 2"/>
          <p:cNvSpPr>
            <a:spLocks noGrp="1"/>
          </p:cNvSpPr>
          <p:nvPr>
            <p:ph idx="1"/>
          </p:nvPr>
        </p:nvSpPr>
        <p:spPr>
          <a:xfrm>
            <a:off x="1928794" y="1600200"/>
            <a:ext cx="6929486" cy="4525963"/>
          </a:xfrm>
        </p:spPr>
        <p:txBody>
          <a:bodyPr/>
          <a:lstStyle>
            <a:lvl1pPr algn="l">
              <a:defRPr>
                <a:solidFill>
                  <a:schemeClr val="bg1"/>
                </a:solidFill>
              </a:defRPr>
            </a:lvl1pPr>
            <a:lvl2pPr algn="l">
              <a:defRPr>
                <a:solidFill>
                  <a:schemeClr val="bg1"/>
                </a:solidFill>
              </a:defRPr>
            </a:lvl2pPr>
            <a:lvl3pPr algn="l">
              <a:defRPr>
                <a:solidFill>
                  <a:schemeClr val="bg1"/>
                </a:solidFill>
              </a:defRPr>
            </a:lvl3pPr>
            <a:lvl4pPr algn="l">
              <a:defRPr>
                <a:solidFill>
                  <a:schemeClr val="bg1"/>
                </a:solidFill>
              </a:defRPr>
            </a:lvl4pPr>
            <a:lvl5pPr algn="l">
              <a:defRPr>
                <a:solidFill>
                  <a:schemeClr val="bg1"/>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5" name="Footer Placeholder 4"/>
          <p:cNvSpPr>
            <a:spLocks noGrp="1"/>
          </p:cNvSpPr>
          <p:nvPr>
            <p:ph type="ftr" sz="quarter" idx="11"/>
          </p:nvPr>
        </p:nvSpPr>
        <p:spPr>
          <a:xfrm>
            <a:off x="4786314" y="6356350"/>
            <a:ext cx="2895600" cy="365125"/>
          </a:xfrm>
        </p:spPr>
        <p:txBody>
          <a:bodyPr/>
          <a:lstStyle>
            <a:lvl1pPr algn="r">
              <a:defRPr>
                <a:solidFill>
                  <a:schemeClr val="bg1"/>
                </a:solidFill>
              </a:defRPr>
            </a:lvl1pPr>
          </a:lstStyle>
          <a:p>
            <a:r>
              <a:rPr lang="en-US" noProof="0" smtClean="0"/>
              <a:t>Your footer here</a:t>
            </a:r>
            <a:endParaRPr lang="en-US" noProof="0"/>
          </a:p>
        </p:txBody>
      </p:sp>
      <p:sp>
        <p:nvSpPr>
          <p:cNvPr id="6" name="Slide Number Placeholder 5"/>
          <p:cNvSpPr>
            <a:spLocks noGrp="1"/>
          </p:cNvSpPr>
          <p:nvPr>
            <p:ph type="sldNum" sz="quarter" idx="12"/>
          </p:nvPr>
        </p:nvSpPr>
        <p:spPr>
          <a:xfrm>
            <a:off x="7815314" y="6356350"/>
            <a:ext cx="1042966" cy="365125"/>
          </a:xfrm>
        </p:spPr>
        <p:txBody>
          <a:bodyPr/>
          <a:lstStyle>
            <a:lvl1pPr>
              <a:defRPr>
                <a:solidFill>
                  <a:schemeClr val="bg1"/>
                </a:solidFill>
              </a:defRPr>
            </a:lvl1pPr>
          </a:lstStyle>
          <a:p>
            <a:fld id="{32300D93-9EE3-410E-A9B4-B115FE3FCC71}" type="slidenum">
              <a:rPr lang="en-US" noProof="0" smtClean="0"/>
              <a:pPr/>
              <a:t>‹#›</a:t>
            </a:fld>
            <a:endParaRPr lang="en-US" noProof="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fr-FR" dirty="0"/>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1FA1CE-C640-4CE1-8D0A-EAE11EE28272}" type="datetimeFigureOut">
              <a:rPr lang="en-US" smtClean="0">
                <a:solidFill>
                  <a:prstClr val="black">
                    <a:tint val="75000"/>
                  </a:prstClr>
                </a:solidFill>
              </a:rPr>
              <a:pPr/>
              <a:t>12/10/2020</a:t>
            </a:fld>
            <a:endParaRPr lang="en-US">
              <a:solidFill>
                <a:prstClr val="black">
                  <a:tint val="75000"/>
                </a:prstClr>
              </a:solidFill>
            </a:endParaRP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solidFill>
                  <a:prstClr val="black">
                    <a:tint val="75000"/>
                  </a:prstClr>
                </a:solidFill>
              </a:rPr>
              <a:t>Footer</a:t>
            </a:r>
            <a:endParaRPr lang="en-US" dirty="0">
              <a:solidFill>
                <a:prstClr val="black">
                  <a:tint val="75000"/>
                </a:prstClr>
              </a:solidFill>
            </a:endParaRP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4786E5-36B4-4750-9BD9-353AA4FBC168}" type="slidenum">
              <a:rPr lang="en-US" smtClean="0">
                <a:solidFill>
                  <a:prstClr val="black">
                    <a:tint val="75000"/>
                  </a:prstClr>
                </a:solidFill>
              </a:rPr>
              <a:pPr/>
              <a:t>‹#›</a:t>
            </a:fld>
            <a:endParaRPr lang="en-US">
              <a:solidFill>
                <a:prstClr val="black">
                  <a:tint val="75000"/>
                </a:prstClr>
              </a:solidFill>
            </a:endParaRPr>
          </a:p>
        </p:txBody>
      </p:sp>
      <p:sp>
        <p:nvSpPr>
          <p:cNvPr id="8" name="Rectangle 7"/>
          <p:cNvSpPr/>
          <p:nvPr/>
        </p:nvSpPr>
        <p:spPr>
          <a:xfrm rot="5400000">
            <a:off x="8473620" y="5799923"/>
            <a:ext cx="1839158" cy="276999"/>
          </a:xfrm>
          <a:prstGeom prst="rect">
            <a:avLst/>
          </a:prstGeom>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prstClr val="black"/>
                </a:solidFill>
              </a:rPr>
              <a:t>© Copyright Showeet.com</a:t>
            </a:r>
          </a:p>
        </p:txBody>
      </p:sp>
    </p:spTree>
    <p:extLst>
      <p:ext uri="{BB962C8B-B14F-4D97-AF65-F5344CB8AC3E}">
        <p14:creationId xmlns:p14="http://schemas.microsoft.com/office/powerpoint/2010/main" val="754927796"/>
      </p:ext>
    </p:extLst>
  </p:cSld>
  <p:clrMap bg1="lt1" tx1="dk1" bg2="lt2" tx2="dk2" accent1="accent1" accent2="accent2" accent3="accent3" accent4="accent4" accent5="accent5" accent6="accent6" hlink="hlink" folHlink="folHlink"/>
  <p:sldLayoutIdLst>
    <p:sldLayoutId id="2147483687" r:id="rId1"/>
    <p:sldLayoutId id="2147483688"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noProof="0" smtClean="0"/>
              <a:t>Click to edit Master title style</a:t>
            </a:r>
            <a:endParaRPr lang="en-US" noProof="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0A3BA4-6507-4AAF-A8E1-C086E99A7945}" type="datetimeFigureOut">
              <a:rPr lang="en-US" noProof="0" smtClean="0"/>
              <a:t>12/10/2020</a:t>
            </a:fld>
            <a:endParaRPr lang="en-US" noProof="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noProof="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300D93-9EE3-410E-A9B4-B115FE3FCC71}" type="slidenum">
              <a:rPr lang="en-US" noProof="0" smtClean="0"/>
              <a:t>‹#›</a:t>
            </a:fld>
            <a:endParaRPr lang="en-US" noProof="0"/>
          </a:p>
        </p:txBody>
      </p:sp>
    </p:spTree>
  </p:cSld>
  <p:clrMap bg1="lt1" tx1="dk1" bg2="lt2" tx2="dk2" accent1="accent1" accent2="accent2" accent3="accent3" accent4="accent4" accent5="accent5" accent6="accent6" hlink="hlink" folHlink="folHlink"/>
  <p:sldLayoutIdLst>
    <p:sldLayoutId id="2147483690" r:id="rId1"/>
    <p:sldLayoutId id="2147483701" r:id="rId2"/>
    <p:sldLayoutId id="2147483691" r:id="rId3"/>
    <p:sldLayoutId id="2147483702" r:id="rId4"/>
    <p:sldLayoutId id="2147483703" r:id="rId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5.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5.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hyperlink" Target="http://intkonf.org/zelenevich" TargetMode="External"/><Relationship Id="rId2" Type="http://schemas.openxmlformats.org/officeDocument/2006/relationships/diagramData" Target="../diagrams/data10.xml"/><Relationship Id="rId1" Type="http://schemas.openxmlformats.org/officeDocument/2006/relationships/slideLayout" Target="../slideLayouts/slideLayout5.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hyperlink" Target="http://www.umoloda.kiev.ua/" TargetMode="Externa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5.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115616" y="1484784"/>
            <a:ext cx="7128792" cy="1569660"/>
          </a:xfrm>
          <a:prstGeom prst="rect">
            <a:avLst/>
          </a:prstGeom>
          <a:noFill/>
        </p:spPr>
        <p:txBody>
          <a:bodyPr wrap="square" rtlCol="0">
            <a:spAutoFit/>
          </a:bodyPr>
          <a:lstStyle/>
          <a:p>
            <a:pPr algn="ctr"/>
            <a:r>
              <a:rPr lang="ru-RU" sz="3200" b="1" i="1" dirty="0" smtClean="0">
                <a:effectLst>
                  <a:outerShdw blurRad="38100" dist="38100" dir="2700000" algn="tl">
                    <a:srgbClr val="000000">
                      <a:alpha val="43137"/>
                    </a:srgbClr>
                  </a:outerShdw>
                </a:effectLst>
                <a:latin typeface="Times New Roman" pitchFamily="18" charset="0"/>
                <a:cs typeface="Times New Roman" pitchFamily="18" charset="0"/>
              </a:rPr>
              <a:t>Тема: «</a:t>
            </a:r>
            <a:r>
              <a:rPr lang="ru-RU" sz="3200" b="1" i="1" dirty="0" err="1" smtClean="0">
                <a:effectLst>
                  <a:outerShdw blurRad="38100" dist="38100" dir="2700000" algn="tl">
                    <a:srgbClr val="000000">
                      <a:alpha val="43137"/>
                    </a:srgbClr>
                  </a:outerShdw>
                </a:effectLst>
                <a:latin typeface="Times New Roman" pitchFamily="18" charset="0"/>
                <a:cs typeface="Times New Roman" pitchFamily="18" charset="0"/>
              </a:rPr>
              <a:t>Зарубіжний</a:t>
            </a:r>
            <a:r>
              <a:rPr lang="ru-RU" sz="32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3200" b="1" i="1" dirty="0" err="1">
                <a:effectLst>
                  <a:outerShdw blurRad="38100" dist="38100" dir="2700000" algn="tl">
                    <a:srgbClr val="000000">
                      <a:alpha val="43137"/>
                    </a:srgbClr>
                  </a:outerShdw>
                </a:effectLst>
                <a:latin typeface="Times New Roman" pitchFamily="18" charset="0"/>
                <a:cs typeface="Times New Roman" pitchFamily="18" charset="0"/>
              </a:rPr>
              <a:t>досвід</a:t>
            </a:r>
            <a:r>
              <a:rPr lang="ru-RU" sz="32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3200" b="1" i="1" dirty="0" err="1">
                <a:effectLst>
                  <a:outerShdw blurRad="38100" dist="38100" dir="2700000" algn="tl">
                    <a:srgbClr val="000000">
                      <a:alpha val="43137"/>
                    </a:srgbClr>
                  </a:outerShdw>
                </a:effectLst>
                <a:latin typeface="Times New Roman" pitchFamily="18" charset="0"/>
                <a:cs typeface="Times New Roman" pitchFamily="18" charset="0"/>
              </a:rPr>
              <a:t>фінансування</a:t>
            </a:r>
            <a:r>
              <a:rPr lang="ru-RU" sz="32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3200" b="1" i="1" dirty="0" err="1">
                <a:effectLst>
                  <a:outerShdw blurRad="38100" dist="38100" dir="2700000" algn="tl">
                    <a:srgbClr val="000000">
                      <a:alpha val="43137"/>
                    </a:srgbClr>
                  </a:outerShdw>
                </a:effectLst>
                <a:latin typeface="Times New Roman" pitchFamily="18" charset="0"/>
                <a:cs typeface="Times New Roman" pitchFamily="18" charset="0"/>
              </a:rPr>
              <a:t>системи</a:t>
            </a:r>
            <a:r>
              <a:rPr lang="ru-RU" sz="32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3200" b="1" i="1" dirty="0" err="1">
                <a:effectLst>
                  <a:outerShdw blurRad="38100" dist="38100" dir="2700000" algn="tl">
                    <a:srgbClr val="000000">
                      <a:alpha val="43137"/>
                    </a:srgbClr>
                  </a:outerShdw>
                </a:effectLst>
                <a:latin typeface="Times New Roman" pitchFamily="18" charset="0"/>
                <a:cs typeface="Times New Roman" pitchFamily="18" charset="0"/>
              </a:rPr>
              <a:t>охорони</a:t>
            </a:r>
            <a:r>
              <a:rPr lang="ru-RU" sz="32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3200" b="1" i="1" dirty="0" err="1">
                <a:effectLst>
                  <a:outerShdw blurRad="38100" dist="38100" dir="2700000" algn="tl">
                    <a:srgbClr val="000000">
                      <a:alpha val="43137"/>
                    </a:srgbClr>
                  </a:outerShdw>
                </a:effectLst>
                <a:latin typeface="Times New Roman" pitchFamily="18" charset="0"/>
                <a:cs typeface="Times New Roman" pitchFamily="18" charset="0"/>
              </a:rPr>
              <a:t>здоров'я</a:t>
            </a:r>
            <a:r>
              <a:rPr lang="ru-RU" sz="32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3200" b="1" i="1" dirty="0" err="1">
                <a:effectLst>
                  <a:outerShdw blurRad="38100" dist="38100" dir="2700000" algn="tl">
                    <a:srgbClr val="000000">
                      <a:alpha val="43137"/>
                    </a:srgbClr>
                  </a:outerShdw>
                </a:effectLst>
                <a:latin typeface="Times New Roman" pitchFamily="18" charset="0"/>
                <a:cs typeface="Times New Roman" pitchFamily="18" charset="0"/>
              </a:rPr>
              <a:t>країни</a:t>
            </a:r>
            <a:r>
              <a:rPr lang="ru-RU" sz="32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3200" b="1" i="1" dirty="0" err="1" smtClean="0">
                <a:effectLst>
                  <a:outerShdw blurRad="38100" dist="38100" dir="2700000" algn="tl">
                    <a:srgbClr val="000000">
                      <a:alpha val="43137"/>
                    </a:srgbClr>
                  </a:outerShdw>
                </a:effectLst>
                <a:latin typeface="Times New Roman" pitchFamily="18" charset="0"/>
                <a:cs typeface="Times New Roman" pitchFamily="18" charset="0"/>
              </a:rPr>
              <a:t>Європи</a:t>
            </a:r>
            <a:r>
              <a:rPr lang="ru-RU" sz="3200" b="1" i="1"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uk-UA" sz="32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3044713001"/>
              </p:ext>
            </p:extLst>
          </p:nvPr>
        </p:nvGraphicFramePr>
        <p:xfrm>
          <a:off x="1547664" y="332656"/>
          <a:ext cx="7056784" cy="5904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84808541"/>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3308352099"/>
              </p:ext>
            </p:extLst>
          </p:nvPr>
        </p:nvGraphicFramePr>
        <p:xfrm>
          <a:off x="1259632" y="188640"/>
          <a:ext cx="7488832" cy="6525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2279820"/>
      </p:ext>
    </p:extLst>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3068903260"/>
              </p:ext>
            </p:extLst>
          </p:nvPr>
        </p:nvGraphicFramePr>
        <p:xfrm>
          <a:off x="1448741" y="86908"/>
          <a:ext cx="7512496" cy="6120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755576" y="5971998"/>
            <a:ext cx="8208912" cy="584775"/>
          </a:xfrm>
          <a:prstGeom prst="rect">
            <a:avLst/>
          </a:prstGeom>
          <a:noFill/>
        </p:spPr>
        <p:txBody>
          <a:bodyPr wrap="square" rtlCol="0">
            <a:spAutoFit/>
          </a:bodyPr>
          <a:lstStyle/>
          <a:p>
            <a:r>
              <a:rPr lang="uk-UA" sz="1400" dirty="0"/>
              <a:t>*</a:t>
            </a:r>
            <a:r>
              <a:rPr lang="uk-UA" sz="1400" dirty="0">
                <a:hlinkClick r:id="rId7"/>
              </a:rPr>
              <a:t>http://intkonf.org/zelenevich</a:t>
            </a:r>
            <a:r>
              <a:rPr lang="uk-UA" sz="1400" dirty="0"/>
              <a:t>–vo–ktn–kuzmin–ai–zarubizhniy–dosvid–finansuvannya–ohoroni–zdorovya/</a:t>
            </a:r>
          </a:p>
          <a:p>
            <a:endParaRPr lang="uk-UA" dirty="0"/>
          </a:p>
        </p:txBody>
      </p:sp>
    </p:spTree>
    <p:extLst>
      <p:ext uri="{BB962C8B-B14F-4D97-AF65-F5344CB8AC3E}">
        <p14:creationId xmlns:p14="http://schemas.microsoft.com/office/powerpoint/2010/main" val="307412035"/>
      </p:ext>
    </p:extLst>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1720" y="476672"/>
            <a:ext cx="6912768" cy="5909310"/>
          </a:xfrm>
          <a:prstGeom prst="rect">
            <a:avLst/>
          </a:prstGeom>
          <a:noFill/>
        </p:spPr>
        <p:txBody>
          <a:bodyPr wrap="square" rtlCol="0">
            <a:spAutoFit/>
          </a:bodyPr>
          <a:lstStyle/>
          <a:p>
            <a:pPr indent="457200">
              <a:lnSpc>
                <a:spcPct val="150000"/>
              </a:lnSpc>
            </a:pPr>
            <a:r>
              <a:rPr lang="uk-UA" sz="2000" dirty="0"/>
              <a:t>Отже, вивчивши основні види фінансування охорони здоров’я в різних країнах світу можна зробити висновок, що найбільш прийнятною для більшості країн є змішана форма фінансування. Доцільним є поєднання змішаної системи медичного страхування та фінансування з бюджету держави. Система охорони здоров’я, побудована на засадах змішаного медичного страхування, повинна відповідати принципам соціальної справедливості, забезпечуючи рівність і доступність медичних послуг достатньо високої якості для всіх громадян. Більшість країн шукають шляхи забезпечення базових мінімальних рівнів послуг і умов їх надання, однакових для всіх громадян.</a:t>
            </a:r>
          </a:p>
          <a:p>
            <a:endParaRPr lang="uk-UA" dirty="0"/>
          </a:p>
        </p:txBody>
      </p:sp>
    </p:spTree>
    <p:extLst>
      <p:ext uri="{BB962C8B-B14F-4D97-AF65-F5344CB8AC3E}">
        <p14:creationId xmlns:p14="http://schemas.microsoft.com/office/powerpoint/2010/main" val="188299070"/>
      </p:ext>
    </p:ext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36858" y="548680"/>
            <a:ext cx="6624736" cy="5866350"/>
          </a:xfrm>
          <a:prstGeom prst="rect">
            <a:avLst/>
          </a:prstGeom>
          <a:noFill/>
        </p:spPr>
        <p:txBody>
          <a:bodyPr wrap="square" rtlCol="0">
            <a:spAutoFit/>
          </a:bodyPr>
          <a:lstStyle/>
          <a:p>
            <a:pPr algn="ctr">
              <a:lnSpc>
                <a:spcPct val="150000"/>
              </a:lnSpc>
            </a:pPr>
            <a:r>
              <a:rPr lang="uk-UA" b="1" dirty="0"/>
              <a:t>Література</a:t>
            </a:r>
            <a:r>
              <a:rPr lang="uk-UA" b="1" dirty="0" smtClean="0"/>
              <a:t>:</a:t>
            </a:r>
          </a:p>
          <a:p>
            <a:pPr marL="342900" indent="-342900">
              <a:lnSpc>
                <a:spcPct val="150000"/>
              </a:lnSpc>
              <a:buAutoNum type="arabicPeriod"/>
            </a:pPr>
            <a:r>
              <a:rPr lang="uk-UA" dirty="0" smtClean="0"/>
              <a:t>Василик </a:t>
            </a:r>
            <a:r>
              <a:rPr lang="uk-UA" dirty="0"/>
              <a:t>О.Д., Павлюк К.В. Державні фінанси України: Підручник. – К.: Центр навчальної літератури, 2004. – </a:t>
            </a:r>
            <a:r>
              <a:rPr lang="uk-UA" dirty="0" smtClean="0"/>
              <a:t>608с.</a:t>
            </a:r>
          </a:p>
          <a:p>
            <a:pPr marL="342900" indent="-342900">
              <a:lnSpc>
                <a:spcPct val="150000"/>
              </a:lnSpc>
              <a:buAutoNum type="arabicPeriod"/>
            </a:pPr>
            <a:r>
              <a:rPr lang="uk-UA" dirty="0" smtClean="0"/>
              <a:t>Мних </a:t>
            </a:r>
            <a:r>
              <a:rPr lang="uk-UA" dirty="0"/>
              <a:t>М.В. Медичне страхування за кордоном та можливості його реалізації в Україні // Держава і економіка. – 2006. - №6. с. </a:t>
            </a:r>
            <a:r>
              <a:rPr lang="uk-UA" dirty="0" smtClean="0"/>
              <a:t>39-41.</a:t>
            </a:r>
          </a:p>
          <a:p>
            <a:pPr marL="342900" indent="-342900">
              <a:lnSpc>
                <a:spcPct val="150000"/>
              </a:lnSpc>
              <a:buAutoNum type="arabicPeriod"/>
            </a:pPr>
            <a:r>
              <a:rPr lang="uk-UA" dirty="0" smtClean="0"/>
              <a:t>Павлюк </a:t>
            </a:r>
            <a:r>
              <a:rPr lang="uk-UA" dirty="0"/>
              <a:t>К.В. Фінансування охорони здоров'я як складової людського капіталу // Формування ринкових відносин в Україні. – 2006. - № 9. – с. </a:t>
            </a:r>
            <a:r>
              <a:rPr lang="uk-UA" dirty="0" smtClean="0"/>
              <a:t>143-148.</a:t>
            </a:r>
          </a:p>
          <a:p>
            <a:pPr marL="342900" indent="-342900">
              <a:lnSpc>
                <a:spcPct val="150000"/>
              </a:lnSpc>
              <a:buAutoNum type="arabicPeriod"/>
            </a:pPr>
            <a:r>
              <a:rPr lang="uk-UA" dirty="0" err="1" smtClean="0"/>
              <a:t>Тернов</a:t>
            </a:r>
            <a:r>
              <a:rPr lang="uk-UA" dirty="0" smtClean="0"/>
              <a:t> </a:t>
            </a:r>
            <a:r>
              <a:rPr lang="uk-UA" dirty="0"/>
              <a:t>С.Ф., </a:t>
            </a:r>
            <a:r>
              <a:rPr lang="uk-UA" dirty="0" err="1"/>
              <a:t>Малаховская</a:t>
            </a:r>
            <a:r>
              <a:rPr lang="uk-UA" dirty="0"/>
              <a:t> М.В. </a:t>
            </a:r>
            <a:r>
              <a:rPr lang="uk-UA" dirty="0" err="1"/>
              <a:t>Экономические</a:t>
            </a:r>
            <a:r>
              <a:rPr lang="uk-UA" dirty="0"/>
              <a:t> </a:t>
            </a:r>
            <a:r>
              <a:rPr lang="uk-UA" dirty="0" err="1"/>
              <a:t>принципы</a:t>
            </a:r>
            <a:r>
              <a:rPr lang="uk-UA" dirty="0"/>
              <a:t> </a:t>
            </a:r>
            <a:r>
              <a:rPr lang="uk-UA" dirty="0" err="1"/>
              <a:t>государственного</a:t>
            </a:r>
            <a:r>
              <a:rPr lang="uk-UA" dirty="0"/>
              <a:t> </a:t>
            </a:r>
            <a:r>
              <a:rPr lang="uk-UA" dirty="0" err="1"/>
              <a:t>регулирования</a:t>
            </a:r>
            <a:r>
              <a:rPr lang="uk-UA" dirty="0"/>
              <a:t> </a:t>
            </a:r>
            <a:r>
              <a:rPr lang="uk-UA" dirty="0" err="1"/>
              <a:t>рынка</a:t>
            </a:r>
            <a:r>
              <a:rPr lang="uk-UA" dirty="0"/>
              <a:t> </a:t>
            </a:r>
            <a:r>
              <a:rPr lang="uk-UA" dirty="0" err="1"/>
              <a:t>медицинских</a:t>
            </a:r>
            <a:r>
              <a:rPr lang="uk-UA" dirty="0"/>
              <a:t> услуг // </a:t>
            </a:r>
            <a:r>
              <a:rPr lang="uk-UA" dirty="0" err="1"/>
              <a:t>Экономика</a:t>
            </a:r>
            <a:r>
              <a:rPr lang="uk-UA" dirty="0"/>
              <a:t> </a:t>
            </a:r>
            <a:r>
              <a:rPr lang="uk-UA" dirty="0" err="1"/>
              <a:t>здравоохранения</a:t>
            </a:r>
            <a:r>
              <a:rPr lang="uk-UA" dirty="0"/>
              <a:t>. – 2005. - №1. – </a:t>
            </a:r>
            <a:r>
              <a:rPr lang="uk-UA" dirty="0" smtClean="0"/>
              <a:t>с.34-38</a:t>
            </a:r>
          </a:p>
          <a:p>
            <a:pPr marL="342900" indent="-342900">
              <a:lnSpc>
                <a:spcPct val="150000"/>
              </a:lnSpc>
              <a:buAutoNum type="arabicPeriod"/>
            </a:pPr>
            <a:r>
              <a:rPr lang="en-US" dirty="0" smtClean="0">
                <a:hlinkClick r:id="rId2"/>
              </a:rPr>
              <a:t>www.umoloda.kiev.ua</a:t>
            </a:r>
            <a:endParaRPr lang="uk-UA" dirty="0" smtClean="0"/>
          </a:p>
          <a:p>
            <a:pPr marL="342900" indent="-342900">
              <a:lnSpc>
                <a:spcPct val="150000"/>
              </a:lnSpc>
              <a:buAutoNum type="arabicPeriod"/>
            </a:pPr>
            <a:r>
              <a:rPr lang="en-US" dirty="0" smtClean="0"/>
              <a:t>www.mfa.gov.ua</a:t>
            </a:r>
            <a:endParaRPr lang="uk-UA" dirty="0"/>
          </a:p>
        </p:txBody>
      </p:sp>
    </p:spTree>
    <p:extLst>
      <p:ext uri="{BB962C8B-B14F-4D97-AF65-F5344CB8AC3E}">
        <p14:creationId xmlns:p14="http://schemas.microsoft.com/office/powerpoint/2010/main" val="715592043"/>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03648" y="1963921"/>
            <a:ext cx="7344816" cy="1323439"/>
          </a:xfrm>
          <a:prstGeom prst="rect">
            <a:avLst/>
          </a:prstGeom>
          <a:noFill/>
        </p:spPr>
        <p:txBody>
          <a:bodyPr wrap="square" rtlCol="0">
            <a:spAutoFit/>
          </a:bodyPr>
          <a:lstStyle/>
          <a:p>
            <a:r>
              <a:rPr lang="uk-UA" sz="8000" b="1" i="1" dirty="0" smtClean="0">
                <a:effectLst>
                  <a:outerShdw blurRad="38100" dist="38100" dir="2700000" algn="tl">
                    <a:srgbClr val="000000">
                      <a:alpha val="43137"/>
                    </a:srgbClr>
                  </a:outerShdw>
                </a:effectLst>
              </a:rPr>
              <a:t>Дякую за увагу!</a:t>
            </a:r>
            <a:endParaRPr lang="uk-UA" sz="8000" b="1"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25855268"/>
      </p:ext>
    </p:ext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Схема 8"/>
          <p:cNvGraphicFramePr/>
          <p:nvPr>
            <p:extLst>
              <p:ext uri="{D42A27DB-BD31-4B8C-83A1-F6EECF244321}">
                <p14:modId xmlns:p14="http://schemas.microsoft.com/office/powerpoint/2010/main" val="1994430701"/>
              </p:ext>
            </p:extLst>
          </p:nvPr>
        </p:nvGraphicFramePr>
        <p:xfrm>
          <a:off x="2411760" y="980728"/>
          <a:ext cx="6096000"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1097746917"/>
              </p:ext>
            </p:extLst>
          </p:nvPr>
        </p:nvGraphicFramePr>
        <p:xfrm>
          <a:off x="1547664" y="332656"/>
          <a:ext cx="7152456" cy="6336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52308074"/>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39752" y="184864"/>
            <a:ext cx="5976664" cy="1015663"/>
          </a:xfrm>
          <a:prstGeom prst="rect">
            <a:avLst/>
          </a:prstGeom>
          <a:noFill/>
        </p:spPr>
        <p:txBody>
          <a:bodyPr wrap="square" rtlCol="0">
            <a:spAutoFit/>
          </a:bodyPr>
          <a:lstStyle/>
          <a:p>
            <a:r>
              <a:rPr lang="ru-RU" dirty="0"/>
              <a:t/>
            </a:r>
            <a:br>
              <a:rPr lang="ru-RU" dirty="0"/>
            </a:br>
            <a:r>
              <a:rPr lang="ru-RU" sz="2400" b="1" i="1" dirty="0" err="1" smtClean="0">
                <a:latin typeface="Times New Roman" pitchFamily="18" charset="0"/>
                <a:cs typeface="Times New Roman" pitchFamily="18" charset="0"/>
              </a:rPr>
              <a:t>Класифікація</a:t>
            </a:r>
            <a:r>
              <a:rPr lang="ru-RU" sz="2400" b="1" i="1" dirty="0" smtClean="0">
                <a:latin typeface="Times New Roman" pitchFamily="18" charset="0"/>
                <a:cs typeface="Times New Roman" pitchFamily="18" charset="0"/>
              </a:rPr>
              <a:t> </a:t>
            </a:r>
            <a:r>
              <a:rPr lang="ru-RU" sz="2400" b="1" i="1" dirty="0">
                <a:latin typeface="Times New Roman" pitchFamily="18" charset="0"/>
                <a:cs typeface="Times New Roman" pitchFamily="18" charset="0"/>
              </a:rPr>
              <a:t>систем </a:t>
            </a:r>
            <a:r>
              <a:rPr lang="ru-RU" sz="2400" b="1" i="1" dirty="0" err="1">
                <a:latin typeface="Times New Roman" pitchFamily="18" charset="0"/>
                <a:cs typeface="Times New Roman" pitchFamily="18" charset="0"/>
              </a:rPr>
              <a:t>охорони</a:t>
            </a:r>
            <a:r>
              <a:rPr lang="ru-RU" sz="2400" b="1" i="1" dirty="0">
                <a:latin typeface="Times New Roman" pitchFamily="18" charset="0"/>
                <a:cs typeface="Times New Roman" pitchFamily="18" charset="0"/>
              </a:rPr>
              <a:t> </a:t>
            </a:r>
            <a:r>
              <a:rPr lang="ru-RU" sz="2400" b="1" i="1" dirty="0" err="1">
                <a:latin typeface="Times New Roman" pitchFamily="18" charset="0"/>
                <a:cs typeface="Times New Roman" pitchFamily="18" charset="0"/>
              </a:rPr>
              <a:t>здоров’я</a:t>
            </a:r>
            <a:endParaRPr lang="ru-RU" sz="2400" b="1" i="1" dirty="0">
              <a:latin typeface="Times New Roman" pitchFamily="18" charset="0"/>
              <a:cs typeface="Times New Roman" pitchFamily="18" charset="0"/>
            </a:endParaRPr>
          </a:p>
          <a:p>
            <a:endParaRPr lang="uk-UA" dirty="0"/>
          </a:p>
        </p:txBody>
      </p:sp>
      <p:graphicFrame>
        <p:nvGraphicFramePr>
          <p:cNvPr id="5" name="Схема 4"/>
          <p:cNvGraphicFramePr/>
          <p:nvPr>
            <p:extLst>
              <p:ext uri="{D42A27DB-BD31-4B8C-83A1-F6EECF244321}">
                <p14:modId xmlns:p14="http://schemas.microsoft.com/office/powerpoint/2010/main" val="1312464399"/>
              </p:ext>
            </p:extLst>
          </p:nvPr>
        </p:nvGraphicFramePr>
        <p:xfrm>
          <a:off x="2339752" y="1200528"/>
          <a:ext cx="5688632" cy="49205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15880708"/>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915816" y="139164"/>
            <a:ext cx="5328592" cy="461665"/>
          </a:xfrm>
          <a:prstGeom prst="rect">
            <a:avLst/>
          </a:prstGeom>
          <a:noFill/>
        </p:spPr>
        <p:txBody>
          <a:bodyPr wrap="square" rtlCol="0">
            <a:spAutoFit/>
          </a:bodyPr>
          <a:lstStyle/>
          <a:p>
            <a:r>
              <a:rPr lang="uk-UA" sz="2400" b="1" i="1" dirty="0"/>
              <a:t>Типи систем охорони здоров'я:</a:t>
            </a:r>
            <a:endParaRPr lang="uk-UA" sz="2400" b="1" i="1" dirty="0"/>
          </a:p>
        </p:txBody>
      </p:sp>
      <p:graphicFrame>
        <p:nvGraphicFramePr>
          <p:cNvPr id="5" name="Схема 4"/>
          <p:cNvGraphicFramePr/>
          <p:nvPr>
            <p:extLst>
              <p:ext uri="{D42A27DB-BD31-4B8C-83A1-F6EECF244321}">
                <p14:modId xmlns:p14="http://schemas.microsoft.com/office/powerpoint/2010/main" val="1263736928"/>
              </p:ext>
            </p:extLst>
          </p:nvPr>
        </p:nvGraphicFramePr>
        <p:xfrm>
          <a:off x="683568" y="1628800"/>
          <a:ext cx="8208912" cy="383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5195847"/>
      </p:ext>
    </p:extLst>
  </p:cSld>
  <p:clrMapOvr>
    <a:masterClrMapping/>
  </p:clrMapOvr>
  <p:transition spd="slow">
    <p:wheel spokes="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19672" y="232212"/>
            <a:ext cx="7416824" cy="6232475"/>
          </a:xfrm>
          <a:prstGeom prst="rect">
            <a:avLst/>
          </a:prstGeom>
          <a:noFill/>
        </p:spPr>
        <p:txBody>
          <a:bodyPr wrap="square" rtlCol="0">
            <a:spAutoFit/>
          </a:bodyPr>
          <a:lstStyle/>
          <a:p>
            <a:pPr indent="457200">
              <a:lnSpc>
                <a:spcPct val="150000"/>
              </a:lnSpc>
            </a:pPr>
            <a:r>
              <a:rPr lang="uk-UA" sz="1900" dirty="0"/>
              <a:t>На сьогоднішній день дуже гостро стоїть питання вдосконалення фінансування охорони здоров’я, бо це є важливою передумовою подолання негативних явищ в економіці та суспільстві в </a:t>
            </a:r>
            <a:r>
              <a:rPr lang="uk-UA" sz="1900" dirty="0" smtClean="0"/>
              <a:t>цілому.</a:t>
            </a:r>
          </a:p>
          <a:p>
            <a:pPr indent="457200">
              <a:lnSpc>
                <a:spcPct val="150000"/>
              </a:lnSpc>
            </a:pPr>
            <a:r>
              <a:rPr lang="uk-UA" sz="1900" dirty="0" smtClean="0"/>
              <a:t>Актуальність </a:t>
            </a:r>
            <a:r>
              <a:rPr lang="uk-UA" sz="1900" dirty="0"/>
              <a:t>теми полягає в тому, що рівень охорони здоров’я населення на пряму залежить від ефективності фінансування галузі. З цього приводу завжди виникали жваві дискусії в країнах із різним рівнем розвитку </a:t>
            </a:r>
            <a:r>
              <a:rPr lang="uk-UA" sz="1900" dirty="0" smtClean="0"/>
              <a:t>економіки.</a:t>
            </a:r>
          </a:p>
          <a:p>
            <a:pPr indent="457200">
              <a:lnSpc>
                <a:spcPct val="150000"/>
              </a:lnSpc>
            </a:pPr>
            <a:r>
              <a:rPr lang="ru-RU" sz="1900" dirty="0"/>
              <a:t>На </a:t>
            </a:r>
            <a:r>
              <a:rPr lang="ru-RU" sz="1900" dirty="0" err="1"/>
              <a:t>сьогодні</a:t>
            </a:r>
            <a:r>
              <a:rPr lang="ru-RU" sz="1900" dirty="0"/>
              <a:t> </a:t>
            </a:r>
            <a:r>
              <a:rPr lang="ru-RU" sz="1900" dirty="0" err="1"/>
              <a:t>визначаються</a:t>
            </a:r>
            <a:r>
              <a:rPr lang="ru-RU" sz="1900" dirty="0"/>
              <a:t> </a:t>
            </a:r>
            <a:r>
              <a:rPr lang="ru-RU" sz="1900" dirty="0" err="1"/>
              <a:t>такі</a:t>
            </a:r>
            <a:r>
              <a:rPr lang="ru-RU" sz="1900" dirty="0"/>
              <a:t> </a:t>
            </a:r>
            <a:r>
              <a:rPr lang="ru-RU" sz="1900" dirty="0" err="1"/>
              <a:t>основні</a:t>
            </a:r>
            <a:r>
              <a:rPr lang="ru-RU" sz="1900" dirty="0"/>
              <a:t> </a:t>
            </a:r>
            <a:r>
              <a:rPr lang="ru-RU" sz="1900" dirty="0" err="1"/>
              <a:t>види</a:t>
            </a:r>
            <a:r>
              <a:rPr lang="ru-RU" sz="1900" dirty="0"/>
              <a:t> </a:t>
            </a:r>
            <a:r>
              <a:rPr lang="ru-RU" sz="1900" dirty="0" err="1"/>
              <a:t>фінансування</a:t>
            </a:r>
            <a:r>
              <a:rPr lang="ru-RU" sz="1900" dirty="0"/>
              <a:t> </a:t>
            </a:r>
            <a:r>
              <a:rPr lang="ru-RU" sz="1900" dirty="0" err="1"/>
              <a:t>охорони</a:t>
            </a:r>
            <a:r>
              <a:rPr lang="ru-RU" sz="1900" dirty="0"/>
              <a:t> </a:t>
            </a:r>
            <a:r>
              <a:rPr lang="ru-RU" sz="1900" dirty="0" err="1"/>
              <a:t>здоров’я</a:t>
            </a:r>
            <a:r>
              <a:rPr lang="ru-RU" sz="1900" dirty="0"/>
              <a:t>: </a:t>
            </a:r>
            <a:r>
              <a:rPr lang="ru-RU" sz="1900" dirty="0" err="1"/>
              <a:t>державне</a:t>
            </a:r>
            <a:r>
              <a:rPr lang="ru-RU" sz="1900" dirty="0"/>
              <a:t>, </a:t>
            </a:r>
            <a:r>
              <a:rPr lang="ru-RU" sz="1900" dirty="0" err="1"/>
              <a:t>муніципальне</a:t>
            </a:r>
            <a:r>
              <a:rPr lang="ru-RU" sz="1900" dirty="0"/>
              <a:t> ( через </a:t>
            </a:r>
            <a:r>
              <a:rPr lang="ru-RU" sz="1900" dirty="0" err="1"/>
              <a:t>обов’язкове</a:t>
            </a:r>
            <a:r>
              <a:rPr lang="ru-RU" sz="1900" dirty="0"/>
              <a:t> і </a:t>
            </a:r>
            <a:r>
              <a:rPr lang="ru-RU" sz="1900" dirty="0" err="1"/>
              <a:t>добровільне</a:t>
            </a:r>
            <a:r>
              <a:rPr lang="ru-RU" sz="1900" dirty="0"/>
              <a:t> </a:t>
            </a:r>
            <a:r>
              <a:rPr lang="ru-RU" sz="1900" dirty="0" err="1"/>
              <a:t>медичне</a:t>
            </a:r>
            <a:r>
              <a:rPr lang="ru-RU" sz="1900" dirty="0"/>
              <a:t> </a:t>
            </a:r>
            <a:r>
              <a:rPr lang="ru-RU" sz="1900" dirty="0" err="1"/>
              <a:t>страхування</a:t>
            </a:r>
            <a:r>
              <a:rPr lang="ru-RU" sz="1900" dirty="0"/>
              <a:t>) та </a:t>
            </a:r>
            <a:r>
              <a:rPr lang="ru-RU" sz="1900" dirty="0" err="1"/>
              <a:t>змішана</a:t>
            </a:r>
            <a:r>
              <a:rPr lang="ru-RU" sz="1900" dirty="0"/>
              <a:t> форма. Але </a:t>
            </a:r>
            <a:r>
              <a:rPr lang="ru-RU" sz="1900" dirty="0" err="1"/>
              <a:t>ці</a:t>
            </a:r>
            <a:r>
              <a:rPr lang="ru-RU" sz="1900" dirty="0"/>
              <a:t> </a:t>
            </a:r>
            <a:r>
              <a:rPr lang="ru-RU" sz="1900" dirty="0" err="1"/>
              <a:t>види</a:t>
            </a:r>
            <a:r>
              <a:rPr lang="ru-RU" sz="1900" dirty="0"/>
              <a:t> у </a:t>
            </a:r>
            <a:r>
              <a:rPr lang="ru-RU" sz="1900" dirty="0" err="1"/>
              <a:t>відокремленому</a:t>
            </a:r>
            <a:r>
              <a:rPr lang="ru-RU" sz="1900" dirty="0"/>
              <a:t> </a:t>
            </a:r>
            <a:r>
              <a:rPr lang="ru-RU" sz="1900" dirty="0" err="1"/>
              <a:t>вигляді</a:t>
            </a:r>
            <a:r>
              <a:rPr lang="ru-RU" sz="1900" dirty="0"/>
              <a:t> практично не </a:t>
            </a:r>
            <a:r>
              <a:rPr lang="ru-RU" sz="1900" dirty="0" err="1"/>
              <a:t>використовуються</a:t>
            </a:r>
            <a:r>
              <a:rPr lang="ru-RU" sz="1900" dirty="0"/>
              <a:t> не в </a:t>
            </a:r>
            <a:r>
              <a:rPr lang="ru-RU" sz="1900" dirty="0" err="1"/>
              <a:t>одній</a:t>
            </a:r>
            <a:r>
              <a:rPr lang="ru-RU" sz="1900" dirty="0"/>
              <a:t> </a:t>
            </a:r>
            <a:r>
              <a:rPr lang="ru-RU" sz="1900" dirty="0" err="1"/>
              <a:t>державі</a:t>
            </a:r>
            <a:r>
              <a:rPr lang="ru-RU" sz="1900" dirty="0"/>
              <a:t>, </a:t>
            </a:r>
            <a:r>
              <a:rPr lang="ru-RU" sz="1900" dirty="0" err="1"/>
              <a:t>проте</a:t>
            </a:r>
            <a:r>
              <a:rPr lang="ru-RU" sz="1900" dirty="0"/>
              <a:t> в </a:t>
            </a:r>
            <a:r>
              <a:rPr lang="ru-RU" sz="1900" dirty="0" err="1"/>
              <a:t>деяких</a:t>
            </a:r>
            <a:r>
              <a:rPr lang="ru-RU" sz="1900" dirty="0"/>
              <a:t> державах вони </a:t>
            </a:r>
            <a:r>
              <a:rPr lang="ru-RU" sz="1900" dirty="0" err="1"/>
              <a:t>займають</a:t>
            </a:r>
            <a:r>
              <a:rPr lang="ru-RU" sz="1900" dirty="0"/>
              <a:t> </a:t>
            </a:r>
            <a:r>
              <a:rPr lang="ru-RU" sz="1900" dirty="0" err="1"/>
              <a:t>домінуюче</a:t>
            </a:r>
            <a:r>
              <a:rPr lang="ru-RU" sz="1900" dirty="0"/>
              <a:t> </a:t>
            </a:r>
            <a:r>
              <a:rPr lang="ru-RU" sz="1900" dirty="0" err="1"/>
              <a:t>положення</a:t>
            </a:r>
            <a:r>
              <a:rPr lang="ru-RU" sz="1900" dirty="0"/>
              <a:t>. </a:t>
            </a:r>
            <a:r>
              <a:rPr lang="ru-RU" sz="1900" dirty="0" err="1"/>
              <a:t>Розглянемо</a:t>
            </a:r>
            <a:r>
              <a:rPr lang="ru-RU" sz="1900" dirty="0"/>
              <a:t> </a:t>
            </a:r>
            <a:r>
              <a:rPr lang="ru-RU" sz="1900" dirty="0" err="1"/>
              <a:t>основні</a:t>
            </a:r>
            <a:r>
              <a:rPr lang="ru-RU" sz="1900" dirty="0"/>
              <a:t> </a:t>
            </a:r>
            <a:r>
              <a:rPr lang="ru-RU" sz="1900" dirty="0" err="1"/>
              <a:t>види</a:t>
            </a:r>
            <a:r>
              <a:rPr lang="ru-RU" sz="1900" dirty="0"/>
              <a:t> </a:t>
            </a:r>
            <a:r>
              <a:rPr lang="ru-RU" sz="1900" dirty="0" err="1"/>
              <a:t>фінансування</a:t>
            </a:r>
            <a:r>
              <a:rPr lang="ru-RU" sz="1900" dirty="0"/>
              <a:t> </a:t>
            </a:r>
            <a:r>
              <a:rPr lang="ru-RU" sz="1900" dirty="0" err="1"/>
              <a:t>охорони</a:t>
            </a:r>
            <a:r>
              <a:rPr lang="ru-RU" sz="1900" dirty="0"/>
              <a:t> </a:t>
            </a:r>
            <a:r>
              <a:rPr lang="ru-RU" sz="1900" dirty="0" err="1"/>
              <a:t>здоров’я</a:t>
            </a:r>
            <a:r>
              <a:rPr lang="ru-RU" sz="1900" dirty="0"/>
              <a:t> на </a:t>
            </a:r>
            <a:r>
              <a:rPr lang="ru-RU" sz="1900" dirty="0" err="1"/>
              <a:t>прикладі</a:t>
            </a:r>
            <a:r>
              <a:rPr lang="ru-RU" sz="1900" dirty="0"/>
              <a:t> </a:t>
            </a:r>
            <a:r>
              <a:rPr lang="ru-RU" sz="1900" dirty="0" err="1"/>
              <a:t>окремих</a:t>
            </a:r>
            <a:r>
              <a:rPr lang="ru-RU" sz="1900" dirty="0"/>
              <a:t> </a:t>
            </a:r>
            <a:r>
              <a:rPr lang="ru-RU" sz="1900" dirty="0" smtClean="0"/>
              <a:t>держав.</a:t>
            </a:r>
            <a:endParaRPr lang="uk-UA" sz="1900" dirty="0"/>
          </a:p>
        </p:txBody>
      </p:sp>
    </p:spTree>
    <p:extLst>
      <p:ext uri="{BB962C8B-B14F-4D97-AF65-F5344CB8AC3E}">
        <p14:creationId xmlns:p14="http://schemas.microsoft.com/office/powerpoint/2010/main" val="3530907910"/>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2497328206"/>
              </p:ext>
            </p:extLst>
          </p:nvPr>
        </p:nvGraphicFramePr>
        <p:xfrm>
          <a:off x="1547664" y="908720"/>
          <a:ext cx="7296472" cy="576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630799" y="36086"/>
            <a:ext cx="8532440" cy="400110"/>
          </a:xfrm>
          <a:prstGeom prst="rect">
            <a:avLst/>
          </a:prstGeom>
          <a:noFill/>
        </p:spPr>
        <p:txBody>
          <a:bodyPr wrap="square" rtlCol="0">
            <a:spAutoFit/>
          </a:bodyPr>
          <a:lstStyle/>
          <a:p>
            <a:pPr algn="ctr"/>
            <a:r>
              <a:rPr lang="ru-RU" sz="2000" b="1" i="1" dirty="0" err="1"/>
              <a:t>Зарубіжний</a:t>
            </a:r>
            <a:r>
              <a:rPr lang="ru-RU" sz="2000" b="1" i="1" dirty="0"/>
              <a:t> </a:t>
            </a:r>
            <a:r>
              <a:rPr lang="ru-RU" sz="2000" b="1" i="1" dirty="0" err="1"/>
              <a:t>досвід</a:t>
            </a:r>
            <a:r>
              <a:rPr lang="ru-RU" sz="2000" b="1" i="1" dirty="0"/>
              <a:t> </a:t>
            </a:r>
            <a:r>
              <a:rPr lang="ru-RU" sz="2000" b="1" i="1" dirty="0" err="1"/>
              <a:t>фінансування</a:t>
            </a:r>
            <a:r>
              <a:rPr lang="ru-RU" sz="2000" b="1" i="1" dirty="0"/>
              <a:t> </a:t>
            </a:r>
            <a:r>
              <a:rPr lang="ru-RU" sz="2000" b="1" i="1" dirty="0" err="1"/>
              <a:t>закладів</a:t>
            </a:r>
            <a:r>
              <a:rPr lang="ru-RU" sz="2000" b="1" i="1" dirty="0"/>
              <a:t> </a:t>
            </a:r>
            <a:r>
              <a:rPr lang="ru-RU" sz="2000" b="1" i="1" dirty="0" err="1"/>
              <a:t>охорони</a:t>
            </a:r>
            <a:r>
              <a:rPr lang="ru-RU" sz="2000" b="1" i="1" dirty="0"/>
              <a:t> </a:t>
            </a:r>
            <a:r>
              <a:rPr lang="ru-RU" sz="2000" b="1" i="1" dirty="0" err="1"/>
              <a:t>здоров’я</a:t>
            </a:r>
            <a:r>
              <a:rPr lang="ru-RU" sz="2000" b="1" i="1" dirty="0"/>
              <a:t> (за </a:t>
            </a:r>
            <a:r>
              <a:rPr lang="ru-RU" sz="2000" b="1" i="1" dirty="0" err="1"/>
              <a:t>даними</a:t>
            </a:r>
            <a:r>
              <a:rPr lang="ru-RU" sz="2000" b="1" i="1" dirty="0"/>
              <a:t>*)</a:t>
            </a:r>
            <a:endParaRPr lang="uk-UA" b="1" i="1" dirty="0"/>
          </a:p>
        </p:txBody>
      </p:sp>
    </p:spTree>
    <p:extLst>
      <p:ext uri="{BB962C8B-B14F-4D97-AF65-F5344CB8AC3E}">
        <p14:creationId xmlns:p14="http://schemas.microsoft.com/office/powerpoint/2010/main" val="2565146861"/>
      </p:ext>
    </p:extLst>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4203034008"/>
              </p:ext>
            </p:extLst>
          </p:nvPr>
        </p:nvGraphicFramePr>
        <p:xfrm>
          <a:off x="1524000" y="548680"/>
          <a:ext cx="7368480" cy="58326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13197064"/>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3893849199"/>
              </p:ext>
            </p:extLst>
          </p:nvPr>
        </p:nvGraphicFramePr>
        <p:xfrm>
          <a:off x="1547664" y="404664"/>
          <a:ext cx="7272808" cy="6120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29607454"/>
      </p:ext>
    </p:extLst>
  </p:cSld>
  <p:clrMapOvr>
    <a:masterClrMapping/>
  </p:clrMapOvr>
  <p:transition spd="slow">
    <p:randomBar dir="vert"/>
  </p:transition>
  <p:timing>
    <p:tnLst>
      <p:par>
        <p:cTn id="1" dur="indefinite" restart="never" nodeType="tmRoot"/>
      </p:par>
    </p:tnLst>
  </p:timing>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43960</TotalTime>
  <Words>1542</Words>
  <Application>Microsoft Office PowerPoint</Application>
  <PresentationFormat>Экран (4:3)</PresentationFormat>
  <Paragraphs>47</Paragraphs>
  <Slides>15</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15</vt:i4>
      </vt:variant>
    </vt:vector>
  </HeadingPairs>
  <TitlesOfParts>
    <vt:vector size="17" baseType="lpstr">
      <vt:lpstr>Blank</vt:lpstr>
      <vt:lpstr>Custom Design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 Medical</dc:title>
  <dc:creator>showeet.com</dc:creator>
  <dc:description>© Copyright Showeet.com</dc:description>
  <cp:lastModifiedBy>Маша</cp:lastModifiedBy>
  <cp:revision>6</cp:revision>
  <dcterms:created xsi:type="dcterms:W3CDTF">2011-05-09T14:18:21Z</dcterms:created>
  <dcterms:modified xsi:type="dcterms:W3CDTF">2020-12-10T22:07:21Z</dcterms:modified>
  <cp:category>Templates</cp:category>
</cp:coreProperties>
</file>