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70" r:id="rId8"/>
    <p:sldId id="267" r:id="rId9"/>
    <p:sldId id="266" r:id="rId10"/>
    <p:sldId id="268" r:id="rId11"/>
    <p:sldId id="269" r:id="rId12"/>
    <p:sldId id="271" r:id="rId13"/>
    <p:sldId id="275" r:id="rId14"/>
    <p:sldId id="276" r:id="rId15"/>
    <p:sldId id="277" r:id="rId16"/>
    <p:sldId id="278" r:id="rId17"/>
    <p:sldId id="261" r:id="rId18"/>
    <p:sldId id="262" r:id="rId19"/>
    <p:sldId id="263" r:id="rId20"/>
    <p:sldId id="264" r:id="rId21"/>
    <p:sldId id="279" r:id="rId22"/>
    <p:sldId id="280" r:id="rId23"/>
    <p:sldId id="282" r:id="rId24"/>
    <p:sldId id="283" r:id="rId25"/>
    <p:sldId id="284" r:id="rId26"/>
    <p:sldId id="292" r:id="rId27"/>
    <p:sldId id="285" r:id="rId28"/>
    <p:sldId id="286" r:id="rId29"/>
    <p:sldId id="287" r:id="rId30"/>
    <p:sldId id="288" r:id="rId31"/>
    <p:sldId id="290" r:id="rId32"/>
    <p:sldId id="291" r:id="rId33"/>
    <p:sldId id="293" r:id="rId34"/>
    <p:sldId id="294" r:id="rId35"/>
    <p:sldId id="289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D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2" autoAdjust="0"/>
    <p:restoredTop sz="94660"/>
  </p:normalViewPr>
  <p:slideViewPr>
    <p:cSldViewPr>
      <p:cViewPr>
        <p:scale>
          <a:sx n="100" d="100"/>
          <a:sy n="100" d="100"/>
        </p:scale>
        <p:origin x="115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D50EDB-204C-4B96-88F2-F960067A4D75}" type="doc">
      <dgm:prSet loTypeId="urn:microsoft.com/office/officeart/2005/8/layout/cycle2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145019-2A21-44BB-B94D-3B1A7C760C02}">
      <dgm:prSet phldrT="[Текст]" custT="1"/>
      <dgm:spPr/>
      <dgm:t>
        <a:bodyPr/>
        <a:lstStyle/>
        <a:p>
          <a:r>
            <a:rPr lang="ru-RU" sz="1400" b="1" dirty="0"/>
            <a:t>Чупа Чупс </a:t>
          </a:r>
          <a:r>
            <a:rPr lang="ru-RU" sz="1400" b="1" dirty="0" err="1"/>
            <a:t>спрямовує</a:t>
          </a:r>
          <a:r>
            <a:rPr lang="ru-RU" sz="1400" b="1" dirty="0"/>
            <a:t> </a:t>
          </a:r>
          <a:r>
            <a:rPr lang="ru-RU" sz="1400" b="1" dirty="0" err="1"/>
            <a:t>всі</a:t>
          </a:r>
          <a:r>
            <a:rPr lang="ru-RU" sz="1400" b="1" dirty="0"/>
            <a:t> </a:t>
          </a:r>
          <a:r>
            <a:rPr lang="ru-RU" sz="1400" b="1" dirty="0" err="1"/>
            <a:t>свої</a:t>
          </a:r>
          <a:r>
            <a:rPr lang="ru-RU" sz="1400" b="1" dirty="0"/>
            <a:t> </a:t>
          </a:r>
          <a:r>
            <a:rPr lang="ru-RU" sz="1400" b="1" dirty="0" err="1"/>
            <a:t>зусилля</a:t>
          </a:r>
          <a:r>
            <a:rPr lang="ru-RU" sz="1400" b="1" dirty="0"/>
            <a:t> на те, </a:t>
          </a:r>
          <a:r>
            <a:rPr lang="ru-RU" sz="1400" b="1" dirty="0" err="1"/>
            <a:t>щоб</a:t>
          </a:r>
          <a:r>
            <a:rPr lang="ru-RU" sz="1400" b="1" dirty="0"/>
            <a:t> </a:t>
          </a:r>
          <a:r>
            <a:rPr lang="ru-RU" sz="1400" b="1" dirty="0" err="1"/>
            <a:t>задовольнити</a:t>
          </a:r>
          <a:r>
            <a:rPr lang="ru-RU" sz="1400" b="1" dirty="0"/>
            <a:t> </a:t>
          </a:r>
          <a:r>
            <a:rPr lang="ru-RU" sz="1400" b="1" dirty="0" err="1"/>
            <a:t>ласунів</a:t>
          </a:r>
          <a:r>
            <a:rPr lang="ru-RU" sz="1400" b="1" dirty="0"/>
            <a:t> та </a:t>
          </a:r>
          <a:r>
            <a:rPr lang="ru-RU" sz="1400" b="1" dirty="0" err="1"/>
            <a:t>виробляти</a:t>
          </a:r>
          <a:r>
            <a:rPr lang="ru-RU" sz="1400" b="1" dirty="0"/>
            <a:t> </a:t>
          </a:r>
          <a:r>
            <a:rPr lang="ru-RU" sz="1400" b="1" dirty="0" err="1"/>
            <a:t>продукцію</a:t>
          </a:r>
          <a:r>
            <a:rPr lang="ru-RU" sz="1400" b="1" dirty="0"/>
            <a:t> </a:t>
          </a:r>
          <a:r>
            <a:rPr lang="ru-RU" sz="1400" b="1" dirty="0" err="1"/>
            <a:t>високої</a:t>
          </a:r>
          <a:r>
            <a:rPr lang="ru-RU" sz="1400" b="1" dirty="0"/>
            <a:t> </a:t>
          </a:r>
          <a:r>
            <a:rPr lang="ru-RU" sz="1400" b="1" dirty="0" err="1"/>
            <a:t>якості</a:t>
          </a:r>
          <a:r>
            <a:rPr lang="ru-RU" sz="1400" b="1" dirty="0"/>
            <a:t> – </a:t>
          </a:r>
          <a:r>
            <a:rPr lang="ru-RU" sz="1400" b="1" dirty="0" err="1"/>
            <a:t>це</a:t>
          </a:r>
          <a:r>
            <a:rPr lang="ru-RU" sz="1400" b="1" dirty="0"/>
            <a:t> </a:t>
          </a:r>
          <a:r>
            <a:rPr lang="ru-RU" sz="1400" b="1" dirty="0" err="1"/>
            <a:t>невід'ємна</a:t>
          </a:r>
          <a:r>
            <a:rPr lang="ru-RU" sz="1400" b="1" dirty="0"/>
            <a:t> </a:t>
          </a:r>
          <a:r>
            <a:rPr lang="ru-RU" sz="1400" b="1" dirty="0" err="1"/>
            <a:t>перевага</a:t>
          </a:r>
          <a:r>
            <a:rPr lang="ru-RU" sz="1400" b="1" dirty="0"/>
            <a:t> марки.</a:t>
          </a:r>
          <a:endParaRPr lang="ru-RU" sz="1400" dirty="0"/>
        </a:p>
      </dgm:t>
    </dgm:pt>
    <dgm:pt modelId="{CE635C7F-8211-4937-A641-BC5398FE1117}" type="parTrans" cxnId="{C1110810-A2D5-4666-B80F-6A591E9ADD64}">
      <dgm:prSet/>
      <dgm:spPr/>
      <dgm:t>
        <a:bodyPr/>
        <a:lstStyle/>
        <a:p>
          <a:endParaRPr lang="ru-RU"/>
        </a:p>
      </dgm:t>
    </dgm:pt>
    <dgm:pt modelId="{CDA6EB0A-B762-4D19-951C-9C1958A95469}" type="sibTrans" cxnId="{C1110810-A2D5-4666-B80F-6A591E9ADD64}">
      <dgm:prSet/>
      <dgm:spPr/>
      <dgm:t>
        <a:bodyPr/>
        <a:lstStyle/>
        <a:p>
          <a:endParaRPr lang="ru-RU"/>
        </a:p>
      </dgm:t>
    </dgm:pt>
    <dgm:pt modelId="{9F3DACFE-D4B0-4C69-9527-9777E133F89E}">
      <dgm:prSet phldrT="[Текст]" custT="1"/>
      <dgm:spPr/>
      <dgm:t>
        <a:bodyPr/>
        <a:lstStyle/>
        <a:p>
          <a:r>
            <a:rPr lang="ru-RU" sz="1400" dirty="0" err="1"/>
            <a:t>Яскрава</a:t>
          </a:r>
          <a:r>
            <a:rPr lang="ru-RU" sz="1400" dirty="0"/>
            <a:t> </a:t>
          </a:r>
          <a:r>
            <a:rPr lang="ru-RU" sz="1400" dirty="0" err="1"/>
            <a:t>індивідуальність</a:t>
          </a:r>
          <a:r>
            <a:rPr lang="ru-RU" sz="1400" dirty="0"/>
            <a:t> продукту та </a:t>
          </a:r>
          <a:r>
            <a:rPr lang="ru-RU" sz="1400" dirty="0" err="1"/>
            <a:t>унікальні</a:t>
          </a:r>
          <a:r>
            <a:rPr lang="ru-RU" sz="1400" dirty="0"/>
            <a:t> </a:t>
          </a:r>
          <a:r>
            <a:rPr lang="ru-RU" sz="1400" dirty="0" err="1"/>
            <a:t>радісні</a:t>
          </a:r>
          <a:r>
            <a:rPr lang="ru-RU" sz="1400" dirty="0"/>
            <a:t> </a:t>
          </a:r>
          <a:r>
            <a:rPr lang="ru-RU" sz="1400" dirty="0" err="1"/>
            <a:t>стосунки</a:t>
          </a:r>
          <a:r>
            <a:rPr lang="ru-RU" sz="1400" dirty="0"/>
            <a:t> </a:t>
          </a:r>
          <a:r>
            <a:rPr lang="ru-RU" sz="1400" dirty="0" err="1"/>
            <a:t>зі</a:t>
          </a:r>
          <a:r>
            <a:rPr lang="ru-RU" sz="1400" dirty="0"/>
            <a:t> </a:t>
          </a:r>
          <a:r>
            <a:rPr lang="ru-RU" sz="1400" dirty="0" err="1"/>
            <a:t>споживачами</a:t>
          </a:r>
          <a:r>
            <a:rPr lang="ru-RU" sz="1400" dirty="0"/>
            <a:t> є </a:t>
          </a:r>
          <a:r>
            <a:rPr lang="ru-RU" sz="1400" dirty="0" err="1"/>
            <a:t>джерелом</a:t>
          </a:r>
          <a:r>
            <a:rPr lang="ru-RU" sz="1400" dirty="0"/>
            <a:t> </a:t>
          </a:r>
          <a:r>
            <a:rPr lang="ru-RU" sz="1400" dirty="0" err="1"/>
            <a:t>сотень</a:t>
          </a:r>
          <a:r>
            <a:rPr lang="ru-RU" sz="1400" dirty="0"/>
            <a:t> </a:t>
          </a:r>
          <a:r>
            <a:rPr lang="ru-RU" sz="1400" dirty="0" err="1"/>
            <a:t>приємних</a:t>
          </a:r>
          <a:r>
            <a:rPr lang="ru-RU" sz="1400" dirty="0"/>
            <a:t> та </a:t>
          </a:r>
          <a:r>
            <a:rPr lang="ru-RU" sz="1400" dirty="0" err="1"/>
            <a:t>смішних</a:t>
          </a:r>
          <a:r>
            <a:rPr lang="ru-RU" sz="1400" dirty="0"/>
            <a:t> </a:t>
          </a:r>
          <a:r>
            <a:rPr lang="ru-RU" sz="1400" dirty="0" err="1"/>
            <a:t>історій</a:t>
          </a:r>
          <a:r>
            <a:rPr lang="ru-RU" sz="1400" dirty="0"/>
            <a:t>.</a:t>
          </a:r>
          <a:endParaRPr lang="ru-RU" sz="1800" dirty="0"/>
        </a:p>
      </dgm:t>
    </dgm:pt>
    <dgm:pt modelId="{26DBD984-0198-48E6-94AB-1F9F4D6685AD}" type="parTrans" cxnId="{A90005FA-FD4E-4912-B58D-CB5078BC7A6E}">
      <dgm:prSet/>
      <dgm:spPr/>
      <dgm:t>
        <a:bodyPr/>
        <a:lstStyle/>
        <a:p>
          <a:endParaRPr lang="ru-RU"/>
        </a:p>
      </dgm:t>
    </dgm:pt>
    <dgm:pt modelId="{963D52E2-6F04-4B90-A18E-740241322F82}" type="sibTrans" cxnId="{A90005FA-FD4E-4912-B58D-CB5078BC7A6E}">
      <dgm:prSet/>
      <dgm:spPr/>
      <dgm:t>
        <a:bodyPr/>
        <a:lstStyle/>
        <a:p>
          <a:endParaRPr lang="ru-RU"/>
        </a:p>
      </dgm:t>
    </dgm:pt>
    <dgm:pt modelId="{0AF3C853-38F8-462E-BEBB-B811C5EA91A0}" type="pres">
      <dgm:prSet presAssocID="{58D50EDB-204C-4B96-88F2-F960067A4D75}" presName="cycle" presStyleCnt="0">
        <dgm:presLayoutVars>
          <dgm:dir/>
          <dgm:resizeHandles val="exact"/>
        </dgm:presLayoutVars>
      </dgm:prSet>
      <dgm:spPr/>
    </dgm:pt>
    <dgm:pt modelId="{3AD70504-7F81-493E-A25D-049AB327574C}" type="pres">
      <dgm:prSet presAssocID="{94145019-2A21-44BB-B94D-3B1A7C760C02}" presName="node" presStyleLbl="node1" presStyleIdx="0" presStyleCnt="2">
        <dgm:presLayoutVars>
          <dgm:bulletEnabled val="1"/>
        </dgm:presLayoutVars>
      </dgm:prSet>
      <dgm:spPr/>
    </dgm:pt>
    <dgm:pt modelId="{199FBD22-A7CB-4B24-84C6-AE6A8F71C805}" type="pres">
      <dgm:prSet presAssocID="{CDA6EB0A-B762-4D19-951C-9C1958A95469}" presName="sibTrans" presStyleLbl="sibTrans2D1" presStyleIdx="0" presStyleCnt="2"/>
      <dgm:spPr/>
    </dgm:pt>
    <dgm:pt modelId="{05FA5306-6276-4E3E-B169-F778743D8A2D}" type="pres">
      <dgm:prSet presAssocID="{CDA6EB0A-B762-4D19-951C-9C1958A95469}" presName="connectorText" presStyleLbl="sibTrans2D1" presStyleIdx="0" presStyleCnt="2"/>
      <dgm:spPr/>
    </dgm:pt>
    <dgm:pt modelId="{F90DE57D-5CAA-4807-B684-429A6C26E7B8}" type="pres">
      <dgm:prSet presAssocID="{9F3DACFE-D4B0-4C69-9527-9777E133F89E}" presName="node" presStyleLbl="node1" presStyleIdx="1" presStyleCnt="2">
        <dgm:presLayoutVars>
          <dgm:bulletEnabled val="1"/>
        </dgm:presLayoutVars>
      </dgm:prSet>
      <dgm:spPr/>
    </dgm:pt>
    <dgm:pt modelId="{9C076087-7791-44BA-87C9-0BAD53C0940F}" type="pres">
      <dgm:prSet presAssocID="{963D52E2-6F04-4B90-A18E-740241322F82}" presName="sibTrans" presStyleLbl="sibTrans2D1" presStyleIdx="1" presStyleCnt="2" custLinFactNeighborX="-7966" custLinFactNeighborY="-8201"/>
      <dgm:spPr/>
    </dgm:pt>
    <dgm:pt modelId="{B4ED1E1E-3F76-4CFB-8D05-EF8C7F6ACF85}" type="pres">
      <dgm:prSet presAssocID="{963D52E2-6F04-4B90-A18E-740241322F82}" presName="connectorText" presStyleLbl="sibTrans2D1" presStyleIdx="1" presStyleCnt="2"/>
      <dgm:spPr/>
    </dgm:pt>
  </dgm:ptLst>
  <dgm:cxnLst>
    <dgm:cxn modelId="{B443A308-DA0B-46B9-A29C-BE8CB52BE50A}" type="presOf" srcId="{963D52E2-6F04-4B90-A18E-740241322F82}" destId="{B4ED1E1E-3F76-4CFB-8D05-EF8C7F6ACF85}" srcOrd="1" destOrd="0" presId="urn:microsoft.com/office/officeart/2005/8/layout/cycle2"/>
    <dgm:cxn modelId="{C1110810-A2D5-4666-B80F-6A591E9ADD64}" srcId="{58D50EDB-204C-4B96-88F2-F960067A4D75}" destId="{94145019-2A21-44BB-B94D-3B1A7C760C02}" srcOrd="0" destOrd="0" parTransId="{CE635C7F-8211-4937-A641-BC5398FE1117}" sibTransId="{CDA6EB0A-B762-4D19-951C-9C1958A95469}"/>
    <dgm:cxn modelId="{C7006F29-7F4A-4603-8F09-E73F9D8A3639}" type="presOf" srcId="{CDA6EB0A-B762-4D19-951C-9C1958A95469}" destId="{05FA5306-6276-4E3E-B169-F778743D8A2D}" srcOrd="1" destOrd="0" presId="urn:microsoft.com/office/officeart/2005/8/layout/cycle2"/>
    <dgm:cxn modelId="{B1A3D42B-0BFE-4221-9E4D-61E35657CA63}" type="presOf" srcId="{58D50EDB-204C-4B96-88F2-F960067A4D75}" destId="{0AF3C853-38F8-462E-BEBB-B811C5EA91A0}" srcOrd="0" destOrd="0" presId="urn:microsoft.com/office/officeart/2005/8/layout/cycle2"/>
    <dgm:cxn modelId="{11CD0851-712E-4127-9ACC-7CB44E5188CD}" type="presOf" srcId="{9F3DACFE-D4B0-4C69-9527-9777E133F89E}" destId="{F90DE57D-5CAA-4807-B684-429A6C26E7B8}" srcOrd="0" destOrd="0" presId="urn:microsoft.com/office/officeart/2005/8/layout/cycle2"/>
    <dgm:cxn modelId="{0C0F5A84-D3D2-45F1-BEE2-DB8766B79ED7}" type="presOf" srcId="{963D52E2-6F04-4B90-A18E-740241322F82}" destId="{9C076087-7791-44BA-87C9-0BAD53C0940F}" srcOrd="0" destOrd="0" presId="urn:microsoft.com/office/officeart/2005/8/layout/cycle2"/>
    <dgm:cxn modelId="{7375F6B5-5378-4396-A3C2-B96A72F6C7F7}" type="presOf" srcId="{CDA6EB0A-B762-4D19-951C-9C1958A95469}" destId="{199FBD22-A7CB-4B24-84C6-AE6A8F71C805}" srcOrd="0" destOrd="0" presId="urn:microsoft.com/office/officeart/2005/8/layout/cycle2"/>
    <dgm:cxn modelId="{202CD9C1-BEDA-46CA-9903-3D006C094D27}" type="presOf" srcId="{94145019-2A21-44BB-B94D-3B1A7C760C02}" destId="{3AD70504-7F81-493E-A25D-049AB327574C}" srcOrd="0" destOrd="0" presId="urn:microsoft.com/office/officeart/2005/8/layout/cycle2"/>
    <dgm:cxn modelId="{A90005FA-FD4E-4912-B58D-CB5078BC7A6E}" srcId="{58D50EDB-204C-4B96-88F2-F960067A4D75}" destId="{9F3DACFE-D4B0-4C69-9527-9777E133F89E}" srcOrd="1" destOrd="0" parTransId="{26DBD984-0198-48E6-94AB-1F9F4D6685AD}" sibTransId="{963D52E2-6F04-4B90-A18E-740241322F82}"/>
    <dgm:cxn modelId="{3E29D068-AA18-4365-9A04-D8FB1B0B4F0E}" type="presParOf" srcId="{0AF3C853-38F8-462E-BEBB-B811C5EA91A0}" destId="{3AD70504-7F81-493E-A25D-049AB327574C}" srcOrd="0" destOrd="0" presId="urn:microsoft.com/office/officeart/2005/8/layout/cycle2"/>
    <dgm:cxn modelId="{71424780-1905-4EBF-A7AB-FD1F7E154FAE}" type="presParOf" srcId="{0AF3C853-38F8-462E-BEBB-B811C5EA91A0}" destId="{199FBD22-A7CB-4B24-84C6-AE6A8F71C805}" srcOrd="1" destOrd="0" presId="urn:microsoft.com/office/officeart/2005/8/layout/cycle2"/>
    <dgm:cxn modelId="{A644E954-12B0-42EF-B024-807FC81DA9D2}" type="presParOf" srcId="{199FBD22-A7CB-4B24-84C6-AE6A8F71C805}" destId="{05FA5306-6276-4E3E-B169-F778743D8A2D}" srcOrd="0" destOrd="0" presId="urn:microsoft.com/office/officeart/2005/8/layout/cycle2"/>
    <dgm:cxn modelId="{04F935D3-5B8F-48BE-B964-B38AB6042A97}" type="presParOf" srcId="{0AF3C853-38F8-462E-BEBB-B811C5EA91A0}" destId="{F90DE57D-5CAA-4807-B684-429A6C26E7B8}" srcOrd="2" destOrd="0" presId="urn:microsoft.com/office/officeart/2005/8/layout/cycle2"/>
    <dgm:cxn modelId="{FA861768-E752-4E4B-8E35-502A7A7E2BA1}" type="presParOf" srcId="{0AF3C853-38F8-462E-BEBB-B811C5EA91A0}" destId="{9C076087-7791-44BA-87C9-0BAD53C0940F}" srcOrd="3" destOrd="0" presId="urn:microsoft.com/office/officeart/2005/8/layout/cycle2"/>
    <dgm:cxn modelId="{65B9563B-8325-4FE2-9452-F9DA819F8FD8}" type="presParOf" srcId="{9C076087-7791-44BA-87C9-0BAD53C0940F}" destId="{B4ED1E1E-3F76-4CFB-8D05-EF8C7F6ACF8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1B665-394F-498D-9A09-F32B96783D67}" type="doc">
      <dgm:prSet loTypeId="urn:microsoft.com/office/officeart/2005/8/layout/process4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8DE1DC6-9C3C-4DB4-8A76-5E54333F47AF}">
      <dgm:prSet phldrT="[Текст]" custT="1"/>
      <dgm:spPr/>
      <dgm:t>
        <a:bodyPr/>
        <a:lstStyle/>
        <a:p>
          <a:r>
            <a:rPr lang="ru-RU" sz="1800" b="0" i="0"/>
            <a:t>Мають 3 розміри</a:t>
          </a:r>
          <a:endParaRPr lang="ru-RU" sz="1800" dirty="0"/>
        </a:p>
      </dgm:t>
    </dgm:pt>
    <dgm:pt modelId="{E067D3AE-BC13-4906-9777-54F675AF455E}" type="parTrans" cxnId="{B511D614-680F-4EF6-B212-5E9298FF9145}">
      <dgm:prSet/>
      <dgm:spPr/>
      <dgm:t>
        <a:bodyPr/>
        <a:lstStyle/>
        <a:p>
          <a:endParaRPr lang="ru-RU"/>
        </a:p>
      </dgm:t>
    </dgm:pt>
    <dgm:pt modelId="{EDFBF4B3-391B-4AC7-A321-6E815848B6AD}" type="sibTrans" cxnId="{B511D614-680F-4EF6-B212-5E9298FF9145}">
      <dgm:prSet/>
      <dgm:spPr/>
      <dgm:t>
        <a:bodyPr/>
        <a:lstStyle/>
        <a:p>
          <a:endParaRPr lang="ru-RU"/>
        </a:p>
      </dgm:t>
    </dgm:pt>
    <dgm:pt modelId="{D75B7B43-9088-43F7-BE4B-F29699486394}">
      <dgm:prSet/>
      <dgm:spPr/>
      <dgm:t>
        <a:bodyPr/>
        <a:lstStyle/>
        <a:p>
          <a:r>
            <a:rPr lang="ru-RU" b="0" i="0" dirty="0"/>
            <a:t>•</a:t>
          </a:r>
          <a:r>
            <a:rPr lang="ru-RU" b="0" i="0" dirty="0">
              <a:solidFill>
                <a:schemeClr val="tx1"/>
              </a:solidFill>
            </a:rPr>
            <a:t>Мега                   - </a:t>
          </a:r>
          <a:r>
            <a:rPr lang="ru-RU" b="0" i="0" dirty="0" err="1">
              <a:solidFill>
                <a:schemeClr val="tx1"/>
              </a:solidFill>
            </a:rPr>
            <a:t>Яблуко</a:t>
          </a:r>
          <a:r>
            <a:rPr lang="ru-RU" b="0" i="0" dirty="0">
              <a:solidFill>
                <a:schemeClr val="tx1"/>
              </a:solidFill>
            </a:rPr>
            <a:t>, </a:t>
          </a:r>
          <a:r>
            <a:rPr lang="ru-RU" b="0" i="0" dirty="0" err="1">
              <a:solidFill>
                <a:schemeClr val="tx1"/>
              </a:solidFill>
            </a:rPr>
            <a:t>Яблуко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тропічне</a:t>
          </a:r>
          <a:r>
            <a:rPr lang="ru-RU" b="0" i="0" dirty="0">
              <a:solidFill>
                <a:schemeClr val="tx1"/>
              </a:solidFill>
            </a:rPr>
            <a:t>, Кола, Кола Лимон, </a:t>
          </a:r>
          <a:r>
            <a:rPr lang="ru-RU" b="0" i="0" dirty="0" err="1">
              <a:solidFill>
                <a:schemeClr val="tx1"/>
              </a:solidFill>
            </a:rPr>
            <a:t>Полуниця</a:t>
          </a:r>
          <a:r>
            <a:rPr lang="ru-RU" b="0" i="0" dirty="0">
              <a:solidFill>
                <a:schemeClr val="tx1"/>
              </a:solidFill>
            </a:rPr>
            <a:t>, </a:t>
          </a:r>
          <a:r>
            <a:rPr lang="ru-RU" b="0" i="0" dirty="0" err="1">
              <a:solidFill>
                <a:schemeClr val="tx1"/>
              </a:solidFill>
            </a:rPr>
            <a:t>Полуничний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Ківі</a:t>
          </a:r>
          <a:r>
            <a:rPr lang="ru-RU" b="0" i="0" dirty="0">
              <a:solidFill>
                <a:schemeClr val="tx1"/>
              </a:solidFill>
            </a:rPr>
            <a:t>, </a:t>
          </a:r>
          <a:r>
            <a:rPr lang="ru-RU" b="0" i="0" dirty="0" err="1">
              <a:solidFill>
                <a:schemeClr val="tx1"/>
              </a:solidFill>
            </a:rPr>
            <a:t>Ананасовий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свіжий</a:t>
          </a:r>
          <a:r>
            <a:rPr lang="ru-RU" b="0" i="0" dirty="0">
              <a:solidFill>
                <a:schemeClr val="tx1"/>
              </a:solidFill>
            </a:rPr>
            <a:t> </a:t>
          </a:r>
          <a:r>
            <a:rPr lang="ru-RU" b="0" i="0" dirty="0" err="1">
              <a:solidFill>
                <a:schemeClr val="tx1"/>
              </a:solidFill>
            </a:rPr>
            <a:t>напій</a:t>
          </a:r>
          <a:r>
            <a:rPr lang="ru-RU" b="0" i="0" dirty="0">
              <a:solidFill>
                <a:schemeClr val="tx1"/>
              </a:solidFill>
            </a:rPr>
            <a:t> </a:t>
          </a:r>
        </a:p>
      </dgm:t>
    </dgm:pt>
    <dgm:pt modelId="{39558C3B-0DC9-4B7E-B874-FD9E02753F83}" type="parTrans" cxnId="{22752EB4-D332-40C5-9FD0-92A263B77DD2}">
      <dgm:prSet/>
      <dgm:spPr/>
      <dgm:t>
        <a:bodyPr/>
        <a:lstStyle/>
        <a:p>
          <a:endParaRPr lang="ru-UA"/>
        </a:p>
      </dgm:t>
    </dgm:pt>
    <dgm:pt modelId="{74102C53-D64D-4B20-9C8F-4066601B321C}" type="sibTrans" cxnId="{22752EB4-D332-40C5-9FD0-92A263B77DD2}">
      <dgm:prSet/>
      <dgm:spPr/>
      <dgm:t>
        <a:bodyPr/>
        <a:lstStyle/>
        <a:p>
          <a:endParaRPr lang="ru-UA"/>
        </a:p>
      </dgm:t>
    </dgm:pt>
    <dgm:pt modelId="{FB313267-4B78-4052-88F3-1CF73E9C7C51}">
      <dgm:prSet custT="1"/>
      <dgm:spPr/>
      <dgm:t>
        <a:bodyPr/>
        <a:lstStyle/>
        <a:p>
          <a:r>
            <a:rPr lang="ru-RU" sz="1200" b="0" i="0" dirty="0">
              <a:solidFill>
                <a:schemeClr val="tx1"/>
              </a:solidFill>
            </a:rPr>
            <a:t>• </a:t>
          </a:r>
          <a:r>
            <a:rPr lang="ru-RU" sz="1200" b="0" i="0" dirty="0" err="1">
              <a:solidFill>
                <a:schemeClr val="tx1"/>
              </a:solidFill>
            </a:rPr>
            <a:t>Маленькі</a:t>
          </a:r>
          <a:r>
            <a:rPr lang="ru-RU" sz="1200" b="0" i="0" dirty="0">
              <a:solidFill>
                <a:schemeClr val="tx1"/>
              </a:solidFill>
            </a:rPr>
            <a:t>                    - </a:t>
          </a:r>
          <a:r>
            <a:rPr lang="ru-RU" sz="1200" b="0" i="0" dirty="0" err="1">
              <a:solidFill>
                <a:schemeClr val="tx1"/>
              </a:solidFill>
            </a:rPr>
            <a:t>яблуко</a:t>
          </a:r>
          <a:r>
            <a:rPr lang="ru-RU" sz="1200" b="0" i="0" dirty="0">
              <a:solidFill>
                <a:schemeClr val="tx1"/>
              </a:solidFill>
            </a:rPr>
            <a:t>, вишня, кола, </a:t>
          </a:r>
          <a:r>
            <a:rPr lang="ru-RU" sz="1200" b="0" i="0" dirty="0" err="1">
              <a:solidFill>
                <a:schemeClr val="tx1"/>
              </a:solidFill>
            </a:rPr>
            <a:t>лимонна</a:t>
          </a:r>
          <a:r>
            <a:rPr lang="ru-RU" sz="1200" b="0" i="0" dirty="0">
              <a:solidFill>
                <a:schemeClr val="tx1"/>
              </a:solidFill>
            </a:rPr>
            <a:t>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цитрусові</a:t>
          </a:r>
          <a:r>
            <a:rPr lang="ru-RU" sz="1200" b="0" i="0" dirty="0">
              <a:solidFill>
                <a:schemeClr val="tx1"/>
              </a:solidFill>
            </a:rPr>
            <a:t>, апельсин,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endParaRPr lang="ru-RU" sz="1100" b="0" i="0" dirty="0">
            <a:solidFill>
              <a:schemeClr val="tx1"/>
            </a:solidFill>
          </a:endParaRPr>
        </a:p>
      </dgm:t>
    </dgm:pt>
    <dgm:pt modelId="{C9971865-7E73-4D20-A0C0-8C1366F63136}" type="parTrans" cxnId="{710B2FF1-F2C6-4057-924E-60761127F1D9}">
      <dgm:prSet/>
      <dgm:spPr/>
      <dgm:t>
        <a:bodyPr/>
        <a:lstStyle/>
        <a:p>
          <a:endParaRPr lang="ru-UA"/>
        </a:p>
      </dgm:t>
    </dgm:pt>
    <dgm:pt modelId="{201D2E02-47A2-4DE8-8D48-EDDF8DF5515B}" type="sibTrans" cxnId="{710B2FF1-F2C6-4057-924E-60761127F1D9}">
      <dgm:prSet/>
      <dgm:spPr/>
      <dgm:t>
        <a:bodyPr/>
        <a:lstStyle/>
        <a:p>
          <a:endParaRPr lang="ru-UA"/>
        </a:p>
      </dgm:t>
    </dgm:pt>
    <dgm:pt modelId="{F5DC0A8C-B012-450F-A7A5-D807506EC849}">
      <dgm:prSet custT="1"/>
      <dgm:spPr/>
      <dgm:t>
        <a:bodyPr/>
        <a:lstStyle/>
        <a:p>
          <a:r>
            <a:rPr lang="ru-RU" sz="1200" b="0" i="0" dirty="0">
              <a:solidFill>
                <a:schemeClr val="tx1"/>
              </a:solidFill>
            </a:rPr>
            <a:t>•</a:t>
          </a:r>
          <a:r>
            <a:rPr lang="ru-RU" sz="1200" b="0" i="0" dirty="0" err="1">
              <a:solidFill>
                <a:schemeClr val="tx1"/>
              </a:solidFill>
            </a:rPr>
            <a:t>Звичайний</a:t>
          </a:r>
          <a:r>
            <a:rPr lang="ru-RU" sz="1200" b="0" i="0" dirty="0">
              <a:solidFill>
                <a:schemeClr val="tx1"/>
              </a:solidFill>
            </a:rPr>
            <a:t> - </a:t>
          </a:r>
          <a:r>
            <a:rPr lang="ru-RU" sz="1200" b="0" i="0" dirty="0" err="1">
              <a:solidFill>
                <a:schemeClr val="tx1"/>
              </a:solidFill>
            </a:rPr>
            <a:t>Яблуко</a:t>
          </a:r>
          <a:r>
            <a:rPr lang="ru-RU" sz="1200" b="0" i="0" dirty="0">
              <a:solidFill>
                <a:schemeClr val="tx1"/>
              </a:solidFill>
            </a:rPr>
            <a:t>, Кола, вишня, Малина, </a:t>
          </a:r>
          <a:r>
            <a:rPr lang="ru-RU" sz="1200" b="0" i="0" dirty="0" err="1">
              <a:solidFill>
                <a:schemeClr val="tx1"/>
              </a:solidFill>
            </a:rPr>
            <a:t>Полуничний</a:t>
          </a:r>
          <a:r>
            <a:rPr lang="ru-RU" sz="1200" b="0" i="0" dirty="0">
              <a:solidFill>
                <a:schemeClr val="tx1"/>
              </a:solidFill>
            </a:rPr>
            <a:t> йогурт, Кола Лимон, </a:t>
          </a:r>
          <a:r>
            <a:rPr lang="ru-RU" sz="1200" b="0" i="0" dirty="0" err="1">
              <a:solidFill>
                <a:schemeClr val="tx1"/>
              </a:solidFill>
            </a:rPr>
            <a:t>Ківі</a:t>
          </a:r>
          <a:r>
            <a:rPr lang="ru-RU" sz="1200" b="0" i="0" dirty="0">
              <a:solidFill>
                <a:schemeClr val="tx1"/>
              </a:solidFill>
            </a:rPr>
            <a:t>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 Апельсин, Лимон-лайм, Манго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 Банан, Манго йогурт, манго, ананас , </a:t>
          </a:r>
          <a:r>
            <a:rPr lang="ru-RU" sz="1200" b="0" i="0" dirty="0" err="1">
              <a:solidFill>
                <a:schemeClr val="tx1"/>
              </a:solidFill>
            </a:rPr>
            <a:t>ківі</a:t>
          </a:r>
          <a:r>
            <a:rPr lang="ru-RU" sz="1200" b="0" i="0" dirty="0">
              <a:solidFill>
                <a:schemeClr val="tx1"/>
              </a:solidFill>
            </a:rPr>
            <a:t>, апельсин, </a:t>
          </a:r>
          <a:r>
            <a:rPr lang="ru-RU" sz="1200" b="0" i="0" dirty="0" err="1">
              <a:solidFill>
                <a:schemeClr val="tx1"/>
              </a:solidFill>
            </a:rPr>
            <a:t>малинова</a:t>
          </a:r>
          <a:r>
            <a:rPr lang="ru-RU" sz="1200" b="0" i="0" dirty="0">
              <a:solidFill>
                <a:schemeClr val="tx1"/>
              </a:solidFill>
            </a:rPr>
            <a:t> </a:t>
          </a:r>
          <a:r>
            <a:rPr lang="ru-RU" sz="1200" b="0" i="0" dirty="0" err="1">
              <a:solidFill>
                <a:schemeClr val="tx1"/>
              </a:solidFill>
            </a:rPr>
            <a:t>ваніль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, кавун, </a:t>
          </a:r>
          <a:r>
            <a:rPr lang="ru-RU" sz="1200" b="0" i="0" dirty="0" err="1">
              <a:solidFill>
                <a:schemeClr val="tx1"/>
              </a:solidFill>
            </a:rPr>
            <a:t>ваніль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ванільний</a:t>
          </a:r>
          <a:r>
            <a:rPr lang="ru-RU" sz="1200" b="0" i="0" dirty="0">
              <a:solidFill>
                <a:schemeClr val="tx1"/>
              </a:solidFill>
            </a:rPr>
            <a:t> шоколад, </a:t>
          </a:r>
          <a:r>
            <a:rPr lang="ru-RU" sz="1200" b="0" i="0" dirty="0" err="1">
              <a:solidFill>
                <a:schemeClr val="tx1"/>
              </a:solidFill>
            </a:rPr>
            <a:t>полуничний</a:t>
          </a:r>
          <a:r>
            <a:rPr lang="ru-RU" sz="1200" b="0" i="0" dirty="0">
              <a:solidFill>
                <a:schemeClr val="tx1"/>
              </a:solidFill>
            </a:rPr>
            <a:t> крем, какао-</a:t>
          </a:r>
          <a:r>
            <a:rPr lang="ru-RU" sz="1200" b="0" i="0" dirty="0" err="1">
              <a:solidFill>
                <a:schemeClr val="tx1"/>
              </a:solidFill>
            </a:rPr>
            <a:t>ваніль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диня</a:t>
          </a:r>
          <a:r>
            <a:rPr lang="ru-RU" sz="1200" b="0" i="0" dirty="0">
              <a:solidFill>
                <a:schemeClr val="tx1"/>
              </a:solidFill>
            </a:rPr>
            <a:t> йогурт, </a:t>
          </a:r>
          <a:r>
            <a:rPr lang="ru-RU" sz="1200" b="0" i="0" dirty="0" err="1">
              <a:solidFill>
                <a:schemeClr val="tx1"/>
              </a:solidFill>
            </a:rPr>
            <a:t>чорниця</a:t>
          </a:r>
          <a:r>
            <a:rPr lang="ru-RU" sz="1200" b="0" i="0" dirty="0">
              <a:solidFill>
                <a:schemeClr val="tx1"/>
              </a:solidFill>
            </a:rPr>
            <a:t>, виноград, манго, персик, ананас, кава, </a:t>
          </a:r>
          <a:r>
            <a:rPr lang="ru-RU" sz="1200" b="0" i="0" dirty="0" err="1">
              <a:solidFill>
                <a:schemeClr val="tx1"/>
              </a:solidFill>
            </a:rPr>
            <a:t>ожина</a:t>
          </a:r>
          <a:r>
            <a:rPr lang="ru-RU" sz="1200" b="0" i="0" dirty="0">
              <a:solidFill>
                <a:schemeClr val="tx1"/>
              </a:solidFill>
            </a:rPr>
            <a:t>                                                 </a:t>
          </a:r>
          <a:br>
            <a:rPr lang="ru-RU" sz="1200" b="0" i="0" dirty="0">
              <a:solidFill>
                <a:schemeClr val="tx1"/>
              </a:solidFill>
            </a:rPr>
          </a:br>
          <a:r>
            <a:rPr lang="ru-RU" sz="1200" b="0" i="0" dirty="0">
              <a:solidFill>
                <a:schemeClr val="tx1"/>
              </a:solidFill>
            </a:rPr>
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</a:r>
        </a:p>
      </dgm:t>
    </dgm:pt>
    <dgm:pt modelId="{DED3BB88-2071-4C47-9832-A0D1EBEE812A}" type="parTrans" cxnId="{7122264B-BA5D-494F-A86E-474482F015C9}">
      <dgm:prSet/>
      <dgm:spPr/>
      <dgm:t>
        <a:bodyPr/>
        <a:lstStyle/>
        <a:p>
          <a:endParaRPr lang="ru-UA"/>
        </a:p>
      </dgm:t>
    </dgm:pt>
    <dgm:pt modelId="{0181E23E-D1AA-4D7F-9120-832DC73AC90D}" type="sibTrans" cxnId="{7122264B-BA5D-494F-A86E-474482F015C9}">
      <dgm:prSet/>
      <dgm:spPr/>
      <dgm:t>
        <a:bodyPr/>
        <a:lstStyle/>
        <a:p>
          <a:endParaRPr lang="ru-UA"/>
        </a:p>
      </dgm:t>
    </dgm:pt>
    <dgm:pt modelId="{1EDC7741-DE62-4E4D-8016-CF50D7E48A93}" type="pres">
      <dgm:prSet presAssocID="{D9A1B665-394F-498D-9A09-F32B96783D67}" presName="Name0" presStyleCnt="0">
        <dgm:presLayoutVars>
          <dgm:dir/>
          <dgm:animLvl val="lvl"/>
          <dgm:resizeHandles val="exact"/>
        </dgm:presLayoutVars>
      </dgm:prSet>
      <dgm:spPr/>
    </dgm:pt>
    <dgm:pt modelId="{9FB0C5E3-E463-4A11-853B-1E18E9A290DD}" type="pres">
      <dgm:prSet presAssocID="{FB313267-4B78-4052-88F3-1CF73E9C7C51}" presName="boxAndChildren" presStyleCnt="0"/>
      <dgm:spPr/>
    </dgm:pt>
    <dgm:pt modelId="{0C2E6180-19D0-4100-B3E4-C8B924ADC88C}" type="pres">
      <dgm:prSet presAssocID="{FB313267-4B78-4052-88F3-1CF73E9C7C51}" presName="parentTextBox" presStyleLbl="node1" presStyleIdx="0" presStyleCnt="4"/>
      <dgm:spPr/>
    </dgm:pt>
    <dgm:pt modelId="{2DA4AA2C-A34B-4401-8A19-B7B9C89416CB}" type="pres">
      <dgm:prSet presAssocID="{0181E23E-D1AA-4D7F-9120-832DC73AC90D}" presName="sp" presStyleCnt="0"/>
      <dgm:spPr/>
    </dgm:pt>
    <dgm:pt modelId="{C1042E2C-1505-491B-AEE6-17CD7C96320D}" type="pres">
      <dgm:prSet presAssocID="{F5DC0A8C-B012-450F-A7A5-D807506EC849}" presName="arrowAndChildren" presStyleCnt="0"/>
      <dgm:spPr/>
    </dgm:pt>
    <dgm:pt modelId="{4DF16409-A9A2-4DB6-9FBC-FC9FC73FCD42}" type="pres">
      <dgm:prSet presAssocID="{F5DC0A8C-B012-450F-A7A5-D807506EC849}" presName="parentTextArrow" presStyleLbl="node1" presStyleIdx="1" presStyleCnt="4"/>
      <dgm:spPr/>
    </dgm:pt>
    <dgm:pt modelId="{2D9DD2E9-D111-417A-A9AF-2862F3542D32}" type="pres">
      <dgm:prSet presAssocID="{74102C53-D64D-4B20-9C8F-4066601B321C}" presName="sp" presStyleCnt="0"/>
      <dgm:spPr/>
    </dgm:pt>
    <dgm:pt modelId="{551D94BE-62AF-44F0-972E-624589859610}" type="pres">
      <dgm:prSet presAssocID="{D75B7B43-9088-43F7-BE4B-F29699486394}" presName="arrowAndChildren" presStyleCnt="0"/>
      <dgm:spPr/>
    </dgm:pt>
    <dgm:pt modelId="{267571EC-C989-4060-92EA-A037AC2686C6}" type="pres">
      <dgm:prSet presAssocID="{D75B7B43-9088-43F7-BE4B-F29699486394}" presName="parentTextArrow" presStyleLbl="node1" presStyleIdx="2" presStyleCnt="4"/>
      <dgm:spPr/>
    </dgm:pt>
    <dgm:pt modelId="{6C0A6434-2953-47E5-BFB7-81ABCD86E432}" type="pres">
      <dgm:prSet presAssocID="{EDFBF4B3-391B-4AC7-A321-6E815848B6AD}" presName="sp" presStyleCnt="0"/>
      <dgm:spPr/>
    </dgm:pt>
    <dgm:pt modelId="{04759379-21D8-4D27-B615-1291CCEC3430}" type="pres">
      <dgm:prSet presAssocID="{D8DE1DC6-9C3C-4DB4-8A76-5E54333F47AF}" presName="arrowAndChildren" presStyleCnt="0"/>
      <dgm:spPr/>
    </dgm:pt>
    <dgm:pt modelId="{55F10E23-B458-4900-A8AF-658DC4F33653}" type="pres">
      <dgm:prSet presAssocID="{D8DE1DC6-9C3C-4DB4-8A76-5E54333F47AF}" presName="parentTextArrow" presStyleLbl="node1" presStyleIdx="3" presStyleCnt="4"/>
      <dgm:spPr/>
    </dgm:pt>
  </dgm:ptLst>
  <dgm:cxnLst>
    <dgm:cxn modelId="{B511D614-680F-4EF6-B212-5E9298FF9145}" srcId="{D9A1B665-394F-498D-9A09-F32B96783D67}" destId="{D8DE1DC6-9C3C-4DB4-8A76-5E54333F47AF}" srcOrd="0" destOrd="0" parTransId="{E067D3AE-BC13-4906-9777-54F675AF455E}" sibTransId="{EDFBF4B3-391B-4AC7-A321-6E815848B6AD}"/>
    <dgm:cxn modelId="{7122264B-BA5D-494F-A86E-474482F015C9}" srcId="{D9A1B665-394F-498D-9A09-F32B96783D67}" destId="{F5DC0A8C-B012-450F-A7A5-D807506EC849}" srcOrd="2" destOrd="0" parTransId="{DED3BB88-2071-4C47-9832-A0D1EBEE812A}" sibTransId="{0181E23E-D1AA-4D7F-9120-832DC73AC90D}"/>
    <dgm:cxn modelId="{1A3DEB4F-D59E-4EAD-B9C1-98B8D2E8462D}" type="presOf" srcId="{D75B7B43-9088-43F7-BE4B-F29699486394}" destId="{267571EC-C989-4060-92EA-A037AC2686C6}" srcOrd="0" destOrd="0" presId="urn:microsoft.com/office/officeart/2005/8/layout/process4"/>
    <dgm:cxn modelId="{95A94E81-17D8-4E69-A2D7-76F45A5E90DB}" type="presOf" srcId="{FB313267-4B78-4052-88F3-1CF73E9C7C51}" destId="{0C2E6180-19D0-4100-B3E4-C8B924ADC88C}" srcOrd="0" destOrd="0" presId="urn:microsoft.com/office/officeart/2005/8/layout/process4"/>
    <dgm:cxn modelId="{41A8F0A7-9E6D-4B09-8966-12B552D865F6}" type="presOf" srcId="{D9A1B665-394F-498D-9A09-F32B96783D67}" destId="{1EDC7741-DE62-4E4D-8016-CF50D7E48A93}" srcOrd="0" destOrd="0" presId="urn:microsoft.com/office/officeart/2005/8/layout/process4"/>
    <dgm:cxn modelId="{412D92AC-5C76-45D1-9DBA-70264710F5A3}" type="presOf" srcId="{D8DE1DC6-9C3C-4DB4-8A76-5E54333F47AF}" destId="{55F10E23-B458-4900-A8AF-658DC4F33653}" srcOrd="0" destOrd="0" presId="urn:microsoft.com/office/officeart/2005/8/layout/process4"/>
    <dgm:cxn modelId="{22752EB4-D332-40C5-9FD0-92A263B77DD2}" srcId="{D9A1B665-394F-498D-9A09-F32B96783D67}" destId="{D75B7B43-9088-43F7-BE4B-F29699486394}" srcOrd="1" destOrd="0" parTransId="{39558C3B-0DC9-4B7E-B874-FD9E02753F83}" sibTransId="{74102C53-D64D-4B20-9C8F-4066601B321C}"/>
    <dgm:cxn modelId="{F50DB0D0-35E6-4DFE-A957-F63FB14BFC67}" type="presOf" srcId="{F5DC0A8C-B012-450F-A7A5-D807506EC849}" destId="{4DF16409-A9A2-4DB6-9FBC-FC9FC73FCD42}" srcOrd="0" destOrd="0" presId="urn:microsoft.com/office/officeart/2005/8/layout/process4"/>
    <dgm:cxn modelId="{710B2FF1-F2C6-4057-924E-60761127F1D9}" srcId="{D9A1B665-394F-498D-9A09-F32B96783D67}" destId="{FB313267-4B78-4052-88F3-1CF73E9C7C51}" srcOrd="3" destOrd="0" parTransId="{C9971865-7E73-4D20-A0C0-8C1366F63136}" sibTransId="{201D2E02-47A2-4DE8-8D48-EDDF8DF5515B}"/>
    <dgm:cxn modelId="{ED680DFF-9E3B-4570-8800-F763518F1C95}" type="presParOf" srcId="{1EDC7741-DE62-4E4D-8016-CF50D7E48A93}" destId="{9FB0C5E3-E463-4A11-853B-1E18E9A290DD}" srcOrd="0" destOrd="0" presId="urn:microsoft.com/office/officeart/2005/8/layout/process4"/>
    <dgm:cxn modelId="{6638C65D-4B15-47D8-84C1-46AC9F48726E}" type="presParOf" srcId="{9FB0C5E3-E463-4A11-853B-1E18E9A290DD}" destId="{0C2E6180-19D0-4100-B3E4-C8B924ADC88C}" srcOrd="0" destOrd="0" presId="urn:microsoft.com/office/officeart/2005/8/layout/process4"/>
    <dgm:cxn modelId="{03D7DFA6-CE80-47FD-AC19-8063576EAED1}" type="presParOf" srcId="{1EDC7741-DE62-4E4D-8016-CF50D7E48A93}" destId="{2DA4AA2C-A34B-4401-8A19-B7B9C89416CB}" srcOrd="1" destOrd="0" presId="urn:microsoft.com/office/officeart/2005/8/layout/process4"/>
    <dgm:cxn modelId="{4DDCD8FD-534D-4C3D-BD8A-0E19DCF6954D}" type="presParOf" srcId="{1EDC7741-DE62-4E4D-8016-CF50D7E48A93}" destId="{C1042E2C-1505-491B-AEE6-17CD7C96320D}" srcOrd="2" destOrd="0" presId="urn:microsoft.com/office/officeart/2005/8/layout/process4"/>
    <dgm:cxn modelId="{5574084B-B877-4DBF-AAC8-472EEEEB6D4B}" type="presParOf" srcId="{C1042E2C-1505-491B-AEE6-17CD7C96320D}" destId="{4DF16409-A9A2-4DB6-9FBC-FC9FC73FCD42}" srcOrd="0" destOrd="0" presId="urn:microsoft.com/office/officeart/2005/8/layout/process4"/>
    <dgm:cxn modelId="{0E181F3C-8A46-41ED-950E-32AEEC1A451B}" type="presParOf" srcId="{1EDC7741-DE62-4E4D-8016-CF50D7E48A93}" destId="{2D9DD2E9-D111-417A-A9AF-2862F3542D32}" srcOrd="3" destOrd="0" presId="urn:microsoft.com/office/officeart/2005/8/layout/process4"/>
    <dgm:cxn modelId="{9E0880C2-1078-4743-A253-085811CD0FEE}" type="presParOf" srcId="{1EDC7741-DE62-4E4D-8016-CF50D7E48A93}" destId="{551D94BE-62AF-44F0-972E-624589859610}" srcOrd="4" destOrd="0" presId="urn:microsoft.com/office/officeart/2005/8/layout/process4"/>
    <dgm:cxn modelId="{23E96FD1-4D3B-4C77-8034-64FCEC5A3632}" type="presParOf" srcId="{551D94BE-62AF-44F0-972E-624589859610}" destId="{267571EC-C989-4060-92EA-A037AC2686C6}" srcOrd="0" destOrd="0" presId="urn:microsoft.com/office/officeart/2005/8/layout/process4"/>
    <dgm:cxn modelId="{032B26EC-6600-48A2-AC80-B4E3AC52357E}" type="presParOf" srcId="{1EDC7741-DE62-4E4D-8016-CF50D7E48A93}" destId="{6C0A6434-2953-47E5-BFB7-81ABCD86E432}" srcOrd="5" destOrd="0" presId="urn:microsoft.com/office/officeart/2005/8/layout/process4"/>
    <dgm:cxn modelId="{16AB1EBC-A062-440F-BAC8-9AF0A9611C20}" type="presParOf" srcId="{1EDC7741-DE62-4E4D-8016-CF50D7E48A93}" destId="{04759379-21D8-4D27-B615-1291CCEC3430}" srcOrd="6" destOrd="0" presId="urn:microsoft.com/office/officeart/2005/8/layout/process4"/>
    <dgm:cxn modelId="{C808B927-43D7-4CA9-8B87-291F4B639C1D}" type="presParOf" srcId="{04759379-21D8-4D27-B615-1291CCEC3430}" destId="{55F10E23-B458-4900-A8AF-658DC4F3365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A1B665-394F-498D-9A09-F32B96783D67}" type="doc">
      <dgm:prSet loTypeId="urn:microsoft.com/office/officeart/2005/8/layout/process4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8DE1DC6-9C3C-4DB4-8A76-5E54333F47AF}">
      <dgm:prSet phldrT="[Текст]" custT="1"/>
      <dgm:spPr/>
      <dgm:t>
        <a:bodyPr/>
        <a:lstStyle/>
        <a:p>
          <a:r>
            <a:rPr lang="ru-RU" sz="1800" b="0" i="0" dirty="0">
              <a:solidFill>
                <a:schemeClr val="tx1"/>
              </a:solidFill>
            </a:rPr>
            <a:t>•Мега                   - </a:t>
          </a:r>
          <a:r>
            <a:rPr lang="ru-RU" sz="1800" b="0" i="0" dirty="0" err="1">
              <a:solidFill>
                <a:schemeClr val="tx1"/>
              </a:solidFill>
            </a:rPr>
            <a:t>Яблуко</a:t>
          </a:r>
          <a:r>
            <a:rPr lang="ru-RU" sz="1800" b="0" i="0" dirty="0">
              <a:solidFill>
                <a:schemeClr val="tx1"/>
              </a:solidFill>
            </a:rPr>
            <a:t>, </a:t>
          </a:r>
          <a:r>
            <a:rPr lang="ru-RU" sz="1800" b="0" i="0" dirty="0" err="1">
              <a:solidFill>
                <a:schemeClr val="tx1"/>
              </a:solidFill>
            </a:rPr>
            <a:t>Яблуко</a:t>
          </a:r>
          <a:r>
            <a:rPr lang="ru-RU" sz="1800" b="0" i="0" dirty="0">
              <a:solidFill>
                <a:schemeClr val="tx1"/>
              </a:solidFill>
            </a:rPr>
            <a:t> </a:t>
          </a:r>
          <a:r>
            <a:rPr lang="ru-RU" sz="1800" b="0" i="0" dirty="0" err="1">
              <a:solidFill>
                <a:schemeClr val="tx1"/>
              </a:solidFill>
            </a:rPr>
            <a:t>тропічне</a:t>
          </a:r>
          <a:r>
            <a:rPr lang="ru-RU" sz="1800" b="0" i="0" dirty="0">
              <a:solidFill>
                <a:schemeClr val="tx1"/>
              </a:solidFill>
            </a:rPr>
            <a:t>, Кола, Кола Лимон, </a:t>
          </a:r>
          <a:r>
            <a:rPr lang="ru-RU" sz="1800" b="0" i="0" dirty="0" err="1">
              <a:solidFill>
                <a:schemeClr val="tx1"/>
              </a:solidFill>
            </a:rPr>
            <a:t>Полуниця</a:t>
          </a:r>
          <a:r>
            <a:rPr lang="ru-RU" sz="1800" b="0" i="0" dirty="0">
              <a:solidFill>
                <a:schemeClr val="tx1"/>
              </a:solidFill>
            </a:rPr>
            <a:t>, </a:t>
          </a:r>
          <a:r>
            <a:rPr lang="ru-RU" sz="1800" b="0" i="0" dirty="0" err="1">
              <a:solidFill>
                <a:schemeClr val="tx1"/>
              </a:solidFill>
            </a:rPr>
            <a:t>Полуничний</a:t>
          </a:r>
          <a:r>
            <a:rPr lang="ru-RU" sz="1800" b="0" i="0" dirty="0">
              <a:solidFill>
                <a:schemeClr val="tx1"/>
              </a:solidFill>
            </a:rPr>
            <a:t> </a:t>
          </a:r>
          <a:r>
            <a:rPr lang="ru-RU" sz="1800" b="0" i="0" dirty="0" err="1">
              <a:solidFill>
                <a:schemeClr val="tx1"/>
              </a:solidFill>
            </a:rPr>
            <a:t>Ківі</a:t>
          </a:r>
          <a:r>
            <a:rPr lang="ru-RU" sz="1800" b="0" i="0" dirty="0">
              <a:solidFill>
                <a:schemeClr val="tx1"/>
              </a:solidFill>
            </a:rPr>
            <a:t>, </a:t>
          </a:r>
          <a:r>
            <a:rPr lang="ru-RU" sz="1800" b="0" i="0" dirty="0" err="1">
              <a:solidFill>
                <a:schemeClr val="tx1"/>
              </a:solidFill>
            </a:rPr>
            <a:t>Ананасовий</a:t>
          </a:r>
          <a:r>
            <a:rPr lang="ru-RU" sz="1800" b="0" i="0" dirty="0">
              <a:solidFill>
                <a:schemeClr val="tx1"/>
              </a:solidFill>
            </a:rPr>
            <a:t> </a:t>
          </a:r>
          <a:r>
            <a:rPr lang="ru-RU" sz="1800" b="0" i="0" dirty="0" err="1">
              <a:solidFill>
                <a:schemeClr val="tx1"/>
              </a:solidFill>
            </a:rPr>
            <a:t>свіжий</a:t>
          </a:r>
          <a:r>
            <a:rPr lang="ru-RU" sz="1800" b="0" i="0" dirty="0">
              <a:solidFill>
                <a:schemeClr val="tx1"/>
              </a:solidFill>
            </a:rPr>
            <a:t> </a:t>
          </a:r>
          <a:r>
            <a:rPr lang="ru-RU" sz="1800" b="0" i="0" dirty="0" err="1">
              <a:solidFill>
                <a:schemeClr val="tx1"/>
              </a:solidFill>
            </a:rPr>
            <a:t>напій</a:t>
          </a:r>
          <a:r>
            <a:rPr lang="ru-RU" sz="1800" b="0" i="0" dirty="0">
              <a:solidFill>
                <a:schemeClr val="tx1"/>
              </a:solidFill>
            </a:rPr>
            <a:t> </a:t>
          </a:r>
          <a:endParaRPr lang="ru-RU" sz="1800" dirty="0">
            <a:solidFill>
              <a:schemeClr val="tx1"/>
            </a:solidFill>
          </a:endParaRPr>
        </a:p>
      </dgm:t>
    </dgm:pt>
    <dgm:pt modelId="{E067D3AE-BC13-4906-9777-54F675AF455E}" type="parTrans" cxnId="{B511D614-680F-4EF6-B212-5E9298FF9145}">
      <dgm:prSet/>
      <dgm:spPr/>
      <dgm:t>
        <a:bodyPr/>
        <a:lstStyle/>
        <a:p>
          <a:endParaRPr lang="ru-RU"/>
        </a:p>
      </dgm:t>
    </dgm:pt>
    <dgm:pt modelId="{EDFBF4B3-391B-4AC7-A321-6E815848B6AD}" type="sibTrans" cxnId="{B511D614-680F-4EF6-B212-5E9298FF9145}">
      <dgm:prSet/>
      <dgm:spPr/>
      <dgm:t>
        <a:bodyPr/>
        <a:lstStyle/>
        <a:p>
          <a:endParaRPr lang="ru-RU"/>
        </a:p>
      </dgm:t>
    </dgm:pt>
    <dgm:pt modelId="{B72E7F1F-590F-4ADE-A80F-3CE5BF92904E}">
      <dgm:prSet/>
      <dgm:spPr/>
      <dgm:t>
        <a:bodyPr/>
        <a:lstStyle/>
        <a:p>
          <a:r>
            <a:rPr lang="ru-RU" b="0" i="0" dirty="0">
              <a:solidFill>
                <a:schemeClr val="tx1"/>
              </a:solidFill>
            </a:rPr>
            <a:t>• </a:t>
          </a:r>
          <a:r>
            <a:rPr lang="ru-RU" b="0" i="0" dirty="0" err="1">
              <a:solidFill>
                <a:schemeClr val="tx1"/>
              </a:solidFill>
            </a:rPr>
            <a:t>Маленькі</a:t>
          </a:r>
          <a:r>
            <a:rPr lang="ru-RU" b="0" i="0" dirty="0">
              <a:solidFill>
                <a:schemeClr val="tx1"/>
              </a:solidFill>
            </a:rPr>
            <a:t>                    - </a:t>
          </a:r>
          <a:r>
            <a:rPr lang="ru-RU" b="0" i="0" dirty="0" err="1">
              <a:solidFill>
                <a:schemeClr val="tx1"/>
              </a:solidFill>
            </a:rPr>
            <a:t>яблуко</a:t>
          </a:r>
          <a:r>
            <a:rPr lang="ru-RU" b="0" i="0" dirty="0">
              <a:solidFill>
                <a:schemeClr val="tx1"/>
              </a:solidFill>
            </a:rPr>
            <a:t>, вишня, кола, </a:t>
          </a:r>
          <a:r>
            <a:rPr lang="ru-RU" b="0" i="0" dirty="0" err="1">
              <a:solidFill>
                <a:schemeClr val="tx1"/>
              </a:solidFill>
            </a:rPr>
            <a:t>лимонна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полуниця</a:t>
          </a:r>
          <a:r>
            <a:rPr lang="ru-RU" b="0" i="0" dirty="0">
              <a:solidFill>
                <a:schemeClr val="tx1"/>
              </a:solidFill>
            </a:rPr>
            <a:t>, </a:t>
          </a:r>
          <a:r>
            <a:rPr lang="ru-RU" b="0" i="0" dirty="0" err="1">
              <a:solidFill>
                <a:schemeClr val="tx1"/>
              </a:solidFill>
            </a:rPr>
            <a:t>цитрусові</a:t>
          </a:r>
          <a:r>
            <a:rPr lang="ru-RU" b="0" i="0" dirty="0">
              <a:solidFill>
                <a:schemeClr val="tx1"/>
              </a:solidFill>
            </a:rPr>
            <a:t>, апельсин, </a:t>
          </a:r>
          <a:r>
            <a:rPr lang="ru-RU" b="0" i="0" dirty="0" err="1">
              <a:solidFill>
                <a:schemeClr val="tx1"/>
              </a:solidFill>
            </a:rPr>
            <a:t>полуниця</a:t>
          </a:r>
          <a:endParaRPr lang="ru-RU" b="0" i="0" dirty="0">
            <a:solidFill>
              <a:schemeClr val="tx1"/>
            </a:solidFill>
          </a:endParaRPr>
        </a:p>
      </dgm:t>
    </dgm:pt>
    <dgm:pt modelId="{332D9814-4458-414E-AB67-D84214A39E61}" type="parTrans" cxnId="{579E2357-595D-4EF5-9375-388A1AEDD38C}">
      <dgm:prSet/>
      <dgm:spPr/>
      <dgm:t>
        <a:bodyPr/>
        <a:lstStyle/>
        <a:p>
          <a:endParaRPr lang="ru-UA"/>
        </a:p>
      </dgm:t>
    </dgm:pt>
    <dgm:pt modelId="{828442C2-6AA3-4220-9B56-5CC39DDB4605}" type="sibTrans" cxnId="{579E2357-595D-4EF5-9375-388A1AEDD38C}">
      <dgm:prSet/>
      <dgm:spPr/>
      <dgm:t>
        <a:bodyPr/>
        <a:lstStyle/>
        <a:p>
          <a:endParaRPr lang="ru-UA"/>
        </a:p>
      </dgm:t>
    </dgm:pt>
    <dgm:pt modelId="{6DF451F9-E1F4-4E0B-BBB9-B7436ED7AC6F}">
      <dgm:prSet phldrT="[Текст]" custT="1"/>
      <dgm:spPr/>
      <dgm:t>
        <a:bodyPr/>
        <a:lstStyle/>
        <a:p>
          <a:r>
            <a:rPr lang="ru-RU" sz="1200" b="0" i="0" dirty="0">
              <a:solidFill>
                <a:schemeClr val="tx1"/>
              </a:solidFill>
            </a:rPr>
            <a:t>•</a:t>
          </a:r>
          <a:r>
            <a:rPr lang="ru-RU" sz="1200" b="0" i="0" dirty="0" err="1">
              <a:solidFill>
                <a:schemeClr val="tx1"/>
              </a:solidFill>
            </a:rPr>
            <a:t>Звичайний</a:t>
          </a:r>
          <a:r>
            <a:rPr lang="ru-RU" sz="1200" b="0" i="0" dirty="0">
              <a:solidFill>
                <a:schemeClr val="tx1"/>
              </a:solidFill>
            </a:rPr>
            <a:t> - </a:t>
          </a:r>
          <a:r>
            <a:rPr lang="ru-RU" sz="1200" b="0" i="0" dirty="0" err="1">
              <a:solidFill>
                <a:schemeClr val="tx1"/>
              </a:solidFill>
            </a:rPr>
            <a:t>Яблуко</a:t>
          </a:r>
          <a:r>
            <a:rPr lang="ru-RU" sz="1200" b="0" i="0" dirty="0">
              <a:solidFill>
                <a:schemeClr val="tx1"/>
              </a:solidFill>
            </a:rPr>
            <a:t>, Кола, вишня, Малина, </a:t>
          </a:r>
          <a:r>
            <a:rPr lang="ru-RU" sz="1200" b="0" i="0" dirty="0" err="1">
              <a:solidFill>
                <a:schemeClr val="tx1"/>
              </a:solidFill>
            </a:rPr>
            <a:t>Полуничний</a:t>
          </a:r>
          <a:r>
            <a:rPr lang="ru-RU" sz="1200" b="0" i="0" dirty="0">
              <a:solidFill>
                <a:schemeClr val="tx1"/>
              </a:solidFill>
            </a:rPr>
            <a:t> йогурт, Кола Лимон, </a:t>
          </a:r>
          <a:r>
            <a:rPr lang="ru-RU" sz="1200" b="0" i="0" dirty="0" err="1">
              <a:solidFill>
                <a:schemeClr val="tx1"/>
              </a:solidFill>
            </a:rPr>
            <a:t>Ківі</a:t>
          </a:r>
          <a:r>
            <a:rPr lang="ru-RU" sz="1200" b="0" i="0" dirty="0">
              <a:solidFill>
                <a:schemeClr val="tx1"/>
              </a:solidFill>
            </a:rPr>
            <a:t>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 Апельсин, Лимон-лайм, Манго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 Банан, Манго йогурт, манго, ананас , </a:t>
          </a:r>
          <a:r>
            <a:rPr lang="ru-RU" sz="1200" b="0" i="0" dirty="0" err="1">
              <a:solidFill>
                <a:schemeClr val="tx1"/>
              </a:solidFill>
            </a:rPr>
            <a:t>ківі</a:t>
          </a:r>
          <a:r>
            <a:rPr lang="ru-RU" sz="1200" b="0" i="0" dirty="0">
              <a:solidFill>
                <a:schemeClr val="tx1"/>
              </a:solidFill>
            </a:rPr>
            <a:t>, апельсин, </a:t>
          </a:r>
          <a:r>
            <a:rPr lang="ru-RU" sz="1200" b="0" i="0" dirty="0" err="1">
              <a:solidFill>
                <a:schemeClr val="tx1"/>
              </a:solidFill>
            </a:rPr>
            <a:t>малинова</a:t>
          </a:r>
          <a:r>
            <a:rPr lang="ru-RU" sz="1200" b="0" i="0" dirty="0">
              <a:solidFill>
                <a:schemeClr val="tx1"/>
              </a:solidFill>
            </a:rPr>
            <a:t> </a:t>
          </a:r>
          <a:r>
            <a:rPr lang="ru-RU" sz="1200" b="0" i="0" dirty="0" err="1">
              <a:solidFill>
                <a:schemeClr val="tx1"/>
              </a:solidFill>
            </a:rPr>
            <a:t>ваніль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полуниця</a:t>
          </a:r>
          <a:r>
            <a:rPr lang="ru-RU" sz="1200" b="0" i="0" dirty="0">
              <a:solidFill>
                <a:schemeClr val="tx1"/>
              </a:solidFill>
            </a:rPr>
            <a:t>, кавун, </a:t>
          </a:r>
          <a:r>
            <a:rPr lang="ru-RU" sz="1200" b="0" i="0" dirty="0" err="1">
              <a:solidFill>
                <a:schemeClr val="tx1"/>
              </a:solidFill>
            </a:rPr>
            <a:t>ваніль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ванільний</a:t>
          </a:r>
          <a:r>
            <a:rPr lang="ru-RU" sz="1200" b="0" i="0" dirty="0">
              <a:solidFill>
                <a:schemeClr val="tx1"/>
              </a:solidFill>
            </a:rPr>
            <a:t> шоколад, </a:t>
          </a:r>
          <a:r>
            <a:rPr lang="ru-RU" sz="1200" b="0" i="0" dirty="0" err="1">
              <a:solidFill>
                <a:schemeClr val="tx1"/>
              </a:solidFill>
            </a:rPr>
            <a:t>полуничний</a:t>
          </a:r>
          <a:r>
            <a:rPr lang="ru-RU" sz="1200" b="0" i="0" dirty="0">
              <a:solidFill>
                <a:schemeClr val="tx1"/>
              </a:solidFill>
            </a:rPr>
            <a:t> крем, какао-</a:t>
          </a:r>
          <a:r>
            <a:rPr lang="ru-RU" sz="1200" b="0" i="0" dirty="0" err="1">
              <a:solidFill>
                <a:schemeClr val="tx1"/>
              </a:solidFill>
            </a:rPr>
            <a:t>ваніль</a:t>
          </a:r>
          <a:r>
            <a:rPr lang="ru-RU" sz="1200" b="0" i="0" dirty="0">
              <a:solidFill>
                <a:schemeClr val="tx1"/>
              </a:solidFill>
            </a:rPr>
            <a:t>, </a:t>
          </a:r>
          <a:r>
            <a:rPr lang="ru-RU" sz="1200" b="0" i="0" dirty="0" err="1">
              <a:solidFill>
                <a:schemeClr val="tx1"/>
              </a:solidFill>
            </a:rPr>
            <a:t>диня</a:t>
          </a:r>
          <a:r>
            <a:rPr lang="ru-RU" sz="1200" b="0" i="0" dirty="0">
              <a:solidFill>
                <a:schemeClr val="tx1"/>
              </a:solidFill>
            </a:rPr>
            <a:t> йогурт, </a:t>
          </a:r>
          <a:r>
            <a:rPr lang="ru-RU" sz="1200" b="0" i="0" dirty="0" err="1">
              <a:solidFill>
                <a:schemeClr val="tx1"/>
              </a:solidFill>
            </a:rPr>
            <a:t>чорниця</a:t>
          </a:r>
          <a:r>
            <a:rPr lang="ru-RU" sz="1200" b="0" i="0" dirty="0">
              <a:solidFill>
                <a:schemeClr val="tx1"/>
              </a:solidFill>
            </a:rPr>
            <a:t>, виноград, манго, персик, ананас, кава, </a:t>
          </a:r>
          <a:r>
            <a:rPr lang="ru-RU" sz="1200" b="0" i="0" dirty="0" err="1">
              <a:solidFill>
                <a:schemeClr val="tx1"/>
              </a:solidFill>
            </a:rPr>
            <a:t>ожина</a:t>
          </a:r>
          <a:r>
            <a:rPr lang="ru-RU" sz="1200" b="0" i="0" dirty="0">
              <a:solidFill>
                <a:schemeClr val="tx1"/>
              </a:solidFill>
            </a:rPr>
            <a:t>            </a:t>
          </a:r>
          <a:r>
            <a:rPr lang="ru-RU" sz="1800" b="0" i="0" dirty="0">
              <a:solidFill>
                <a:schemeClr val="tx1"/>
              </a:solidFill>
            </a:rPr>
            <a:t>                                     </a:t>
          </a:r>
          <a:br>
            <a:rPr lang="ru-RU" sz="1800" b="0" i="0" dirty="0">
              <a:solidFill>
                <a:schemeClr val="tx1"/>
              </a:solidFill>
            </a:rPr>
          </a:br>
          <a:r>
            <a:rPr lang="ru-RU" sz="1800" b="0" i="0" dirty="0">
              <a:solidFill>
                <a:schemeClr val="tx1"/>
              </a:solidFill>
            </a:rPr>
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</a:r>
          <a:endParaRPr lang="ru-RU" sz="1800" dirty="0">
            <a:solidFill>
              <a:schemeClr val="tx1"/>
            </a:solidFill>
          </a:endParaRPr>
        </a:p>
      </dgm:t>
    </dgm:pt>
    <dgm:pt modelId="{7A296D5B-AA73-40D9-A4EB-45635602471F}" type="parTrans" cxnId="{9AC88272-DBCE-4D9C-88D4-302F6AA4D1C9}">
      <dgm:prSet/>
      <dgm:spPr/>
      <dgm:t>
        <a:bodyPr/>
        <a:lstStyle/>
        <a:p>
          <a:endParaRPr lang="ru-UA"/>
        </a:p>
      </dgm:t>
    </dgm:pt>
    <dgm:pt modelId="{20EA06FB-7977-4E81-927A-39C22D691C23}" type="sibTrans" cxnId="{9AC88272-DBCE-4D9C-88D4-302F6AA4D1C9}">
      <dgm:prSet/>
      <dgm:spPr/>
      <dgm:t>
        <a:bodyPr/>
        <a:lstStyle/>
        <a:p>
          <a:endParaRPr lang="ru-UA"/>
        </a:p>
      </dgm:t>
    </dgm:pt>
    <dgm:pt modelId="{1EDC7741-DE62-4E4D-8016-CF50D7E48A93}" type="pres">
      <dgm:prSet presAssocID="{D9A1B665-394F-498D-9A09-F32B96783D67}" presName="Name0" presStyleCnt="0">
        <dgm:presLayoutVars>
          <dgm:dir/>
          <dgm:animLvl val="lvl"/>
          <dgm:resizeHandles val="exact"/>
        </dgm:presLayoutVars>
      </dgm:prSet>
      <dgm:spPr/>
    </dgm:pt>
    <dgm:pt modelId="{1A9F1C58-F2CC-46BA-8057-3BFB5D3EAFFE}" type="pres">
      <dgm:prSet presAssocID="{B72E7F1F-590F-4ADE-A80F-3CE5BF92904E}" presName="boxAndChildren" presStyleCnt="0"/>
      <dgm:spPr/>
    </dgm:pt>
    <dgm:pt modelId="{5529131D-F1AD-48A8-8AA2-24AE30C1C3AB}" type="pres">
      <dgm:prSet presAssocID="{B72E7F1F-590F-4ADE-A80F-3CE5BF92904E}" presName="parentTextBox" presStyleLbl="node1" presStyleIdx="0" presStyleCnt="3"/>
      <dgm:spPr/>
    </dgm:pt>
    <dgm:pt modelId="{AAA81625-AADC-4EFD-9B09-36AE3CD05B95}" type="pres">
      <dgm:prSet presAssocID="{20EA06FB-7977-4E81-927A-39C22D691C23}" presName="sp" presStyleCnt="0"/>
      <dgm:spPr/>
    </dgm:pt>
    <dgm:pt modelId="{F13ACCD9-729A-4B1E-BF07-EBDD4FD4E961}" type="pres">
      <dgm:prSet presAssocID="{6DF451F9-E1F4-4E0B-BBB9-B7436ED7AC6F}" presName="arrowAndChildren" presStyleCnt="0"/>
      <dgm:spPr/>
    </dgm:pt>
    <dgm:pt modelId="{30E6904F-C27F-40E0-8F78-75F7FD96EDFB}" type="pres">
      <dgm:prSet presAssocID="{6DF451F9-E1F4-4E0B-BBB9-B7436ED7AC6F}" presName="parentTextArrow" presStyleLbl="node1" presStyleIdx="1" presStyleCnt="3" custScaleY="135136"/>
      <dgm:spPr/>
    </dgm:pt>
    <dgm:pt modelId="{6C0A6434-2953-47E5-BFB7-81ABCD86E432}" type="pres">
      <dgm:prSet presAssocID="{EDFBF4B3-391B-4AC7-A321-6E815848B6AD}" presName="sp" presStyleCnt="0"/>
      <dgm:spPr/>
    </dgm:pt>
    <dgm:pt modelId="{04759379-21D8-4D27-B615-1291CCEC3430}" type="pres">
      <dgm:prSet presAssocID="{D8DE1DC6-9C3C-4DB4-8A76-5E54333F47AF}" presName="arrowAndChildren" presStyleCnt="0"/>
      <dgm:spPr/>
    </dgm:pt>
    <dgm:pt modelId="{55F10E23-B458-4900-A8AF-658DC4F33653}" type="pres">
      <dgm:prSet presAssocID="{D8DE1DC6-9C3C-4DB4-8A76-5E54333F47AF}" presName="parentTextArrow" presStyleLbl="node1" presStyleIdx="2" presStyleCnt="3"/>
      <dgm:spPr/>
    </dgm:pt>
  </dgm:ptLst>
  <dgm:cxnLst>
    <dgm:cxn modelId="{B511D614-680F-4EF6-B212-5E9298FF9145}" srcId="{D9A1B665-394F-498D-9A09-F32B96783D67}" destId="{D8DE1DC6-9C3C-4DB4-8A76-5E54333F47AF}" srcOrd="0" destOrd="0" parTransId="{E067D3AE-BC13-4906-9777-54F675AF455E}" sibTransId="{EDFBF4B3-391B-4AC7-A321-6E815848B6AD}"/>
    <dgm:cxn modelId="{9AC88272-DBCE-4D9C-88D4-302F6AA4D1C9}" srcId="{D9A1B665-394F-498D-9A09-F32B96783D67}" destId="{6DF451F9-E1F4-4E0B-BBB9-B7436ED7AC6F}" srcOrd="1" destOrd="0" parTransId="{7A296D5B-AA73-40D9-A4EB-45635602471F}" sibTransId="{20EA06FB-7977-4E81-927A-39C22D691C23}"/>
    <dgm:cxn modelId="{579E2357-595D-4EF5-9375-388A1AEDD38C}" srcId="{D9A1B665-394F-498D-9A09-F32B96783D67}" destId="{B72E7F1F-590F-4ADE-A80F-3CE5BF92904E}" srcOrd="2" destOrd="0" parTransId="{332D9814-4458-414E-AB67-D84214A39E61}" sibTransId="{828442C2-6AA3-4220-9B56-5CC39DDB4605}"/>
    <dgm:cxn modelId="{41A8F0A7-9E6D-4B09-8966-12B552D865F6}" type="presOf" srcId="{D9A1B665-394F-498D-9A09-F32B96783D67}" destId="{1EDC7741-DE62-4E4D-8016-CF50D7E48A93}" srcOrd="0" destOrd="0" presId="urn:microsoft.com/office/officeart/2005/8/layout/process4"/>
    <dgm:cxn modelId="{412D92AC-5C76-45D1-9DBA-70264710F5A3}" type="presOf" srcId="{D8DE1DC6-9C3C-4DB4-8A76-5E54333F47AF}" destId="{55F10E23-B458-4900-A8AF-658DC4F33653}" srcOrd="0" destOrd="0" presId="urn:microsoft.com/office/officeart/2005/8/layout/process4"/>
    <dgm:cxn modelId="{5040DDC8-1B90-4424-A720-96CC2C30ADB0}" type="presOf" srcId="{6DF451F9-E1F4-4E0B-BBB9-B7436ED7AC6F}" destId="{30E6904F-C27F-40E0-8F78-75F7FD96EDFB}" srcOrd="0" destOrd="0" presId="urn:microsoft.com/office/officeart/2005/8/layout/process4"/>
    <dgm:cxn modelId="{222886DC-CEDA-4C1E-8E6A-20BF506BA43F}" type="presOf" srcId="{B72E7F1F-590F-4ADE-A80F-3CE5BF92904E}" destId="{5529131D-F1AD-48A8-8AA2-24AE30C1C3AB}" srcOrd="0" destOrd="0" presId="urn:microsoft.com/office/officeart/2005/8/layout/process4"/>
    <dgm:cxn modelId="{3E443991-3728-4EC2-BDB6-7CF22476A715}" type="presParOf" srcId="{1EDC7741-DE62-4E4D-8016-CF50D7E48A93}" destId="{1A9F1C58-F2CC-46BA-8057-3BFB5D3EAFFE}" srcOrd="0" destOrd="0" presId="urn:microsoft.com/office/officeart/2005/8/layout/process4"/>
    <dgm:cxn modelId="{B846AF8E-60C3-42B6-B7D4-34DD8AD70543}" type="presParOf" srcId="{1A9F1C58-F2CC-46BA-8057-3BFB5D3EAFFE}" destId="{5529131D-F1AD-48A8-8AA2-24AE30C1C3AB}" srcOrd="0" destOrd="0" presId="urn:microsoft.com/office/officeart/2005/8/layout/process4"/>
    <dgm:cxn modelId="{6B497B66-B452-4559-A337-51D6B4FB553E}" type="presParOf" srcId="{1EDC7741-DE62-4E4D-8016-CF50D7E48A93}" destId="{AAA81625-AADC-4EFD-9B09-36AE3CD05B95}" srcOrd="1" destOrd="0" presId="urn:microsoft.com/office/officeart/2005/8/layout/process4"/>
    <dgm:cxn modelId="{E2FBABED-F60D-4F29-A7FF-C3659421D526}" type="presParOf" srcId="{1EDC7741-DE62-4E4D-8016-CF50D7E48A93}" destId="{F13ACCD9-729A-4B1E-BF07-EBDD4FD4E961}" srcOrd="2" destOrd="0" presId="urn:microsoft.com/office/officeart/2005/8/layout/process4"/>
    <dgm:cxn modelId="{B2877706-EAE5-420F-A271-2A7F9429FC17}" type="presParOf" srcId="{F13ACCD9-729A-4B1E-BF07-EBDD4FD4E961}" destId="{30E6904F-C27F-40E0-8F78-75F7FD96EDFB}" srcOrd="0" destOrd="0" presId="urn:microsoft.com/office/officeart/2005/8/layout/process4"/>
    <dgm:cxn modelId="{032B26EC-6600-48A2-AC80-B4E3AC52357E}" type="presParOf" srcId="{1EDC7741-DE62-4E4D-8016-CF50D7E48A93}" destId="{6C0A6434-2953-47E5-BFB7-81ABCD86E432}" srcOrd="3" destOrd="0" presId="urn:microsoft.com/office/officeart/2005/8/layout/process4"/>
    <dgm:cxn modelId="{16AB1EBC-A062-440F-BAC8-9AF0A9611C20}" type="presParOf" srcId="{1EDC7741-DE62-4E4D-8016-CF50D7E48A93}" destId="{04759379-21D8-4D27-B615-1291CCEC3430}" srcOrd="4" destOrd="0" presId="urn:microsoft.com/office/officeart/2005/8/layout/process4"/>
    <dgm:cxn modelId="{C808B927-43D7-4CA9-8B87-291F4B639C1D}" type="presParOf" srcId="{04759379-21D8-4D27-B615-1291CCEC3430}" destId="{55F10E23-B458-4900-A8AF-658DC4F3365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A1B665-394F-498D-9A09-F32B96783D67}" type="doc">
      <dgm:prSet loTypeId="urn:microsoft.com/office/officeart/2005/8/layout/process4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8DE1DC6-9C3C-4DB4-8A76-5E54333F47AF}">
      <dgm:prSet phldrT="[Текст]" custT="1"/>
      <dgm:spPr/>
      <dgm:t>
        <a:bodyPr/>
        <a:lstStyle/>
        <a:p>
          <a:r>
            <a:rPr lang="ru-RU" sz="1800" b="0" i="0" dirty="0">
              <a:solidFill>
                <a:schemeClr val="tx1"/>
              </a:solidFill>
            </a:rPr>
            <a:t>        </a:t>
          </a:r>
          <a:r>
            <a:rPr lang="ru-RU" sz="1800" b="0" i="0" dirty="0" err="1">
              <a:solidFill>
                <a:schemeClr val="tx1"/>
              </a:solidFill>
            </a:rPr>
            <a:t>Переваги</a:t>
          </a:r>
          <a:r>
            <a:rPr lang="ru-RU" sz="1800" b="0" i="0" dirty="0">
              <a:solidFill>
                <a:schemeClr val="tx1"/>
              </a:solidFill>
            </a:rPr>
            <a:t>          </a:t>
          </a:r>
          <a:endParaRPr lang="ru-RU" sz="1800" dirty="0">
            <a:solidFill>
              <a:schemeClr val="tx1"/>
            </a:solidFill>
          </a:endParaRPr>
        </a:p>
      </dgm:t>
    </dgm:pt>
    <dgm:pt modelId="{E067D3AE-BC13-4906-9777-54F675AF455E}" type="parTrans" cxnId="{B511D614-680F-4EF6-B212-5E9298FF9145}">
      <dgm:prSet/>
      <dgm:spPr/>
      <dgm:t>
        <a:bodyPr/>
        <a:lstStyle/>
        <a:p>
          <a:endParaRPr lang="ru-RU"/>
        </a:p>
      </dgm:t>
    </dgm:pt>
    <dgm:pt modelId="{EDFBF4B3-391B-4AC7-A321-6E815848B6AD}" type="sibTrans" cxnId="{B511D614-680F-4EF6-B212-5E9298FF9145}">
      <dgm:prSet/>
      <dgm:spPr/>
      <dgm:t>
        <a:bodyPr/>
        <a:lstStyle/>
        <a:p>
          <a:endParaRPr lang="ru-RU"/>
        </a:p>
      </dgm:t>
    </dgm:pt>
    <dgm:pt modelId="{9AEE44F6-E43A-45FF-8D2D-B802AE7E2A5A}">
      <dgm:prSet phldrT="[Текст]" custT="1"/>
      <dgm:spPr/>
      <dgm:t>
        <a:bodyPr/>
        <a:lstStyle/>
        <a:p>
          <a:r>
            <a:rPr lang="ru-RU" sz="1800" b="0" i="0" dirty="0">
              <a:solidFill>
                <a:schemeClr val="tx1"/>
              </a:solidFill>
            </a:rPr>
            <a:t>-</a:t>
          </a:r>
          <a:r>
            <a:rPr lang="ru-RU" sz="1800" b="0" i="0" dirty="0" err="1">
              <a:solidFill>
                <a:schemeClr val="tx1"/>
              </a:solidFill>
            </a:rPr>
            <a:t>Низька</a:t>
          </a:r>
          <a:r>
            <a:rPr lang="ru-RU" sz="1800" b="0" i="0" dirty="0">
              <a:solidFill>
                <a:schemeClr val="tx1"/>
              </a:solidFill>
            </a:rPr>
            <a:t> </a:t>
          </a:r>
          <a:r>
            <a:rPr lang="ru-RU" sz="1800" b="0" i="0" dirty="0" err="1">
              <a:solidFill>
                <a:schemeClr val="tx1"/>
              </a:solidFill>
            </a:rPr>
            <a:t>вартість</a:t>
          </a:r>
          <a:r>
            <a:rPr lang="ru-RU" sz="1800" b="0" i="0" dirty="0">
              <a:solidFill>
                <a:schemeClr val="tx1"/>
              </a:solidFill>
            </a:rPr>
            <a:t> </a:t>
          </a:r>
          <a:r>
            <a:rPr lang="ru-RU" sz="1800" b="0" i="0" dirty="0" err="1">
              <a:solidFill>
                <a:schemeClr val="tx1"/>
              </a:solidFill>
            </a:rPr>
            <a:t>виготовлення</a:t>
          </a:r>
          <a:r>
            <a:rPr lang="ru-RU" sz="1800" b="0" i="0" dirty="0">
              <a:solidFill>
                <a:schemeClr val="tx1"/>
              </a:solidFill>
            </a:rPr>
            <a:t> ;</a:t>
          </a:r>
          <a:br>
            <a:rPr lang="ru-RU" sz="1800" b="0" i="0" dirty="0">
              <a:solidFill>
                <a:schemeClr val="tx1"/>
              </a:solidFill>
            </a:rPr>
          </a:br>
          <a:r>
            <a:rPr lang="ru-RU" b="0" i="0" dirty="0">
              <a:solidFill>
                <a:schemeClr val="tx1"/>
              </a:solidFill>
            </a:rPr>
            <a:t>-</a:t>
          </a:r>
          <a:r>
            <a:rPr lang="ru-RU" b="0" i="0" dirty="0" err="1">
              <a:solidFill>
                <a:schemeClr val="tx1"/>
              </a:solidFill>
            </a:rPr>
            <a:t>Кожен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льодяник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коштує</a:t>
          </a:r>
          <a:r>
            <a:rPr lang="ru-RU" b="0" i="0" dirty="0">
              <a:solidFill>
                <a:schemeClr val="tx1"/>
              </a:solidFill>
            </a:rPr>
            <a:t> не </a:t>
          </a:r>
          <a:r>
            <a:rPr lang="ru-RU" b="0" i="0" dirty="0" err="1">
              <a:solidFill>
                <a:schemeClr val="tx1"/>
              </a:solidFill>
            </a:rPr>
            <a:t>більше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ніж</a:t>
          </a:r>
          <a:r>
            <a:rPr lang="ru-RU" b="0" i="0" dirty="0">
              <a:solidFill>
                <a:schemeClr val="tx1"/>
              </a:solidFill>
            </a:rPr>
            <a:t> 1,00 RM</a:t>
          </a:r>
          <a:br>
            <a:rPr lang="ru-RU" b="0" i="0" dirty="0">
              <a:solidFill>
                <a:schemeClr val="tx1"/>
              </a:solidFill>
            </a:rPr>
          </a:br>
          <a:r>
            <a:rPr lang="ru-RU" b="0" i="0" dirty="0">
              <a:solidFill>
                <a:schemeClr val="tx1"/>
              </a:solidFill>
            </a:rPr>
            <a:t>- Невеликий за </a:t>
          </a:r>
          <a:r>
            <a:rPr lang="ru-RU" b="0" i="0" dirty="0" err="1">
              <a:solidFill>
                <a:schemeClr val="tx1"/>
              </a:solidFill>
            </a:rPr>
            <a:t>розміром</a:t>
          </a:r>
          <a:r>
            <a:rPr lang="ru-RU" b="0" i="0" dirty="0">
              <a:solidFill>
                <a:schemeClr val="tx1"/>
              </a:solidFill>
            </a:rPr>
            <a:t>, легко </a:t>
          </a:r>
          <a:r>
            <a:rPr lang="ru-RU" b="0" i="0" dirty="0" err="1">
              <a:solidFill>
                <a:schemeClr val="tx1"/>
              </a:solidFill>
            </a:rPr>
            <a:t>переносити</a:t>
          </a:r>
          <a:br>
            <a:rPr lang="ru-RU" b="0" i="0" dirty="0">
              <a:solidFill>
                <a:schemeClr val="tx1"/>
              </a:solidFill>
            </a:rPr>
          </a:br>
          <a:r>
            <a:rPr lang="ru-RU" b="0" i="0" dirty="0">
              <a:solidFill>
                <a:schemeClr val="tx1"/>
              </a:solidFill>
            </a:rPr>
            <a:t>- </a:t>
          </a:r>
          <a:r>
            <a:rPr lang="ru-RU" b="0" i="0" dirty="0" err="1">
              <a:solidFill>
                <a:schemeClr val="tx1"/>
              </a:solidFill>
            </a:rPr>
            <a:t>Більше</a:t>
          </a:r>
          <a:r>
            <a:rPr lang="ru-RU" b="0" i="0" dirty="0">
              <a:solidFill>
                <a:schemeClr val="tx1"/>
              </a:solidFill>
            </a:rPr>
            <a:t> 100 </a:t>
          </a:r>
          <a:r>
            <a:rPr lang="ru-RU" b="0" i="0" dirty="0" err="1">
              <a:solidFill>
                <a:schemeClr val="tx1"/>
              </a:solidFill>
            </a:rPr>
            <a:t>видів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смаків</a:t>
          </a:r>
          <a:r>
            <a:rPr lang="ru-RU" b="0" i="0" dirty="0">
              <a:solidFill>
                <a:schemeClr val="tx1"/>
              </a:solidFill>
            </a:rPr>
            <a:t> на </a:t>
          </a:r>
          <a:r>
            <a:rPr lang="ru-RU" b="0" i="0" dirty="0" err="1">
              <a:solidFill>
                <a:schemeClr val="tx1"/>
              </a:solidFill>
            </a:rPr>
            <a:t>вибір</a:t>
          </a:r>
          <a:endParaRPr lang="ru-RU" sz="1800" dirty="0">
            <a:solidFill>
              <a:schemeClr val="tx1"/>
            </a:solidFill>
          </a:endParaRPr>
        </a:p>
      </dgm:t>
    </dgm:pt>
    <dgm:pt modelId="{B413C439-A001-4388-8D7C-152A8133C3E9}" type="parTrans" cxnId="{4B3F3993-8C6F-4929-8126-BBE4E317FC79}">
      <dgm:prSet/>
      <dgm:spPr/>
      <dgm:t>
        <a:bodyPr/>
        <a:lstStyle/>
        <a:p>
          <a:endParaRPr lang="ru-UA"/>
        </a:p>
      </dgm:t>
    </dgm:pt>
    <dgm:pt modelId="{D364E5E4-FAD9-4372-BA37-BA2C4EF7291B}" type="sibTrans" cxnId="{4B3F3993-8C6F-4929-8126-BBE4E317FC79}">
      <dgm:prSet/>
      <dgm:spPr/>
      <dgm:t>
        <a:bodyPr/>
        <a:lstStyle/>
        <a:p>
          <a:endParaRPr lang="ru-UA"/>
        </a:p>
      </dgm:t>
    </dgm:pt>
    <dgm:pt modelId="{4C9AE086-A890-4BC0-8F47-0AEC20184280}">
      <dgm:prSet phldrT="[Текст]" custT="1"/>
      <dgm:spPr/>
      <dgm:t>
        <a:bodyPr/>
        <a:lstStyle/>
        <a:p>
          <a:r>
            <a:rPr lang="ru-RU" b="0" i="0" dirty="0">
              <a:solidFill>
                <a:schemeClr val="tx1"/>
              </a:solidFill>
            </a:rPr>
            <a:t>-</a:t>
          </a:r>
          <a:r>
            <a:rPr lang="ru-RU" b="0" i="0" dirty="0" err="1">
              <a:solidFill>
                <a:schemeClr val="tx1"/>
              </a:solidFill>
            </a:rPr>
            <a:t>Розгортання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Chupa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Chups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іноді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може</a:t>
          </a:r>
          <a:r>
            <a:rPr lang="ru-RU" b="0" i="0" dirty="0">
              <a:solidFill>
                <a:schemeClr val="tx1"/>
              </a:solidFill>
            </a:rPr>
            <a:t> бути </a:t>
          </a:r>
          <a:r>
            <a:rPr lang="ru-RU" b="0" i="0" dirty="0" err="1">
              <a:solidFill>
                <a:schemeClr val="tx1"/>
              </a:solidFill>
            </a:rPr>
            <a:t>складним</a:t>
          </a:r>
          <a:br>
            <a:rPr lang="ru-RU" b="0" i="0" dirty="0">
              <a:solidFill>
                <a:schemeClr val="tx1"/>
              </a:solidFill>
            </a:rPr>
          </a:br>
          <a:r>
            <a:rPr lang="ru-RU" b="0" i="0" dirty="0">
              <a:solidFill>
                <a:schemeClr val="tx1"/>
              </a:solidFill>
            </a:rPr>
            <a:t>- </a:t>
          </a:r>
          <a:r>
            <a:rPr lang="ru-RU" b="0" i="0" dirty="0" err="1">
              <a:solidFill>
                <a:schemeClr val="tx1"/>
              </a:solidFill>
            </a:rPr>
            <a:t>Надмірне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споживання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може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призвести</a:t>
          </a:r>
          <a:r>
            <a:rPr lang="ru-RU" b="0" i="0" dirty="0">
              <a:solidFill>
                <a:schemeClr val="tx1"/>
              </a:solidFill>
            </a:rPr>
            <a:t> до </a:t>
          </a:r>
          <a:r>
            <a:rPr lang="ru-RU" b="0" i="0" dirty="0" err="1">
              <a:solidFill>
                <a:schemeClr val="tx1"/>
              </a:solidFill>
            </a:rPr>
            <a:t>надмірного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розпаду</a:t>
          </a:r>
          <a:br>
            <a:rPr lang="ru-RU" b="0" i="0" dirty="0">
              <a:solidFill>
                <a:schemeClr val="tx1"/>
              </a:solidFill>
            </a:rPr>
          </a:br>
          <a:r>
            <a:rPr lang="ru-RU" b="0" i="0" dirty="0">
              <a:solidFill>
                <a:schemeClr val="tx1"/>
              </a:solidFill>
            </a:rPr>
            <a:t>- </a:t>
          </a:r>
          <a:r>
            <a:rPr lang="ru-RU" b="0" i="0" dirty="0" err="1">
              <a:solidFill>
                <a:schemeClr val="tx1"/>
              </a:solidFill>
            </a:rPr>
            <a:t>Пластикова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паличка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небезпечна</a:t>
          </a:r>
          <a:r>
            <a:rPr lang="ru-RU" b="0" i="0" dirty="0">
              <a:solidFill>
                <a:schemeClr val="tx1"/>
              </a:solidFill>
            </a:rPr>
            <a:t> для </a:t>
          </a:r>
          <a:r>
            <a:rPr lang="ru-RU" b="0" i="0" dirty="0" err="1">
              <a:solidFill>
                <a:schemeClr val="tx1"/>
              </a:solidFill>
            </a:rPr>
            <a:t>дітей</a:t>
          </a:r>
          <a:r>
            <a:rPr lang="ru-RU" b="0" i="0" dirty="0">
              <a:solidFill>
                <a:schemeClr val="tx1"/>
              </a:solidFill>
            </a:rPr>
            <a:t> </a:t>
          </a:r>
          <a:r>
            <a:rPr lang="ru-RU" b="0" i="0" dirty="0" err="1">
              <a:solidFill>
                <a:schemeClr val="tx1"/>
              </a:solidFill>
            </a:rPr>
            <a:t>віком</a:t>
          </a:r>
          <a:r>
            <a:rPr lang="ru-RU" b="0" i="0" dirty="0">
              <a:solidFill>
                <a:schemeClr val="tx1"/>
              </a:solidFill>
            </a:rPr>
            <a:t> до 8 </a:t>
          </a:r>
          <a:r>
            <a:rPr lang="ru-RU" b="0" i="0" dirty="0" err="1">
              <a:solidFill>
                <a:schemeClr val="tx1"/>
              </a:solidFill>
            </a:rPr>
            <a:t>років</a:t>
          </a:r>
          <a:endParaRPr lang="ru-RU" sz="1800" dirty="0">
            <a:solidFill>
              <a:schemeClr val="tx1"/>
            </a:solidFill>
          </a:endParaRPr>
        </a:p>
      </dgm:t>
    </dgm:pt>
    <dgm:pt modelId="{E102A62B-571D-4EB2-8289-19A8B206BFB9}" type="parTrans" cxnId="{0F65D788-E645-4049-B30D-88E7D1F0AD16}">
      <dgm:prSet/>
      <dgm:spPr/>
      <dgm:t>
        <a:bodyPr/>
        <a:lstStyle/>
        <a:p>
          <a:endParaRPr lang="ru-UA"/>
        </a:p>
      </dgm:t>
    </dgm:pt>
    <dgm:pt modelId="{BD48BDB4-9932-47BC-9436-392A51B7CB6C}" type="sibTrans" cxnId="{0F65D788-E645-4049-B30D-88E7D1F0AD16}">
      <dgm:prSet/>
      <dgm:spPr/>
      <dgm:t>
        <a:bodyPr/>
        <a:lstStyle/>
        <a:p>
          <a:endParaRPr lang="ru-UA"/>
        </a:p>
      </dgm:t>
    </dgm:pt>
    <dgm:pt modelId="{697E1A98-BD4B-46EC-A904-A0D24B69A3D8}">
      <dgm:prSet phldrT="[Текст]" custT="1"/>
      <dgm:spPr/>
      <dgm:t>
        <a:bodyPr/>
        <a:lstStyle/>
        <a:p>
          <a:r>
            <a:rPr lang="ru-RU" b="0" i="0" dirty="0" err="1">
              <a:solidFill>
                <a:schemeClr val="tx1"/>
              </a:solidFill>
            </a:rPr>
            <a:t>Недоліки</a:t>
          </a:r>
          <a:r>
            <a:rPr lang="ru-RU" b="0" i="0" dirty="0">
              <a:solidFill>
                <a:schemeClr val="tx1"/>
              </a:solidFill>
            </a:rPr>
            <a:t>  </a:t>
          </a:r>
          <a:endParaRPr lang="ru-RU" sz="1800" dirty="0">
            <a:solidFill>
              <a:schemeClr val="tx1"/>
            </a:solidFill>
          </a:endParaRPr>
        </a:p>
      </dgm:t>
    </dgm:pt>
    <dgm:pt modelId="{FA199D0B-3E87-43CF-8AC5-13F574758C92}" type="parTrans" cxnId="{1D621F94-A2DD-4428-B988-E80F8D1A84E9}">
      <dgm:prSet/>
      <dgm:spPr/>
      <dgm:t>
        <a:bodyPr/>
        <a:lstStyle/>
        <a:p>
          <a:endParaRPr lang="ru-UA"/>
        </a:p>
      </dgm:t>
    </dgm:pt>
    <dgm:pt modelId="{B3403CA4-9D06-40BA-8E1E-22A6DAD1FF00}" type="sibTrans" cxnId="{1D621F94-A2DD-4428-B988-E80F8D1A84E9}">
      <dgm:prSet/>
      <dgm:spPr/>
      <dgm:t>
        <a:bodyPr/>
        <a:lstStyle/>
        <a:p>
          <a:endParaRPr lang="ru-UA"/>
        </a:p>
      </dgm:t>
    </dgm:pt>
    <dgm:pt modelId="{1EDC7741-DE62-4E4D-8016-CF50D7E48A93}" type="pres">
      <dgm:prSet presAssocID="{D9A1B665-394F-498D-9A09-F32B96783D67}" presName="Name0" presStyleCnt="0">
        <dgm:presLayoutVars>
          <dgm:dir/>
          <dgm:animLvl val="lvl"/>
          <dgm:resizeHandles val="exact"/>
        </dgm:presLayoutVars>
      </dgm:prSet>
      <dgm:spPr/>
    </dgm:pt>
    <dgm:pt modelId="{2B317E73-132E-49C1-99BE-106FA5934E8C}" type="pres">
      <dgm:prSet presAssocID="{4C9AE086-A890-4BC0-8F47-0AEC20184280}" presName="boxAndChildren" presStyleCnt="0"/>
      <dgm:spPr/>
    </dgm:pt>
    <dgm:pt modelId="{24EA923A-4776-4870-A1D2-A988E3A070E3}" type="pres">
      <dgm:prSet presAssocID="{4C9AE086-A890-4BC0-8F47-0AEC20184280}" presName="parentTextBox" presStyleLbl="node1" presStyleIdx="0" presStyleCnt="4"/>
      <dgm:spPr/>
    </dgm:pt>
    <dgm:pt modelId="{745E6307-AC1B-430D-88FA-01421DBBF666}" type="pres">
      <dgm:prSet presAssocID="{B3403CA4-9D06-40BA-8E1E-22A6DAD1FF00}" presName="sp" presStyleCnt="0"/>
      <dgm:spPr/>
    </dgm:pt>
    <dgm:pt modelId="{92BD4937-BBE1-4A78-846F-0A23EFFD76DC}" type="pres">
      <dgm:prSet presAssocID="{697E1A98-BD4B-46EC-A904-A0D24B69A3D8}" presName="arrowAndChildren" presStyleCnt="0"/>
      <dgm:spPr/>
    </dgm:pt>
    <dgm:pt modelId="{ABA7DDCB-A79D-4143-B50F-0C2C5FAF4393}" type="pres">
      <dgm:prSet presAssocID="{697E1A98-BD4B-46EC-A904-A0D24B69A3D8}" presName="parentTextArrow" presStyleLbl="node1" presStyleIdx="1" presStyleCnt="4"/>
      <dgm:spPr/>
    </dgm:pt>
    <dgm:pt modelId="{BBC4563B-C2AC-42C3-88AB-1689B785AE12}" type="pres">
      <dgm:prSet presAssocID="{D364E5E4-FAD9-4372-BA37-BA2C4EF7291B}" presName="sp" presStyleCnt="0"/>
      <dgm:spPr/>
    </dgm:pt>
    <dgm:pt modelId="{585CE3DF-A712-41FF-BC90-1A0182AFA3C3}" type="pres">
      <dgm:prSet presAssocID="{9AEE44F6-E43A-45FF-8D2D-B802AE7E2A5A}" presName="arrowAndChildren" presStyleCnt="0"/>
      <dgm:spPr/>
    </dgm:pt>
    <dgm:pt modelId="{54A655B1-F9E0-42E2-9035-42187FB7BFBF}" type="pres">
      <dgm:prSet presAssocID="{9AEE44F6-E43A-45FF-8D2D-B802AE7E2A5A}" presName="parentTextArrow" presStyleLbl="node1" presStyleIdx="2" presStyleCnt="4" custScaleY="155784"/>
      <dgm:spPr/>
    </dgm:pt>
    <dgm:pt modelId="{6C0A6434-2953-47E5-BFB7-81ABCD86E432}" type="pres">
      <dgm:prSet presAssocID="{EDFBF4B3-391B-4AC7-A321-6E815848B6AD}" presName="sp" presStyleCnt="0"/>
      <dgm:spPr/>
    </dgm:pt>
    <dgm:pt modelId="{04759379-21D8-4D27-B615-1291CCEC3430}" type="pres">
      <dgm:prSet presAssocID="{D8DE1DC6-9C3C-4DB4-8A76-5E54333F47AF}" presName="arrowAndChildren" presStyleCnt="0"/>
      <dgm:spPr/>
    </dgm:pt>
    <dgm:pt modelId="{55F10E23-B458-4900-A8AF-658DC4F33653}" type="pres">
      <dgm:prSet presAssocID="{D8DE1DC6-9C3C-4DB4-8A76-5E54333F47AF}" presName="parentTextArrow" presStyleLbl="node1" presStyleIdx="3" presStyleCnt="4"/>
      <dgm:spPr/>
    </dgm:pt>
  </dgm:ptLst>
  <dgm:cxnLst>
    <dgm:cxn modelId="{B511D614-680F-4EF6-B212-5E9298FF9145}" srcId="{D9A1B665-394F-498D-9A09-F32B96783D67}" destId="{D8DE1DC6-9C3C-4DB4-8A76-5E54333F47AF}" srcOrd="0" destOrd="0" parTransId="{E067D3AE-BC13-4906-9777-54F675AF455E}" sibTransId="{EDFBF4B3-391B-4AC7-A321-6E815848B6AD}"/>
    <dgm:cxn modelId="{88909D23-53B7-41AF-86DC-0F49FAED0BD5}" type="presOf" srcId="{9AEE44F6-E43A-45FF-8D2D-B802AE7E2A5A}" destId="{54A655B1-F9E0-42E2-9035-42187FB7BFBF}" srcOrd="0" destOrd="0" presId="urn:microsoft.com/office/officeart/2005/8/layout/process4"/>
    <dgm:cxn modelId="{0F65D788-E645-4049-B30D-88E7D1F0AD16}" srcId="{D9A1B665-394F-498D-9A09-F32B96783D67}" destId="{4C9AE086-A890-4BC0-8F47-0AEC20184280}" srcOrd="3" destOrd="0" parTransId="{E102A62B-571D-4EB2-8289-19A8B206BFB9}" sibTransId="{BD48BDB4-9932-47BC-9436-392A51B7CB6C}"/>
    <dgm:cxn modelId="{4B3F3993-8C6F-4929-8126-BBE4E317FC79}" srcId="{D9A1B665-394F-498D-9A09-F32B96783D67}" destId="{9AEE44F6-E43A-45FF-8D2D-B802AE7E2A5A}" srcOrd="1" destOrd="0" parTransId="{B413C439-A001-4388-8D7C-152A8133C3E9}" sibTransId="{D364E5E4-FAD9-4372-BA37-BA2C4EF7291B}"/>
    <dgm:cxn modelId="{1D621F94-A2DD-4428-B988-E80F8D1A84E9}" srcId="{D9A1B665-394F-498D-9A09-F32B96783D67}" destId="{697E1A98-BD4B-46EC-A904-A0D24B69A3D8}" srcOrd="2" destOrd="0" parTransId="{FA199D0B-3E87-43CF-8AC5-13F574758C92}" sibTransId="{B3403CA4-9D06-40BA-8E1E-22A6DAD1FF00}"/>
    <dgm:cxn modelId="{41A8F0A7-9E6D-4B09-8966-12B552D865F6}" type="presOf" srcId="{D9A1B665-394F-498D-9A09-F32B96783D67}" destId="{1EDC7741-DE62-4E4D-8016-CF50D7E48A93}" srcOrd="0" destOrd="0" presId="urn:microsoft.com/office/officeart/2005/8/layout/process4"/>
    <dgm:cxn modelId="{925879AA-642F-4E52-9510-918D1FBD6EB4}" type="presOf" srcId="{4C9AE086-A890-4BC0-8F47-0AEC20184280}" destId="{24EA923A-4776-4870-A1D2-A988E3A070E3}" srcOrd="0" destOrd="0" presId="urn:microsoft.com/office/officeart/2005/8/layout/process4"/>
    <dgm:cxn modelId="{412D92AC-5C76-45D1-9DBA-70264710F5A3}" type="presOf" srcId="{D8DE1DC6-9C3C-4DB4-8A76-5E54333F47AF}" destId="{55F10E23-B458-4900-A8AF-658DC4F33653}" srcOrd="0" destOrd="0" presId="urn:microsoft.com/office/officeart/2005/8/layout/process4"/>
    <dgm:cxn modelId="{491F6AEE-1B48-47DF-918F-27070648B1B6}" type="presOf" srcId="{697E1A98-BD4B-46EC-A904-A0D24B69A3D8}" destId="{ABA7DDCB-A79D-4143-B50F-0C2C5FAF4393}" srcOrd="0" destOrd="0" presId="urn:microsoft.com/office/officeart/2005/8/layout/process4"/>
    <dgm:cxn modelId="{4E8508AB-29AC-4124-8538-11CC16578B41}" type="presParOf" srcId="{1EDC7741-DE62-4E4D-8016-CF50D7E48A93}" destId="{2B317E73-132E-49C1-99BE-106FA5934E8C}" srcOrd="0" destOrd="0" presId="urn:microsoft.com/office/officeart/2005/8/layout/process4"/>
    <dgm:cxn modelId="{309C313B-7E55-4F00-952E-C10AADB7389A}" type="presParOf" srcId="{2B317E73-132E-49C1-99BE-106FA5934E8C}" destId="{24EA923A-4776-4870-A1D2-A988E3A070E3}" srcOrd="0" destOrd="0" presId="urn:microsoft.com/office/officeart/2005/8/layout/process4"/>
    <dgm:cxn modelId="{B7160644-F09C-4222-BBD5-D4EBA6DCF3D7}" type="presParOf" srcId="{1EDC7741-DE62-4E4D-8016-CF50D7E48A93}" destId="{745E6307-AC1B-430D-88FA-01421DBBF666}" srcOrd="1" destOrd="0" presId="urn:microsoft.com/office/officeart/2005/8/layout/process4"/>
    <dgm:cxn modelId="{F09D5385-313B-40A8-98FA-E7045AE0D245}" type="presParOf" srcId="{1EDC7741-DE62-4E4D-8016-CF50D7E48A93}" destId="{92BD4937-BBE1-4A78-846F-0A23EFFD76DC}" srcOrd="2" destOrd="0" presId="urn:microsoft.com/office/officeart/2005/8/layout/process4"/>
    <dgm:cxn modelId="{607E466A-D481-453C-9B2A-F84F549B9D7F}" type="presParOf" srcId="{92BD4937-BBE1-4A78-846F-0A23EFFD76DC}" destId="{ABA7DDCB-A79D-4143-B50F-0C2C5FAF4393}" srcOrd="0" destOrd="0" presId="urn:microsoft.com/office/officeart/2005/8/layout/process4"/>
    <dgm:cxn modelId="{58CC759E-F74E-4E6C-9573-D48CDA973901}" type="presParOf" srcId="{1EDC7741-DE62-4E4D-8016-CF50D7E48A93}" destId="{BBC4563B-C2AC-42C3-88AB-1689B785AE12}" srcOrd="3" destOrd="0" presId="urn:microsoft.com/office/officeart/2005/8/layout/process4"/>
    <dgm:cxn modelId="{DBD9AA14-87C6-4F54-8E67-1DC19AC59255}" type="presParOf" srcId="{1EDC7741-DE62-4E4D-8016-CF50D7E48A93}" destId="{585CE3DF-A712-41FF-BC90-1A0182AFA3C3}" srcOrd="4" destOrd="0" presId="urn:microsoft.com/office/officeart/2005/8/layout/process4"/>
    <dgm:cxn modelId="{72FADD38-600E-4846-8D83-E99A97C883D6}" type="presParOf" srcId="{585CE3DF-A712-41FF-BC90-1A0182AFA3C3}" destId="{54A655B1-F9E0-42E2-9035-42187FB7BFBF}" srcOrd="0" destOrd="0" presId="urn:microsoft.com/office/officeart/2005/8/layout/process4"/>
    <dgm:cxn modelId="{032B26EC-6600-48A2-AC80-B4E3AC52357E}" type="presParOf" srcId="{1EDC7741-DE62-4E4D-8016-CF50D7E48A93}" destId="{6C0A6434-2953-47E5-BFB7-81ABCD86E432}" srcOrd="5" destOrd="0" presId="urn:microsoft.com/office/officeart/2005/8/layout/process4"/>
    <dgm:cxn modelId="{16AB1EBC-A062-440F-BAC8-9AF0A9611C20}" type="presParOf" srcId="{1EDC7741-DE62-4E4D-8016-CF50D7E48A93}" destId="{04759379-21D8-4D27-B615-1291CCEC3430}" srcOrd="6" destOrd="0" presId="urn:microsoft.com/office/officeart/2005/8/layout/process4"/>
    <dgm:cxn modelId="{C808B927-43D7-4CA9-8B87-291F4B639C1D}" type="presParOf" srcId="{04759379-21D8-4D27-B615-1291CCEC3430}" destId="{55F10E23-B458-4900-A8AF-658DC4F3365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70504-7F81-493E-A25D-049AB327574C}">
      <dsp:nvSpPr>
        <dsp:cNvPr id="0" name=""/>
        <dsp:cNvSpPr/>
      </dsp:nvSpPr>
      <dsp:spPr>
        <a:xfrm>
          <a:off x="1551" y="330743"/>
          <a:ext cx="2910388" cy="291038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Чупа Чупс </a:t>
          </a:r>
          <a:r>
            <a:rPr lang="ru-RU" sz="1400" b="1" kern="1200" dirty="0" err="1"/>
            <a:t>спрямовує</a:t>
          </a:r>
          <a:r>
            <a:rPr lang="ru-RU" sz="1400" b="1" kern="1200" dirty="0"/>
            <a:t> </a:t>
          </a:r>
          <a:r>
            <a:rPr lang="ru-RU" sz="1400" b="1" kern="1200" dirty="0" err="1"/>
            <a:t>всі</a:t>
          </a:r>
          <a:r>
            <a:rPr lang="ru-RU" sz="1400" b="1" kern="1200" dirty="0"/>
            <a:t> </a:t>
          </a:r>
          <a:r>
            <a:rPr lang="ru-RU" sz="1400" b="1" kern="1200" dirty="0" err="1"/>
            <a:t>свої</a:t>
          </a:r>
          <a:r>
            <a:rPr lang="ru-RU" sz="1400" b="1" kern="1200" dirty="0"/>
            <a:t> </a:t>
          </a:r>
          <a:r>
            <a:rPr lang="ru-RU" sz="1400" b="1" kern="1200" dirty="0" err="1"/>
            <a:t>зусилля</a:t>
          </a:r>
          <a:r>
            <a:rPr lang="ru-RU" sz="1400" b="1" kern="1200" dirty="0"/>
            <a:t> на те, </a:t>
          </a:r>
          <a:r>
            <a:rPr lang="ru-RU" sz="1400" b="1" kern="1200" dirty="0" err="1"/>
            <a:t>щоб</a:t>
          </a:r>
          <a:r>
            <a:rPr lang="ru-RU" sz="1400" b="1" kern="1200" dirty="0"/>
            <a:t> </a:t>
          </a:r>
          <a:r>
            <a:rPr lang="ru-RU" sz="1400" b="1" kern="1200" dirty="0" err="1"/>
            <a:t>задовольнити</a:t>
          </a:r>
          <a:r>
            <a:rPr lang="ru-RU" sz="1400" b="1" kern="1200" dirty="0"/>
            <a:t> </a:t>
          </a:r>
          <a:r>
            <a:rPr lang="ru-RU" sz="1400" b="1" kern="1200" dirty="0" err="1"/>
            <a:t>ласунів</a:t>
          </a:r>
          <a:r>
            <a:rPr lang="ru-RU" sz="1400" b="1" kern="1200" dirty="0"/>
            <a:t> та </a:t>
          </a:r>
          <a:r>
            <a:rPr lang="ru-RU" sz="1400" b="1" kern="1200" dirty="0" err="1"/>
            <a:t>виробляти</a:t>
          </a:r>
          <a:r>
            <a:rPr lang="ru-RU" sz="1400" b="1" kern="1200" dirty="0"/>
            <a:t> </a:t>
          </a:r>
          <a:r>
            <a:rPr lang="ru-RU" sz="1400" b="1" kern="1200" dirty="0" err="1"/>
            <a:t>продукцію</a:t>
          </a:r>
          <a:r>
            <a:rPr lang="ru-RU" sz="1400" b="1" kern="1200" dirty="0"/>
            <a:t> </a:t>
          </a:r>
          <a:r>
            <a:rPr lang="ru-RU" sz="1400" b="1" kern="1200" dirty="0" err="1"/>
            <a:t>високої</a:t>
          </a:r>
          <a:r>
            <a:rPr lang="ru-RU" sz="1400" b="1" kern="1200" dirty="0"/>
            <a:t> </a:t>
          </a:r>
          <a:r>
            <a:rPr lang="ru-RU" sz="1400" b="1" kern="1200" dirty="0" err="1"/>
            <a:t>якості</a:t>
          </a:r>
          <a:r>
            <a:rPr lang="ru-RU" sz="1400" b="1" kern="1200" dirty="0"/>
            <a:t> – </a:t>
          </a:r>
          <a:r>
            <a:rPr lang="ru-RU" sz="1400" b="1" kern="1200" dirty="0" err="1"/>
            <a:t>це</a:t>
          </a:r>
          <a:r>
            <a:rPr lang="ru-RU" sz="1400" b="1" kern="1200" dirty="0"/>
            <a:t> </a:t>
          </a:r>
          <a:r>
            <a:rPr lang="ru-RU" sz="1400" b="1" kern="1200" dirty="0" err="1"/>
            <a:t>невід'ємна</a:t>
          </a:r>
          <a:r>
            <a:rPr lang="ru-RU" sz="1400" b="1" kern="1200" dirty="0"/>
            <a:t> </a:t>
          </a:r>
          <a:r>
            <a:rPr lang="ru-RU" sz="1400" b="1" kern="1200" dirty="0" err="1"/>
            <a:t>перевага</a:t>
          </a:r>
          <a:r>
            <a:rPr lang="ru-RU" sz="1400" b="1" kern="1200" dirty="0"/>
            <a:t> марки.</a:t>
          </a:r>
          <a:endParaRPr lang="ru-RU" sz="1400" kern="1200" dirty="0"/>
        </a:p>
      </dsp:txBody>
      <dsp:txXfrm>
        <a:off x="427767" y="756959"/>
        <a:ext cx="2057956" cy="2057956"/>
      </dsp:txXfrm>
    </dsp:sp>
    <dsp:sp modelId="{199FBD22-A7CB-4B24-84C6-AE6A8F71C805}">
      <dsp:nvSpPr>
        <dsp:cNvPr id="0" name=""/>
        <dsp:cNvSpPr/>
      </dsp:nvSpPr>
      <dsp:spPr>
        <a:xfrm>
          <a:off x="2685028" y="-80560"/>
          <a:ext cx="1813912" cy="9822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/>
        </a:p>
      </dsp:txBody>
      <dsp:txXfrm>
        <a:off x="2685028" y="115891"/>
        <a:ext cx="1519236" cy="589353"/>
      </dsp:txXfrm>
    </dsp:sp>
    <dsp:sp modelId="{F90DE57D-5CAA-4807-B684-429A6C26E7B8}">
      <dsp:nvSpPr>
        <dsp:cNvPr id="0" name=""/>
        <dsp:cNvSpPr/>
      </dsp:nvSpPr>
      <dsp:spPr>
        <a:xfrm>
          <a:off x="4374704" y="330743"/>
          <a:ext cx="2910388" cy="291038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/>
            <a:t>Яскрава</a:t>
          </a:r>
          <a:r>
            <a:rPr lang="ru-RU" sz="1400" kern="1200" dirty="0"/>
            <a:t> </a:t>
          </a:r>
          <a:r>
            <a:rPr lang="ru-RU" sz="1400" kern="1200" dirty="0" err="1"/>
            <a:t>індивідуальність</a:t>
          </a:r>
          <a:r>
            <a:rPr lang="ru-RU" sz="1400" kern="1200" dirty="0"/>
            <a:t> продукту та </a:t>
          </a:r>
          <a:r>
            <a:rPr lang="ru-RU" sz="1400" kern="1200" dirty="0" err="1"/>
            <a:t>унікальні</a:t>
          </a:r>
          <a:r>
            <a:rPr lang="ru-RU" sz="1400" kern="1200" dirty="0"/>
            <a:t> </a:t>
          </a:r>
          <a:r>
            <a:rPr lang="ru-RU" sz="1400" kern="1200" dirty="0" err="1"/>
            <a:t>радісні</a:t>
          </a:r>
          <a:r>
            <a:rPr lang="ru-RU" sz="1400" kern="1200" dirty="0"/>
            <a:t> </a:t>
          </a:r>
          <a:r>
            <a:rPr lang="ru-RU" sz="1400" kern="1200" dirty="0" err="1"/>
            <a:t>стосунки</a:t>
          </a:r>
          <a:r>
            <a:rPr lang="ru-RU" sz="1400" kern="1200" dirty="0"/>
            <a:t> </a:t>
          </a:r>
          <a:r>
            <a:rPr lang="ru-RU" sz="1400" kern="1200" dirty="0" err="1"/>
            <a:t>зі</a:t>
          </a:r>
          <a:r>
            <a:rPr lang="ru-RU" sz="1400" kern="1200" dirty="0"/>
            <a:t> </a:t>
          </a:r>
          <a:r>
            <a:rPr lang="ru-RU" sz="1400" kern="1200" dirty="0" err="1"/>
            <a:t>споживачами</a:t>
          </a:r>
          <a:r>
            <a:rPr lang="ru-RU" sz="1400" kern="1200" dirty="0"/>
            <a:t> є </a:t>
          </a:r>
          <a:r>
            <a:rPr lang="ru-RU" sz="1400" kern="1200" dirty="0" err="1"/>
            <a:t>джерелом</a:t>
          </a:r>
          <a:r>
            <a:rPr lang="ru-RU" sz="1400" kern="1200" dirty="0"/>
            <a:t> </a:t>
          </a:r>
          <a:r>
            <a:rPr lang="ru-RU" sz="1400" kern="1200" dirty="0" err="1"/>
            <a:t>сотень</a:t>
          </a:r>
          <a:r>
            <a:rPr lang="ru-RU" sz="1400" kern="1200" dirty="0"/>
            <a:t> </a:t>
          </a:r>
          <a:r>
            <a:rPr lang="ru-RU" sz="1400" kern="1200" dirty="0" err="1"/>
            <a:t>приємних</a:t>
          </a:r>
          <a:r>
            <a:rPr lang="ru-RU" sz="1400" kern="1200" dirty="0"/>
            <a:t> та </a:t>
          </a:r>
          <a:r>
            <a:rPr lang="ru-RU" sz="1400" kern="1200" dirty="0" err="1"/>
            <a:t>смішних</a:t>
          </a:r>
          <a:r>
            <a:rPr lang="ru-RU" sz="1400" kern="1200" dirty="0"/>
            <a:t> </a:t>
          </a:r>
          <a:r>
            <a:rPr lang="ru-RU" sz="1400" kern="1200" dirty="0" err="1"/>
            <a:t>історій</a:t>
          </a:r>
          <a:r>
            <a:rPr lang="ru-RU" sz="1400" kern="1200" dirty="0"/>
            <a:t>.</a:t>
          </a:r>
          <a:endParaRPr lang="ru-RU" sz="1800" kern="1200" dirty="0"/>
        </a:p>
      </dsp:txBody>
      <dsp:txXfrm>
        <a:off x="4800920" y="756959"/>
        <a:ext cx="2057956" cy="2057956"/>
      </dsp:txXfrm>
    </dsp:sp>
    <dsp:sp modelId="{9C076087-7791-44BA-87C9-0BAD53C0940F}">
      <dsp:nvSpPr>
        <dsp:cNvPr id="0" name=""/>
        <dsp:cNvSpPr/>
      </dsp:nvSpPr>
      <dsp:spPr>
        <a:xfrm rot="10800000">
          <a:off x="2643206" y="2589625"/>
          <a:ext cx="1813912" cy="9822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/>
        </a:p>
      </dsp:txBody>
      <dsp:txXfrm rot="10800000">
        <a:off x="2937882" y="2786076"/>
        <a:ext cx="1519236" cy="5893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E6180-19D0-4100-B3E4-C8B924ADC88C}">
      <dsp:nvSpPr>
        <dsp:cNvPr id="0" name=""/>
        <dsp:cNvSpPr/>
      </dsp:nvSpPr>
      <dsp:spPr>
        <a:xfrm>
          <a:off x="0" y="3632856"/>
          <a:ext cx="8429684" cy="7947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>
              <a:solidFill>
                <a:schemeClr val="tx1"/>
              </a:solidFill>
            </a:rPr>
            <a:t>• </a:t>
          </a:r>
          <a:r>
            <a:rPr lang="ru-RU" sz="1200" b="0" i="0" kern="1200" dirty="0" err="1">
              <a:solidFill>
                <a:schemeClr val="tx1"/>
              </a:solidFill>
            </a:rPr>
            <a:t>Маленькі</a:t>
          </a:r>
          <a:r>
            <a:rPr lang="ru-RU" sz="1200" b="0" i="0" kern="1200" dirty="0">
              <a:solidFill>
                <a:schemeClr val="tx1"/>
              </a:solidFill>
            </a:rPr>
            <a:t>                    - </a:t>
          </a:r>
          <a:r>
            <a:rPr lang="ru-RU" sz="1200" b="0" i="0" kern="1200" dirty="0" err="1">
              <a:solidFill>
                <a:schemeClr val="tx1"/>
              </a:solidFill>
            </a:rPr>
            <a:t>яблуко</a:t>
          </a:r>
          <a:r>
            <a:rPr lang="ru-RU" sz="1200" b="0" i="0" kern="1200" dirty="0">
              <a:solidFill>
                <a:schemeClr val="tx1"/>
              </a:solidFill>
            </a:rPr>
            <a:t>, вишня, кола, </a:t>
          </a:r>
          <a:r>
            <a:rPr lang="ru-RU" sz="1200" b="0" i="0" kern="1200" dirty="0" err="1">
              <a:solidFill>
                <a:schemeClr val="tx1"/>
              </a:solidFill>
            </a:rPr>
            <a:t>лимонна</a:t>
          </a:r>
          <a:r>
            <a:rPr lang="ru-RU" sz="1200" b="0" i="0" kern="1200" dirty="0">
              <a:solidFill>
                <a:schemeClr val="tx1"/>
              </a:solidFill>
            </a:rPr>
            <a:t>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цитрусові</a:t>
          </a:r>
          <a:r>
            <a:rPr lang="ru-RU" sz="1200" b="0" i="0" kern="1200" dirty="0">
              <a:solidFill>
                <a:schemeClr val="tx1"/>
              </a:solidFill>
            </a:rPr>
            <a:t>, апельсин,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endParaRPr lang="ru-RU" sz="1100" b="0" i="0" kern="1200" dirty="0">
            <a:solidFill>
              <a:schemeClr val="tx1"/>
            </a:solidFill>
          </a:endParaRPr>
        </a:p>
      </dsp:txBody>
      <dsp:txXfrm>
        <a:off x="0" y="3632856"/>
        <a:ext cx="8429684" cy="794780"/>
      </dsp:txXfrm>
    </dsp:sp>
    <dsp:sp modelId="{4DF16409-A9A2-4DB6-9FBC-FC9FC73FCD42}">
      <dsp:nvSpPr>
        <dsp:cNvPr id="0" name=""/>
        <dsp:cNvSpPr/>
      </dsp:nvSpPr>
      <dsp:spPr>
        <a:xfrm rot="10800000">
          <a:off x="0" y="2422406"/>
          <a:ext cx="8429684" cy="1222371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>
              <a:solidFill>
                <a:schemeClr val="tx1"/>
              </a:solidFill>
            </a:rPr>
            <a:t>•</a:t>
          </a:r>
          <a:r>
            <a:rPr lang="ru-RU" sz="1200" b="0" i="0" kern="1200" dirty="0" err="1">
              <a:solidFill>
                <a:schemeClr val="tx1"/>
              </a:solidFill>
            </a:rPr>
            <a:t>Звичайний</a:t>
          </a:r>
          <a:r>
            <a:rPr lang="ru-RU" sz="1200" b="0" i="0" kern="1200" dirty="0">
              <a:solidFill>
                <a:schemeClr val="tx1"/>
              </a:solidFill>
            </a:rPr>
            <a:t> - </a:t>
          </a:r>
          <a:r>
            <a:rPr lang="ru-RU" sz="1200" b="0" i="0" kern="1200" dirty="0" err="1">
              <a:solidFill>
                <a:schemeClr val="tx1"/>
              </a:solidFill>
            </a:rPr>
            <a:t>Яблуко</a:t>
          </a:r>
          <a:r>
            <a:rPr lang="ru-RU" sz="1200" b="0" i="0" kern="1200" dirty="0">
              <a:solidFill>
                <a:schemeClr val="tx1"/>
              </a:solidFill>
            </a:rPr>
            <a:t>, Кола, вишня, Малина, </a:t>
          </a:r>
          <a:r>
            <a:rPr lang="ru-RU" sz="1200" b="0" i="0" kern="1200" dirty="0" err="1">
              <a:solidFill>
                <a:schemeClr val="tx1"/>
              </a:solidFill>
            </a:rPr>
            <a:t>Полуничний</a:t>
          </a:r>
          <a:r>
            <a:rPr lang="ru-RU" sz="1200" b="0" i="0" kern="1200" dirty="0">
              <a:solidFill>
                <a:schemeClr val="tx1"/>
              </a:solidFill>
            </a:rPr>
            <a:t> йогурт, Кола Лимон, </a:t>
          </a:r>
          <a:r>
            <a:rPr lang="ru-RU" sz="1200" b="0" i="0" kern="1200" dirty="0" err="1">
              <a:solidFill>
                <a:schemeClr val="tx1"/>
              </a:solidFill>
            </a:rPr>
            <a:t>Ківі</a:t>
          </a:r>
          <a:r>
            <a:rPr lang="ru-RU" sz="1200" b="0" i="0" kern="1200" dirty="0">
              <a:solidFill>
                <a:schemeClr val="tx1"/>
              </a:solidFill>
            </a:rPr>
            <a:t>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 Апельсин, Лимон-лайм, Манго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 Банан, Манго йогурт, манго, ананас , </a:t>
          </a:r>
          <a:r>
            <a:rPr lang="ru-RU" sz="1200" b="0" i="0" kern="1200" dirty="0" err="1">
              <a:solidFill>
                <a:schemeClr val="tx1"/>
              </a:solidFill>
            </a:rPr>
            <a:t>ківі</a:t>
          </a:r>
          <a:r>
            <a:rPr lang="ru-RU" sz="1200" b="0" i="0" kern="1200" dirty="0">
              <a:solidFill>
                <a:schemeClr val="tx1"/>
              </a:solidFill>
            </a:rPr>
            <a:t>, апельсин, </a:t>
          </a:r>
          <a:r>
            <a:rPr lang="ru-RU" sz="1200" b="0" i="0" kern="1200" dirty="0" err="1">
              <a:solidFill>
                <a:schemeClr val="tx1"/>
              </a:solidFill>
            </a:rPr>
            <a:t>малинова</a:t>
          </a:r>
          <a:r>
            <a:rPr lang="ru-RU" sz="1200" b="0" i="0" kern="1200" dirty="0">
              <a:solidFill>
                <a:schemeClr val="tx1"/>
              </a:solidFill>
            </a:rPr>
            <a:t> </a:t>
          </a:r>
          <a:r>
            <a:rPr lang="ru-RU" sz="1200" b="0" i="0" kern="1200" dirty="0" err="1">
              <a:solidFill>
                <a:schemeClr val="tx1"/>
              </a:solidFill>
            </a:rPr>
            <a:t>ваніль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, кавун, </a:t>
          </a:r>
          <a:r>
            <a:rPr lang="ru-RU" sz="1200" b="0" i="0" kern="1200" dirty="0" err="1">
              <a:solidFill>
                <a:schemeClr val="tx1"/>
              </a:solidFill>
            </a:rPr>
            <a:t>ваніль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ванільний</a:t>
          </a:r>
          <a:r>
            <a:rPr lang="ru-RU" sz="1200" b="0" i="0" kern="1200" dirty="0">
              <a:solidFill>
                <a:schemeClr val="tx1"/>
              </a:solidFill>
            </a:rPr>
            <a:t> шоколад, </a:t>
          </a:r>
          <a:r>
            <a:rPr lang="ru-RU" sz="1200" b="0" i="0" kern="1200" dirty="0" err="1">
              <a:solidFill>
                <a:schemeClr val="tx1"/>
              </a:solidFill>
            </a:rPr>
            <a:t>полуничний</a:t>
          </a:r>
          <a:r>
            <a:rPr lang="ru-RU" sz="1200" b="0" i="0" kern="1200" dirty="0">
              <a:solidFill>
                <a:schemeClr val="tx1"/>
              </a:solidFill>
            </a:rPr>
            <a:t> крем, какао-</a:t>
          </a:r>
          <a:r>
            <a:rPr lang="ru-RU" sz="1200" b="0" i="0" kern="1200" dirty="0" err="1">
              <a:solidFill>
                <a:schemeClr val="tx1"/>
              </a:solidFill>
            </a:rPr>
            <a:t>ваніль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диня</a:t>
          </a:r>
          <a:r>
            <a:rPr lang="ru-RU" sz="1200" b="0" i="0" kern="1200" dirty="0">
              <a:solidFill>
                <a:schemeClr val="tx1"/>
              </a:solidFill>
            </a:rPr>
            <a:t> йогурт, </a:t>
          </a:r>
          <a:r>
            <a:rPr lang="ru-RU" sz="1200" b="0" i="0" kern="1200" dirty="0" err="1">
              <a:solidFill>
                <a:schemeClr val="tx1"/>
              </a:solidFill>
            </a:rPr>
            <a:t>чорниця</a:t>
          </a:r>
          <a:r>
            <a:rPr lang="ru-RU" sz="1200" b="0" i="0" kern="1200" dirty="0">
              <a:solidFill>
                <a:schemeClr val="tx1"/>
              </a:solidFill>
            </a:rPr>
            <a:t>, виноград, манго, персик, ананас, кава, </a:t>
          </a:r>
          <a:r>
            <a:rPr lang="ru-RU" sz="1200" b="0" i="0" kern="1200" dirty="0" err="1">
              <a:solidFill>
                <a:schemeClr val="tx1"/>
              </a:solidFill>
            </a:rPr>
            <a:t>ожина</a:t>
          </a:r>
          <a:r>
            <a:rPr lang="ru-RU" sz="1200" b="0" i="0" kern="1200" dirty="0">
              <a:solidFill>
                <a:schemeClr val="tx1"/>
              </a:solidFill>
            </a:rPr>
            <a:t>                                                 </a:t>
          </a:r>
          <a:br>
            <a:rPr lang="ru-RU" sz="1200" b="0" i="0" kern="1200" dirty="0">
              <a:solidFill>
                <a:schemeClr val="tx1"/>
              </a:solidFill>
            </a:rPr>
          </a:br>
          <a:r>
            <a:rPr lang="ru-RU" sz="1200" b="0" i="0" kern="1200" dirty="0">
              <a:solidFill>
                <a:schemeClr val="tx1"/>
              </a:solidFill>
            </a:rPr>
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</a:r>
        </a:p>
      </dsp:txBody>
      <dsp:txXfrm rot="10800000">
        <a:off x="0" y="2422406"/>
        <a:ext cx="8429684" cy="794260"/>
      </dsp:txXfrm>
    </dsp:sp>
    <dsp:sp modelId="{267571EC-C989-4060-92EA-A037AC2686C6}">
      <dsp:nvSpPr>
        <dsp:cNvPr id="0" name=""/>
        <dsp:cNvSpPr/>
      </dsp:nvSpPr>
      <dsp:spPr>
        <a:xfrm rot="10800000">
          <a:off x="0" y="1211955"/>
          <a:ext cx="8429684" cy="1222371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•</a:t>
          </a:r>
          <a:r>
            <a:rPr lang="ru-RU" sz="1800" b="0" i="0" kern="1200" dirty="0">
              <a:solidFill>
                <a:schemeClr val="tx1"/>
              </a:solidFill>
            </a:rPr>
            <a:t>Мега                   - </a:t>
          </a:r>
          <a:r>
            <a:rPr lang="ru-RU" sz="1800" b="0" i="0" kern="1200" dirty="0" err="1">
              <a:solidFill>
                <a:schemeClr val="tx1"/>
              </a:solidFill>
            </a:rPr>
            <a:t>Яблуко</a:t>
          </a:r>
          <a:r>
            <a:rPr lang="ru-RU" sz="1800" b="0" i="0" kern="1200" dirty="0">
              <a:solidFill>
                <a:schemeClr val="tx1"/>
              </a:solidFill>
            </a:rPr>
            <a:t>, </a:t>
          </a:r>
          <a:r>
            <a:rPr lang="ru-RU" sz="1800" b="0" i="0" kern="1200" dirty="0" err="1">
              <a:solidFill>
                <a:schemeClr val="tx1"/>
              </a:solidFill>
            </a:rPr>
            <a:t>Яблуко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тропічне</a:t>
          </a:r>
          <a:r>
            <a:rPr lang="ru-RU" sz="1800" b="0" i="0" kern="1200" dirty="0">
              <a:solidFill>
                <a:schemeClr val="tx1"/>
              </a:solidFill>
            </a:rPr>
            <a:t>, Кола, Кола Лимон, </a:t>
          </a:r>
          <a:r>
            <a:rPr lang="ru-RU" sz="1800" b="0" i="0" kern="1200" dirty="0" err="1">
              <a:solidFill>
                <a:schemeClr val="tx1"/>
              </a:solidFill>
            </a:rPr>
            <a:t>Полуниця</a:t>
          </a:r>
          <a:r>
            <a:rPr lang="ru-RU" sz="1800" b="0" i="0" kern="1200" dirty="0">
              <a:solidFill>
                <a:schemeClr val="tx1"/>
              </a:solidFill>
            </a:rPr>
            <a:t>, </a:t>
          </a:r>
          <a:r>
            <a:rPr lang="ru-RU" sz="1800" b="0" i="0" kern="1200" dirty="0" err="1">
              <a:solidFill>
                <a:schemeClr val="tx1"/>
              </a:solidFill>
            </a:rPr>
            <a:t>Полуничний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Ківі</a:t>
          </a:r>
          <a:r>
            <a:rPr lang="ru-RU" sz="1800" b="0" i="0" kern="1200" dirty="0">
              <a:solidFill>
                <a:schemeClr val="tx1"/>
              </a:solidFill>
            </a:rPr>
            <a:t>, </a:t>
          </a:r>
          <a:r>
            <a:rPr lang="ru-RU" sz="1800" b="0" i="0" kern="1200" dirty="0" err="1">
              <a:solidFill>
                <a:schemeClr val="tx1"/>
              </a:solidFill>
            </a:rPr>
            <a:t>Ананасовий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свіжий</a:t>
          </a:r>
          <a:r>
            <a:rPr lang="ru-RU" sz="1800" b="0" i="0" kern="1200" dirty="0">
              <a:solidFill>
                <a:schemeClr val="tx1"/>
              </a:solidFill>
            </a:rPr>
            <a:t> </a:t>
          </a:r>
          <a:r>
            <a:rPr lang="ru-RU" sz="1800" b="0" i="0" kern="1200" dirty="0" err="1">
              <a:solidFill>
                <a:schemeClr val="tx1"/>
              </a:solidFill>
            </a:rPr>
            <a:t>напій</a:t>
          </a:r>
          <a:r>
            <a:rPr lang="ru-RU" sz="1800" b="0" i="0" kern="1200" dirty="0">
              <a:solidFill>
                <a:schemeClr val="tx1"/>
              </a:solidFill>
            </a:rPr>
            <a:t> </a:t>
          </a:r>
        </a:p>
      </dsp:txBody>
      <dsp:txXfrm rot="10800000">
        <a:off x="0" y="1211955"/>
        <a:ext cx="8429684" cy="794260"/>
      </dsp:txXfrm>
    </dsp:sp>
    <dsp:sp modelId="{55F10E23-B458-4900-A8AF-658DC4F33653}">
      <dsp:nvSpPr>
        <dsp:cNvPr id="0" name=""/>
        <dsp:cNvSpPr/>
      </dsp:nvSpPr>
      <dsp:spPr>
        <a:xfrm rot="10800000">
          <a:off x="0" y="1505"/>
          <a:ext cx="8429684" cy="1222371"/>
        </a:xfrm>
        <a:prstGeom prst="upArrowCallou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/>
            <a:t>Мають 3 розміри</a:t>
          </a:r>
          <a:endParaRPr lang="ru-RU" sz="1800" kern="1200" dirty="0"/>
        </a:p>
      </dsp:txBody>
      <dsp:txXfrm rot="10800000">
        <a:off x="0" y="1505"/>
        <a:ext cx="8429684" cy="794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131D-F1AD-48A8-8AA2-24AE30C1C3AB}">
      <dsp:nvSpPr>
        <dsp:cNvPr id="0" name=""/>
        <dsp:cNvSpPr/>
      </dsp:nvSpPr>
      <dsp:spPr>
        <a:xfrm>
          <a:off x="0" y="3463320"/>
          <a:ext cx="8429684" cy="9656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0" kern="1200" dirty="0">
              <a:solidFill>
                <a:schemeClr val="tx1"/>
              </a:solidFill>
            </a:rPr>
            <a:t>• </a:t>
          </a:r>
          <a:r>
            <a:rPr lang="ru-RU" sz="2200" b="0" i="0" kern="1200" dirty="0" err="1">
              <a:solidFill>
                <a:schemeClr val="tx1"/>
              </a:solidFill>
            </a:rPr>
            <a:t>Маленькі</a:t>
          </a:r>
          <a:r>
            <a:rPr lang="ru-RU" sz="2200" b="0" i="0" kern="1200" dirty="0">
              <a:solidFill>
                <a:schemeClr val="tx1"/>
              </a:solidFill>
            </a:rPr>
            <a:t>                    - </a:t>
          </a:r>
          <a:r>
            <a:rPr lang="ru-RU" sz="2200" b="0" i="0" kern="1200" dirty="0" err="1">
              <a:solidFill>
                <a:schemeClr val="tx1"/>
              </a:solidFill>
            </a:rPr>
            <a:t>яблуко</a:t>
          </a:r>
          <a:r>
            <a:rPr lang="ru-RU" sz="2200" b="0" i="0" kern="1200" dirty="0">
              <a:solidFill>
                <a:schemeClr val="tx1"/>
              </a:solidFill>
            </a:rPr>
            <a:t>, вишня, кола, </a:t>
          </a:r>
          <a:r>
            <a:rPr lang="ru-RU" sz="2200" b="0" i="0" kern="1200" dirty="0" err="1">
              <a:solidFill>
                <a:schemeClr val="tx1"/>
              </a:solidFill>
            </a:rPr>
            <a:t>лимонна</a:t>
          </a:r>
          <a:r>
            <a:rPr lang="ru-RU" sz="2200" b="0" i="0" kern="1200" dirty="0">
              <a:solidFill>
                <a:schemeClr val="tx1"/>
              </a:solidFill>
            </a:rPr>
            <a:t> </a:t>
          </a:r>
          <a:r>
            <a:rPr lang="ru-RU" sz="2200" b="0" i="0" kern="1200" dirty="0" err="1">
              <a:solidFill>
                <a:schemeClr val="tx1"/>
              </a:solidFill>
            </a:rPr>
            <a:t>полуниця</a:t>
          </a:r>
          <a:r>
            <a:rPr lang="ru-RU" sz="2200" b="0" i="0" kern="1200" dirty="0">
              <a:solidFill>
                <a:schemeClr val="tx1"/>
              </a:solidFill>
            </a:rPr>
            <a:t>, </a:t>
          </a:r>
          <a:r>
            <a:rPr lang="ru-RU" sz="2200" b="0" i="0" kern="1200" dirty="0" err="1">
              <a:solidFill>
                <a:schemeClr val="tx1"/>
              </a:solidFill>
            </a:rPr>
            <a:t>цитрусові</a:t>
          </a:r>
          <a:r>
            <a:rPr lang="ru-RU" sz="2200" b="0" i="0" kern="1200" dirty="0">
              <a:solidFill>
                <a:schemeClr val="tx1"/>
              </a:solidFill>
            </a:rPr>
            <a:t>, апельсин, </a:t>
          </a:r>
          <a:r>
            <a:rPr lang="ru-RU" sz="2200" b="0" i="0" kern="1200" dirty="0" err="1">
              <a:solidFill>
                <a:schemeClr val="tx1"/>
              </a:solidFill>
            </a:rPr>
            <a:t>полуниця</a:t>
          </a:r>
          <a:endParaRPr lang="ru-RU" sz="2200" b="0" i="0" kern="1200" dirty="0">
            <a:solidFill>
              <a:schemeClr val="tx1"/>
            </a:solidFill>
          </a:endParaRPr>
        </a:p>
      </dsp:txBody>
      <dsp:txXfrm>
        <a:off x="0" y="3463320"/>
        <a:ext cx="8429684" cy="965630"/>
      </dsp:txXfrm>
    </dsp:sp>
    <dsp:sp modelId="{30E6904F-C27F-40E0-8F78-75F7FD96EDFB}">
      <dsp:nvSpPr>
        <dsp:cNvPr id="0" name=""/>
        <dsp:cNvSpPr/>
      </dsp:nvSpPr>
      <dsp:spPr>
        <a:xfrm rot="10800000">
          <a:off x="0" y="1470846"/>
          <a:ext cx="8429684" cy="2006959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>
              <a:solidFill>
                <a:schemeClr val="tx1"/>
              </a:solidFill>
            </a:rPr>
            <a:t>•</a:t>
          </a:r>
          <a:r>
            <a:rPr lang="ru-RU" sz="1200" b="0" i="0" kern="1200" dirty="0" err="1">
              <a:solidFill>
                <a:schemeClr val="tx1"/>
              </a:solidFill>
            </a:rPr>
            <a:t>Звичайний</a:t>
          </a:r>
          <a:r>
            <a:rPr lang="ru-RU" sz="1200" b="0" i="0" kern="1200" dirty="0">
              <a:solidFill>
                <a:schemeClr val="tx1"/>
              </a:solidFill>
            </a:rPr>
            <a:t> - </a:t>
          </a:r>
          <a:r>
            <a:rPr lang="ru-RU" sz="1200" b="0" i="0" kern="1200" dirty="0" err="1">
              <a:solidFill>
                <a:schemeClr val="tx1"/>
              </a:solidFill>
            </a:rPr>
            <a:t>Яблуко</a:t>
          </a:r>
          <a:r>
            <a:rPr lang="ru-RU" sz="1200" b="0" i="0" kern="1200" dirty="0">
              <a:solidFill>
                <a:schemeClr val="tx1"/>
              </a:solidFill>
            </a:rPr>
            <a:t>, Кола, вишня, Малина, </a:t>
          </a:r>
          <a:r>
            <a:rPr lang="ru-RU" sz="1200" b="0" i="0" kern="1200" dirty="0" err="1">
              <a:solidFill>
                <a:schemeClr val="tx1"/>
              </a:solidFill>
            </a:rPr>
            <a:t>Полуничний</a:t>
          </a:r>
          <a:r>
            <a:rPr lang="ru-RU" sz="1200" b="0" i="0" kern="1200" dirty="0">
              <a:solidFill>
                <a:schemeClr val="tx1"/>
              </a:solidFill>
            </a:rPr>
            <a:t> йогурт, Кола Лимон, </a:t>
          </a:r>
          <a:r>
            <a:rPr lang="ru-RU" sz="1200" b="0" i="0" kern="1200" dirty="0" err="1">
              <a:solidFill>
                <a:schemeClr val="tx1"/>
              </a:solidFill>
            </a:rPr>
            <a:t>Ківі</a:t>
          </a:r>
          <a:r>
            <a:rPr lang="ru-RU" sz="1200" b="0" i="0" kern="1200" dirty="0">
              <a:solidFill>
                <a:schemeClr val="tx1"/>
              </a:solidFill>
            </a:rPr>
            <a:t>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 Апельсин, Лимон-лайм, Манго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 Банан, Манго йогурт, манго, ананас , </a:t>
          </a:r>
          <a:r>
            <a:rPr lang="ru-RU" sz="1200" b="0" i="0" kern="1200" dirty="0" err="1">
              <a:solidFill>
                <a:schemeClr val="tx1"/>
              </a:solidFill>
            </a:rPr>
            <a:t>ківі</a:t>
          </a:r>
          <a:r>
            <a:rPr lang="ru-RU" sz="1200" b="0" i="0" kern="1200" dirty="0">
              <a:solidFill>
                <a:schemeClr val="tx1"/>
              </a:solidFill>
            </a:rPr>
            <a:t>, апельсин, </a:t>
          </a:r>
          <a:r>
            <a:rPr lang="ru-RU" sz="1200" b="0" i="0" kern="1200" dirty="0" err="1">
              <a:solidFill>
                <a:schemeClr val="tx1"/>
              </a:solidFill>
            </a:rPr>
            <a:t>малинова</a:t>
          </a:r>
          <a:r>
            <a:rPr lang="ru-RU" sz="1200" b="0" i="0" kern="1200" dirty="0">
              <a:solidFill>
                <a:schemeClr val="tx1"/>
              </a:solidFill>
            </a:rPr>
            <a:t> </a:t>
          </a:r>
          <a:r>
            <a:rPr lang="ru-RU" sz="1200" b="0" i="0" kern="1200" dirty="0" err="1">
              <a:solidFill>
                <a:schemeClr val="tx1"/>
              </a:solidFill>
            </a:rPr>
            <a:t>ваніль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полуниця</a:t>
          </a:r>
          <a:r>
            <a:rPr lang="ru-RU" sz="1200" b="0" i="0" kern="1200" dirty="0">
              <a:solidFill>
                <a:schemeClr val="tx1"/>
              </a:solidFill>
            </a:rPr>
            <a:t>, кавун, </a:t>
          </a:r>
          <a:r>
            <a:rPr lang="ru-RU" sz="1200" b="0" i="0" kern="1200" dirty="0" err="1">
              <a:solidFill>
                <a:schemeClr val="tx1"/>
              </a:solidFill>
            </a:rPr>
            <a:t>ваніль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ванільний</a:t>
          </a:r>
          <a:r>
            <a:rPr lang="ru-RU" sz="1200" b="0" i="0" kern="1200" dirty="0">
              <a:solidFill>
                <a:schemeClr val="tx1"/>
              </a:solidFill>
            </a:rPr>
            <a:t> шоколад, </a:t>
          </a:r>
          <a:r>
            <a:rPr lang="ru-RU" sz="1200" b="0" i="0" kern="1200" dirty="0" err="1">
              <a:solidFill>
                <a:schemeClr val="tx1"/>
              </a:solidFill>
            </a:rPr>
            <a:t>полуничний</a:t>
          </a:r>
          <a:r>
            <a:rPr lang="ru-RU" sz="1200" b="0" i="0" kern="1200" dirty="0">
              <a:solidFill>
                <a:schemeClr val="tx1"/>
              </a:solidFill>
            </a:rPr>
            <a:t> крем, какао-</a:t>
          </a:r>
          <a:r>
            <a:rPr lang="ru-RU" sz="1200" b="0" i="0" kern="1200" dirty="0" err="1">
              <a:solidFill>
                <a:schemeClr val="tx1"/>
              </a:solidFill>
            </a:rPr>
            <a:t>ваніль</a:t>
          </a:r>
          <a:r>
            <a:rPr lang="ru-RU" sz="1200" b="0" i="0" kern="1200" dirty="0">
              <a:solidFill>
                <a:schemeClr val="tx1"/>
              </a:solidFill>
            </a:rPr>
            <a:t>, </a:t>
          </a:r>
          <a:r>
            <a:rPr lang="ru-RU" sz="1200" b="0" i="0" kern="1200" dirty="0" err="1">
              <a:solidFill>
                <a:schemeClr val="tx1"/>
              </a:solidFill>
            </a:rPr>
            <a:t>диня</a:t>
          </a:r>
          <a:r>
            <a:rPr lang="ru-RU" sz="1200" b="0" i="0" kern="1200" dirty="0">
              <a:solidFill>
                <a:schemeClr val="tx1"/>
              </a:solidFill>
            </a:rPr>
            <a:t> йогурт, </a:t>
          </a:r>
          <a:r>
            <a:rPr lang="ru-RU" sz="1200" b="0" i="0" kern="1200" dirty="0" err="1">
              <a:solidFill>
                <a:schemeClr val="tx1"/>
              </a:solidFill>
            </a:rPr>
            <a:t>чорниця</a:t>
          </a:r>
          <a:r>
            <a:rPr lang="ru-RU" sz="1200" b="0" i="0" kern="1200" dirty="0">
              <a:solidFill>
                <a:schemeClr val="tx1"/>
              </a:solidFill>
            </a:rPr>
            <a:t>, виноград, манго, персик, ананас, кава, </a:t>
          </a:r>
          <a:r>
            <a:rPr lang="ru-RU" sz="1200" b="0" i="0" kern="1200" dirty="0" err="1">
              <a:solidFill>
                <a:schemeClr val="tx1"/>
              </a:solidFill>
            </a:rPr>
            <a:t>ожина</a:t>
          </a:r>
          <a:r>
            <a:rPr lang="ru-RU" sz="1200" b="0" i="0" kern="1200" dirty="0">
              <a:solidFill>
                <a:schemeClr val="tx1"/>
              </a:solidFill>
            </a:rPr>
            <a:t>            </a:t>
          </a:r>
          <a:r>
            <a:rPr lang="ru-RU" sz="1800" b="0" i="0" kern="1200" dirty="0">
              <a:solidFill>
                <a:schemeClr val="tx1"/>
              </a:solidFill>
            </a:rPr>
            <a:t>                                     </a:t>
          </a:r>
          <a:br>
            <a:rPr lang="ru-RU" sz="1800" b="0" i="0" kern="1200" dirty="0">
              <a:solidFill>
                <a:schemeClr val="tx1"/>
              </a:solidFill>
            </a:rPr>
          </a:br>
          <a:r>
            <a:rPr lang="ru-RU" sz="1800" b="0" i="0" kern="1200" dirty="0">
              <a:solidFill>
                <a:schemeClr val="tx1"/>
              </a:solidFill>
            </a:rPr>
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</a:r>
          <a:endParaRPr lang="ru-RU" sz="1800" kern="1200" dirty="0">
            <a:solidFill>
              <a:schemeClr val="tx1"/>
            </a:solidFill>
          </a:endParaRPr>
        </a:p>
      </dsp:txBody>
      <dsp:txXfrm rot="10800000">
        <a:off x="0" y="1470846"/>
        <a:ext cx="8429684" cy="1304062"/>
      </dsp:txXfrm>
    </dsp:sp>
    <dsp:sp modelId="{55F10E23-B458-4900-A8AF-658DC4F33653}">
      <dsp:nvSpPr>
        <dsp:cNvPr id="0" name=""/>
        <dsp:cNvSpPr/>
      </dsp:nvSpPr>
      <dsp:spPr>
        <a:xfrm rot="10800000">
          <a:off x="0" y="190"/>
          <a:ext cx="8429684" cy="1485140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chemeClr val="tx1"/>
              </a:solidFill>
            </a:rPr>
            <a:t>•Мега                   - </a:t>
          </a:r>
          <a:r>
            <a:rPr lang="ru-RU" sz="1800" b="0" i="0" kern="1200" dirty="0" err="1">
              <a:solidFill>
                <a:schemeClr val="tx1"/>
              </a:solidFill>
            </a:rPr>
            <a:t>Яблуко</a:t>
          </a:r>
          <a:r>
            <a:rPr lang="ru-RU" sz="1800" b="0" i="0" kern="1200" dirty="0">
              <a:solidFill>
                <a:schemeClr val="tx1"/>
              </a:solidFill>
            </a:rPr>
            <a:t>, </a:t>
          </a:r>
          <a:r>
            <a:rPr lang="ru-RU" sz="1800" b="0" i="0" kern="1200" dirty="0" err="1">
              <a:solidFill>
                <a:schemeClr val="tx1"/>
              </a:solidFill>
            </a:rPr>
            <a:t>Яблуко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тропічне</a:t>
          </a:r>
          <a:r>
            <a:rPr lang="ru-RU" sz="1800" b="0" i="0" kern="1200" dirty="0">
              <a:solidFill>
                <a:schemeClr val="tx1"/>
              </a:solidFill>
            </a:rPr>
            <a:t>, Кола, Кола Лимон, </a:t>
          </a:r>
          <a:r>
            <a:rPr lang="ru-RU" sz="1800" b="0" i="0" kern="1200" dirty="0" err="1">
              <a:solidFill>
                <a:schemeClr val="tx1"/>
              </a:solidFill>
            </a:rPr>
            <a:t>Полуниця</a:t>
          </a:r>
          <a:r>
            <a:rPr lang="ru-RU" sz="1800" b="0" i="0" kern="1200" dirty="0">
              <a:solidFill>
                <a:schemeClr val="tx1"/>
              </a:solidFill>
            </a:rPr>
            <a:t>, </a:t>
          </a:r>
          <a:r>
            <a:rPr lang="ru-RU" sz="1800" b="0" i="0" kern="1200" dirty="0" err="1">
              <a:solidFill>
                <a:schemeClr val="tx1"/>
              </a:solidFill>
            </a:rPr>
            <a:t>Полуничний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Ківі</a:t>
          </a:r>
          <a:r>
            <a:rPr lang="ru-RU" sz="1800" b="0" i="0" kern="1200" dirty="0">
              <a:solidFill>
                <a:schemeClr val="tx1"/>
              </a:solidFill>
            </a:rPr>
            <a:t>, </a:t>
          </a:r>
          <a:r>
            <a:rPr lang="ru-RU" sz="1800" b="0" i="0" kern="1200" dirty="0" err="1">
              <a:solidFill>
                <a:schemeClr val="tx1"/>
              </a:solidFill>
            </a:rPr>
            <a:t>Ананасовий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свіжий</a:t>
          </a:r>
          <a:r>
            <a:rPr lang="ru-RU" sz="1800" b="0" i="0" kern="1200" dirty="0">
              <a:solidFill>
                <a:schemeClr val="tx1"/>
              </a:solidFill>
            </a:rPr>
            <a:t> </a:t>
          </a:r>
          <a:r>
            <a:rPr lang="ru-RU" sz="1800" b="0" i="0" kern="1200" dirty="0" err="1">
              <a:solidFill>
                <a:schemeClr val="tx1"/>
              </a:solidFill>
            </a:rPr>
            <a:t>напій</a:t>
          </a:r>
          <a:r>
            <a:rPr lang="ru-RU" sz="1800" b="0" i="0" kern="1200" dirty="0">
              <a:solidFill>
                <a:schemeClr val="tx1"/>
              </a:solidFill>
            </a:rPr>
            <a:t> </a:t>
          </a:r>
          <a:endParaRPr lang="ru-RU" sz="1800" kern="1200" dirty="0">
            <a:solidFill>
              <a:schemeClr val="tx1"/>
            </a:solidFill>
          </a:endParaRPr>
        </a:p>
      </dsp:txBody>
      <dsp:txXfrm rot="10800000">
        <a:off x="0" y="190"/>
        <a:ext cx="8429684" cy="9649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EA923A-4776-4870-A1D2-A988E3A070E3}">
      <dsp:nvSpPr>
        <dsp:cNvPr id="0" name=""/>
        <dsp:cNvSpPr/>
      </dsp:nvSpPr>
      <dsp:spPr>
        <a:xfrm>
          <a:off x="0" y="4059555"/>
          <a:ext cx="8429684" cy="74781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b="0" i="0" kern="1200" dirty="0">
              <a:solidFill>
                <a:schemeClr val="tx1"/>
              </a:solidFill>
            </a:rPr>
            <a:t>-</a:t>
          </a:r>
          <a:r>
            <a:rPr lang="ru-RU" b="0" i="0" kern="1200" dirty="0" err="1">
              <a:solidFill>
                <a:schemeClr val="tx1"/>
              </a:solidFill>
            </a:rPr>
            <a:t>Розгортання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en-US" b="0" i="0" kern="1200" dirty="0" err="1">
              <a:solidFill>
                <a:schemeClr val="tx1"/>
              </a:solidFill>
            </a:rPr>
            <a:t>Chupa</a:t>
          </a:r>
          <a:r>
            <a:rPr lang="en-US" b="0" i="0" kern="1200" dirty="0">
              <a:solidFill>
                <a:schemeClr val="tx1"/>
              </a:solidFill>
            </a:rPr>
            <a:t> </a:t>
          </a:r>
          <a:r>
            <a:rPr lang="en-US" b="0" i="0" kern="1200" dirty="0" err="1">
              <a:solidFill>
                <a:schemeClr val="tx1"/>
              </a:solidFill>
            </a:rPr>
            <a:t>Chups</a:t>
          </a:r>
          <a:r>
            <a:rPr lang="en-US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іноді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може</a:t>
          </a:r>
          <a:r>
            <a:rPr lang="ru-RU" b="0" i="0" kern="1200" dirty="0">
              <a:solidFill>
                <a:schemeClr val="tx1"/>
              </a:solidFill>
            </a:rPr>
            <a:t> бути </a:t>
          </a:r>
          <a:r>
            <a:rPr lang="ru-RU" b="0" i="0" kern="1200" dirty="0" err="1">
              <a:solidFill>
                <a:schemeClr val="tx1"/>
              </a:solidFill>
            </a:rPr>
            <a:t>складним</a:t>
          </a:r>
          <a:br>
            <a:rPr lang="ru-RU" b="0" i="0" kern="1200" dirty="0">
              <a:solidFill>
                <a:schemeClr val="tx1"/>
              </a:solidFill>
            </a:rPr>
          </a:br>
          <a:r>
            <a:rPr lang="ru-RU" b="0" i="0" kern="1200" dirty="0">
              <a:solidFill>
                <a:schemeClr val="tx1"/>
              </a:solidFill>
            </a:rPr>
            <a:t>- </a:t>
          </a:r>
          <a:r>
            <a:rPr lang="ru-RU" b="0" i="0" kern="1200" dirty="0" err="1">
              <a:solidFill>
                <a:schemeClr val="tx1"/>
              </a:solidFill>
            </a:rPr>
            <a:t>Надмірне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споживання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може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призвести</a:t>
          </a:r>
          <a:r>
            <a:rPr lang="ru-RU" b="0" i="0" kern="1200" dirty="0">
              <a:solidFill>
                <a:schemeClr val="tx1"/>
              </a:solidFill>
            </a:rPr>
            <a:t> до </a:t>
          </a:r>
          <a:r>
            <a:rPr lang="ru-RU" b="0" i="0" kern="1200" dirty="0" err="1">
              <a:solidFill>
                <a:schemeClr val="tx1"/>
              </a:solidFill>
            </a:rPr>
            <a:t>надмірного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розпаду</a:t>
          </a:r>
          <a:br>
            <a:rPr lang="ru-RU" b="0" i="0" kern="1200" dirty="0">
              <a:solidFill>
                <a:schemeClr val="tx1"/>
              </a:solidFill>
            </a:rPr>
          </a:br>
          <a:r>
            <a:rPr lang="ru-RU" b="0" i="0" kern="1200" dirty="0">
              <a:solidFill>
                <a:schemeClr val="tx1"/>
              </a:solidFill>
            </a:rPr>
            <a:t>- </a:t>
          </a:r>
          <a:r>
            <a:rPr lang="ru-RU" b="0" i="0" kern="1200" dirty="0" err="1">
              <a:solidFill>
                <a:schemeClr val="tx1"/>
              </a:solidFill>
            </a:rPr>
            <a:t>Пластикова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паличка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небезпечна</a:t>
          </a:r>
          <a:r>
            <a:rPr lang="ru-RU" b="0" i="0" kern="1200" dirty="0">
              <a:solidFill>
                <a:schemeClr val="tx1"/>
              </a:solidFill>
            </a:rPr>
            <a:t> для </a:t>
          </a:r>
          <a:r>
            <a:rPr lang="ru-RU" b="0" i="0" kern="1200" dirty="0" err="1">
              <a:solidFill>
                <a:schemeClr val="tx1"/>
              </a:solidFill>
            </a:rPr>
            <a:t>дітей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віком</a:t>
          </a:r>
          <a:r>
            <a:rPr lang="ru-RU" b="0" i="0" kern="1200" dirty="0">
              <a:solidFill>
                <a:schemeClr val="tx1"/>
              </a:solidFill>
            </a:rPr>
            <a:t> до 8 </a:t>
          </a:r>
          <a:r>
            <a:rPr lang="ru-RU" b="0" i="0" kern="1200" dirty="0" err="1">
              <a:solidFill>
                <a:schemeClr val="tx1"/>
              </a:solidFill>
            </a:rPr>
            <a:t>років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0" y="4059555"/>
        <a:ext cx="8429684" cy="747815"/>
      </dsp:txXfrm>
    </dsp:sp>
    <dsp:sp modelId="{ABA7DDCB-A79D-4143-B50F-0C2C5FAF4393}">
      <dsp:nvSpPr>
        <dsp:cNvPr id="0" name=""/>
        <dsp:cNvSpPr/>
      </dsp:nvSpPr>
      <dsp:spPr>
        <a:xfrm rot="10800000">
          <a:off x="0" y="2920632"/>
          <a:ext cx="8429684" cy="1150140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b="0" i="0" kern="1200" dirty="0" err="1">
              <a:solidFill>
                <a:schemeClr val="tx1"/>
              </a:solidFill>
            </a:rPr>
            <a:t>Недоліки</a:t>
          </a:r>
          <a:r>
            <a:rPr lang="ru-RU" b="0" i="0" kern="1200" dirty="0">
              <a:solidFill>
                <a:schemeClr val="tx1"/>
              </a:solidFill>
            </a:rPr>
            <a:t>  </a:t>
          </a:r>
          <a:endParaRPr lang="ru-RU" sz="1800" kern="1200" dirty="0">
            <a:solidFill>
              <a:schemeClr val="tx1"/>
            </a:solidFill>
          </a:endParaRPr>
        </a:p>
      </dsp:txBody>
      <dsp:txXfrm rot="10800000">
        <a:off x="0" y="2920632"/>
        <a:ext cx="8429684" cy="747326"/>
      </dsp:txXfrm>
    </dsp:sp>
    <dsp:sp modelId="{54A655B1-F9E0-42E2-9035-42187FB7BFBF}">
      <dsp:nvSpPr>
        <dsp:cNvPr id="0" name=""/>
        <dsp:cNvSpPr/>
      </dsp:nvSpPr>
      <dsp:spPr>
        <a:xfrm rot="10800000">
          <a:off x="0" y="1140113"/>
          <a:ext cx="8429684" cy="1791735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chemeClr val="tx1"/>
              </a:solidFill>
            </a:rPr>
            <a:t>-</a:t>
          </a:r>
          <a:r>
            <a:rPr lang="ru-RU" sz="1800" b="0" i="0" kern="1200" dirty="0" err="1">
              <a:solidFill>
                <a:schemeClr val="tx1"/>
              </a:solidFill>
            </a:rPr>
            <a:t>Низька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вартість</a:t>
          </a:r>
          <a:r>
            <a:rPr lang="ru-RU" sz="1800" b="0" i="0" kern="1200" dirty="0">
              <a:solidFill>
                <a:schemeClr val="tx1"/>
              </a:solidFill>
            </a:rPr>
            <a:t> </a:t>
          </a:r>
          <a:r>
            <a:rPr lang="ru-RU" sz="1800" b="0" i="0" kern="1200" dirty="0" err="1">
              <a:solidFill>
                <a:schemeClr val="tx1"/>
              </a:solidFill>
            </a:rPr>
            <a:t>виготовлення</a:t>
          </a:r>
          <a:r>
            <a:rPr lang="ru-RU" sz="1800" b="0" i="0" kern="1200" dirty="0">
              <a:solidFill>
                <a:schemeClr val="tx1"/>
              </a:solidFill>
            </a:rPr>
            <a:t> ;</a:t>
          </a:r>
          <a:br>
            <a:rPr lang="ru-RU" sz="1800" b="0" i="0" kern="1200" dirty="0">
              <a:solidFill>
                <a:schemeClr val="tx1"/>
              </a:solidFill>
            </a:rPr>
          </a:br>
          <a:r>
            <a:rPr lang="ru-RU" b="0" i="0" kern="1200" dirty="0">
              <a:solidFill>
                <a:schemeClr val="tx1"/>
              </a:solidFill>
            </a:rPr>
            <a:t>-</a:t>
          </a:r>
          <a:r>
            <a:rPr lang="ru-RU" b="0" i="0" kern="1200" dirty="0" err="1">
              <a:solidFill>
                <a:schemeClr val="tx1"/>
              </a:solidFill>
            </a:rPr>
            <a:t>Кожен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льодяник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коштує</a:t>
          </a:r>
          <a:r>
            <a:rPr lang="ru-RU" b="0" i="0" kern="1200" dirty="0">
              <a:solidFill>
                <a:schemeClr val="tx1"/>
              </a:solidFill>
            </a:rPr>
            <a:t> не </a:t>
          </a:r>
          <a:r>
            <a:rPr lang="ru-RU" b="0" i="0" kern="1200" dirty="0" err="1">
              <a:solidFill>
                <a:schemeClr val="tx1"/>
              </a:solidFill>
            </a:rPr>
            <a:t>більше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ніж</a:t>
          </a:r>
          <a:r>
            <a:rPr lang="ru-RU" b="0" i="0" kern="1200" dirty="0">
              <a:solidFill>
                <a:schemeClr val="tx1"/>
              </a:solidFill>
            </a:rPr>
            <a:t> 1,00 RM</a:t>
          </a:r>
          <a:br>
            <a:rPr lang="ru-RU" b="0" i="0" kern="1200" dirty="0">
              <a:solidFill>
                <a:schemeClr val="tx1"/>
              </a:solidFill>
            </a:rPr>
          </a:br>
          <a:r>
            <a:rPr lang="ru-RU" b="0" i="0" kern="1200" dirty="0">
              <a:solidFill>
                <a:schemeClr val="tx1"/>
              </a:solidFill>
            </a:rPr>
            <a:t>- Невеликий за </a:t>
          </a:r>
          <a:r>
            <a:rPr lang="ru-RU" b="0" i="0" kern="1200" dirty="0" err="1">
              <a:solidFill>
                <a:schemeClr val="tx1"/>
              </a:solidFill>
            </a:rPr>
            <a:t>розміром</a:t>
          </a:r>
          <a:r>
            <a:rPr lang="ru-RU" b="0" i="0" kern="1200" dirty="0">
              <a:solidFill>
                <a:schemeClr val="tx1"/>
              </a:solidFill>
            </a:rPr>
            <a:t>, легко </a:t>
          </a:r>
          <a:r>
            <a:rPr lang="ru-RU" b="0" i="0" kern="1200" dirty="0" err="1">
              <a:solidFill>
                <a:schemeClr val="tx1"/>
              </a:solidFill>
            </a:rPr>
            <a:t>переносити</a:t>
          </a:r>
          <a:br>
            <a:rPr lang="ru-RU" b="0" i="0" kern="1200" dirty="0">
              <a:solidFill>
                <a:schemeClr val="tx1"/>
              </a:solidFill>
            </a:rPr>
          </a:br>
          <a:r>
            <a:rPr lang="ru-RU" b="0" i="0" kern="1200" dirty="0">
              <a:solidFill>
                <a:schemeClr val="tx1"/>
              </a:solidFill>
            </a:rPr>
            <a:t>- </a:t>
          </a:r>
          <a:r>
            <a:rPr lang="ru-RU" b="0" i="0" kern="1200" dirty="0" err="1">
              <a:solidFill>
                <a:schemeClr val="tx1"/>
              </a:solidFill>
            </a:rPr>
            <a:t>Більше</a:t>
          </a:r>
          <a:r>
            <a:rPr lang="ru-RU" b="0" i="0" kern="1200" dirty="0">
              <a:solidFill>
                <a:schemeClr val="tx1"/>
              </a:solidFill>
            </a:rPr>
            <a:t> 100 </a:t>
          </a:r>
          <a:r>
            <a:rPr lang="ru-RU" b="0" i="0" kern="1200" dirty="0" err="1">
              <a:solidFill>
                <a:schemeClr val="tx1"/>
              </a:solidFill>
            </a:rPr>
            <a:t>видів</a:t>
          </a:r>
          <a:r>
            <a:rPr lang="ru-RU" b="0" i="0" kern="1200" dirty="0">
              <a:solidFill>
                <a:schemeClr val="tx1"/>
              </a:solidFill>
            </a:rPr>
            <a:t> </a:t>
          </a:r>
          <a:r>
            <a:rPr lang="ru-RU" b="0" i="0" kern="1200" dirty="0" err="1">
              <a:solidFill>
                <a:schemeClr val="tx1"/>
              </a:solidFill>
            </a:rPr>
            <a:t>смаків</a:t>
          </a:r>
          <a:r>
            <a:rPr lang="ru-RU" b="0" i="0" kern="1200" dirty="0">
              <a:solidFill>
                <a:schemeClr val="tx1"/>
              </a:solidFill>
            </a:rPr>
            <a:t> на </a:t>
          </a:r>
          <a:r>
            <a:rPr lang="ru-RU" b="0" i="0" kern="1200" dirty="0" err="1">
              <a:solidFill>
                <a:schemeClr val="tx1"/>
              </a:solidFill>
            </a:rPr>
            <a:t>вибір</a:t>
          </a:r>
          <a:endParaRPr lang="ru-RU" sz="1800" kern="1200" dirty="0">
            <a:solidFill>
              <a:schemeClr val="tx1"/>
            </a:solidFill>
          </a:endParaRPr>
        </a:p>
      </dsp:txBody>
      <dsp:txXfrm rot="10800000">
        <a:off x="0" y="1140113"/>
        <a:ext cx="8429684" cy="1164216"/>
      </dsp:txXfrm>
    </dsp:sp>
    <dsp:sp modelId="{55F10E23-B458-4900-A8AF-658DC4F33653}">
      <dsp:nvSpPr>
        <dsp:cNvPr id="0" name=""/>
        <dsp:cNvSpPr/>
      </dsp:nvSpPr>
      <dsp:spPr>
        <a:xfrm rot="10800000">
          <a:off x="0" y="1190"/>
          <a:ext cx="8429684" cy="1150140"/>
        </a:xfrm>
        <a:prstGeom prst="upArrowCallou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chemeClr val="tx1"/>
              </a:solidFill>
            </a:rPr>
            <a:t>        </a:t>
          </a:r>
          <a:r>
            <a:rPr lang="ru-RU" sz="1800" b="0" i="0" kern="1200" dirty="0" err="1">
              <a:solidFill>
                <a:schemeClr val="tx1"/>
              </a:solidFill>
            </a:rPr>
            <a:t>Переваги</a:t>
          </a:r>
          <a:r>
            <a:rPr lang="ru-RU" sz="1800" b="0" i="0" kern="1200" dirty="0">
              <a:solidFill>
                <a:schemeClr val="tx1"/>
              </a:solidFill>
            </a:rPr>
            <a:t>          </a:t>
          </a:r>
          <a:endParaRPr lang="ru-RU" sz="1800" kern="1200" dirty="0">
            <a:solidFill>
              <a:schemeClr val="tx1"/>
            </a:solidFill>
          </a:endParaRPr>
        </a:p>
      </dsp:txBody>
      <dsp:txXfrm rot="10800000">
        <a:off x="0" y="1190"/>
        <a:ext cx="8429684" cy="747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43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8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30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6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64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90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2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99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559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95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61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40000" b="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3857620" cy="2428892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>
                <a:solidFill>
                  <a:srgbClr val="C00000"/>
                </a:solidFill>
              </a:rPr>
              <a:t>«</a:t>
            </a:r>
            <a:r>
              <a:rPr lang="ru-RU" sz="5400" b="1" i="1" dirty="0" err="1">
                <a:solidFill>
                  <a:srgbClr val="C00000"/>
                </a:solidFill>
              </a:rPr>
              <a:t>Дивися</a:t>
            </a:r>
            <a:r>
              <a:rPr lang="ru-RU" sz="5400" b="1" i="1" dirty="0">
                <a:solidFill>
                  <a:srgbClr val="C00000"/>
                </a:solidFill>
              </a:rPr>
              <a:t> на </a:t>
            </a:r>
            <a:r>
              <a:rPr lang="ru-RU" sz="5400" b="1" i="1" dirty="0" err="1">
                <a:solidFill>
                  <a:srgbClr val="C00000"/>
                </a:solidFill>
              </a:rPr>
              <a:t>життя</a:t>
            </a:r>
            <a:r>
              <a:rPr lang="ru-RU" sz="5400" b="1" i="1" dirty="0">
                <a:solidFill>
                  <a:srgbClr val="C00000"/>
                </a:solidFill>
              </a:rPr>
              <a:t> </a:t>
            </a:r>
            <a:r>
              <a:rPr lang="ru-RU" sz="5400" b="1" i="1" dirty="0" err="1">
                <a:solidFill>
                  <a:srgbClr val="C00000"/>
                </a:solidFill>
              </a:rPr>
              <a:t>простіше</a:t>
            </a:r>
            <a:r>
              <a:rPr lang="ru-RU" sz="5400" b="1" i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715016"/>
            <a:ext cx="6400800" cy="1142984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Logo_Chupa_Chups_Life_Less_Serious-150x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928934"/>
            <a:ext cx="2214578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793AE-AB10-D20E-E1E6-79A0D4043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Слабкість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A8D281B-7AC9-EAF8-463B-7E2120A63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Викликає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карієс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Утилізація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палиці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реклами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Малайзії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Неприваблива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упаковка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впізнаваності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бренду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Легка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відкрита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упаковка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Слабкі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відносини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клієнтами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  <p:pic>
        <p:nvPicPr>
          <p:cNvPr id="2050" name="Picture 2" descr="История бренда Chupa Chups • Marketer">
            <a:extLst>
              <a:ext uri="{FF2B5EF4-FFF2-40B4-BE49-F238E27FC236}">
                <a16:creationId xmlns:a16="http://schemas.microsoft.com/office/drawing/2014/main" id="{CAAABFFD-E3CA-3815-9C71-A33CE1EDE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56320"/>
            <a:ext cx="4048332" cy="212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25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30C84-B29C-C3FF-3DF6-07B8309C9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Можливості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F957E47-A082-026E-FFD9-20944D14A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Представляємо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солодощі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Представляємо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смаки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Відкрийте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маркет, де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тільки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Підлітки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люблять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перекусувати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солодощі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Представляємо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нову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упаковку</a:t>
            </a:r>
          </a:p>
          <a:p>
            <a:br>
              <a:rPr lang="ru-RU" dirty="0"/>
            </a:br>
            <a:endParaRPr lang="ru-UA" dirty="0"/>
          </a:p>
        </p:txBody>
      </p:sp>
      <p:pic>
        <p:nvPicPr>
          <p:cNvPr id="4098" name="Picture 2" descr="Бренд Chupa Chups【История создания бренда Chupa Chups】WeLoveBrands">
            <a:extLst>
              <a:ext uri="{FF2B5EF4-FFF2-40B4-BE49-F238E27FC236}">
                <a16:creationId xmlns:a16="http://schemas.microsoft.com/office/drawing/2014/main" id="{FE80FCF9-D007-ED3E-9F9D-8F2475BF1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71" y="4149080"/>
            <a:ext cx="621650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597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20A26-777F-E5D5-FD57-3989C267E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Нитки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1504E0-9931-1A6E-495B-AF3FFD44A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тиск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конкуренції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боку  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брендів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таких як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mentos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Інноваційні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Mentos,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продовжують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отримувати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контроль над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Малайзії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– Не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усіх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закладах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чупа-чупс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  <p:pic>
        <p:nvPicPr>
          <p:cNvPr id="5122" name="Picture 2" descr="Fruittella Chupa Chups Mentos Look-O-Look Mix 508g - Hollandforyou">
            <a:extLst>
              <a:ext uri="{FF2B5EF4-FFF2-40B4-BE49-F238E27FC236}">
                <a16:creationId xmlns:a16="http://schemas.microsoft.com/office/drawing/2014/main" id="{B102C13C-DE0D-7A32-E890-387283AC3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8" t="17019" r="1698" b="22468"/>
          <a:stretch/>
        </p:blipFill>
        <p:spPr bwMode="auto">
          <a:xfrm>
            <a:off x="4546470" y="3673210"/>
            <a:ext cx="4239914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869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7D32F-08C3-86F6-5547-44B3676F7F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Pest-</a:t>
            </a:r>
            <a:r>
              <a:rPr lang="en-US" dirty="0" err="1">
                <a:solidFill>
                  <a:srgbClr val="FF0000"/>
                </a:solidFill>
              </a:rPr>
              <a:t>analis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A4B9384-E250-B3B7-1EF7-F2F62591A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49180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DA8D7-1AE7-AEC7-1939-8A2EF666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692696"/>
            <a:ext cx="7543800" cy="104466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fr-FR" sz="67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Political Environment</a:t>
            </a:r>
            <a:br>
              <a:rPr lang="fr-F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44CE15-DF49-1528-E5BE-AA8468530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37361"/>
            <a:ext cx="4680521" cy="4571959"/>
          </a:xfrm>
        </p:spPr>
        <p:txBody>
          <a:bodyPr>
            <a:normAutofit fontScale="92500" lnSpcReduction="10000"/>
          </a:bodyPr>
          <a:lstStyle/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Перша фабрика, яка і зараз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головним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виробничим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майданчиком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розташована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Барселоні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. Бренд та права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виробництво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належать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італійсько-нідерландській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компанії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armoniaSansProCyr"/>
              </a:rPr>
              <a:t>Perfetti</a:t>
            </a:r>
            <a:r>
              <a:rPr lang="en-US" b="0" i="0" dirty="0">
                <a:solidFill>
                  <a:srgbClr val="333333"/>
                </a:solidFill>
                <a:effectLst/>
                <a:latin typeface="HarmoniaSansProCyr"/>
              </a:rPr>
              <a:t> van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armoniaSansProCyr"/>
              </a:rPr>
              <a:t>Melle</a:t>
            </a:r>
            <a:r>
              <a:rPr lang="en-US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головним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офісом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Амстердамі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. 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Постійне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збільшення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попиту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продукцію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стимулювало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відкриття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другої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фабрики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Іспанії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потім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запустили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виробництва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Франції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Росії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Мексиці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Бразилії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Китаї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.</a:t>
            </a:r>
          </a:p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У 2021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році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armoniaSansProCyr"/>
              </a:rPr>
              <a:t>Chupa</a:t>
            </a:r>
            <a:r>
              <a:rPr lang="en-US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armoniaSansProCyr"/>
              </a:rPr>
              <a:t>Chups</a:t>
            </a:r>
            <a:r>
              <a:rPr lang="en-US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продає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свою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продукцію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більш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ніж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160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країнах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світу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. 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Виторг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компанії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за 2019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рік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склав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понад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95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мільйонів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armoniaSansProCyr"/>
              </a:rPr>
              <a:t>євро</a:t>
            </a:r>
            <a:r>
              <a:rPr lang="ru-RU" b="0" i="0" dirty="0">
                <a:solidFill>
                  <a:srgbClr val="333333"/>
                </a:solidFill>
                <a:effectLst/>
                <a:latin typeface="HarmoniaSansProCyr"/>
              </a:rPr>
              <a:t>.</a:t>
            </a:r>
          </a:p>
          <a:p>
            <a:br>
              <a:rPr lang="ru-RU" dirty="0"/>
            </a:br>
            <a:endParaRPr lang="ru-UA" dirty="0">
              <a:solidFill>
                <a:schemeClr val="tx1"/>
              </a:solidFill>
            </a:endParaRPr>
          </a:p>
        </p:txBody>
      </p:sp>
      <p:pic>
        <p:nvPicPr>
          <p:cNvPr id="1026" name="Picture 2" descr="самые популярные в России Chupa Chups">
            <a:extLst>
              <a:ext uri="{FF2B5EF4-FFF2-40B4-BE49-F238E27FC236}">
                <a16:creationId xmlns:a16="http://schemas.microsoft.com/office/drawing/2014/main" id="{8452E590-53A6-C3A6-7673-B96DE246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3"/>
            <a:ext cx="4104455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114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68B35B-DEE3-F2B8-A51B-C6C92D38B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7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Economic</a:t>
            </a:r>
            <a:endParaRPr lang="ru-UA" sz="7200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3C48F2-6CCF-D1DA-5CC2-A0AEE6F69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2050" name="Picture 2" descr="Конфетному рынку показали Чупа Чупс">
            <a:extLst>
              <a:ext uri="{FF2B5EF4-FFF2-40B4-BE49-F238E27FC236}">
                <a16:creationId xmlns:a16="http://schemas.microsoft.com/office/drawing/2014/main" id="{38505965-B85A-B1DE-C648-572580251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348880"/>
            <a:ext cx="74295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474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C93F3-8B2F-1F17-78C1-4A1D2BFEB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292"/>
            <a:ext cx="7543800" cy="1450757"/>
          </a:xfrm>
        </p:spPr>
        <p:txBody>
          <a:bodyPr anchor="ctr"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Цукерковому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ринку показали «Чупа Чупс»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36B901-EEE0-1C48-B0EA-CD0047A8D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0768"/>
            <a:ext cx="5652120" cy="5184576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цукерковому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ринку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України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з'явилася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педантична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ситуація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яка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перерости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щиру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історію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великі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не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дуже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виробники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один момент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вирішили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домовитися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собою,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їхнім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клієнтам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трапляться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неякісні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то вони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зможуть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компенсувати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збитки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своїм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клієнтам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видаючи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свого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виробництва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замість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неякісних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конкурентів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Ідею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підтримали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але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гравці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цукеркового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ринку (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близько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30%),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входять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Консорціуми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Асоціації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продавців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Ліги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цукеркових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організацій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України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Української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федерації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цукеркового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виробництва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Асоціації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Цукерковий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бізнес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». 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Навіть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дозвіл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Антимонопольного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2 роки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отримали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перестрахуватися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Але тут одного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дрібного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цукеровиробника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то «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Цукерка-Січ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то «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Конфетицька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недопустили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прозоро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-тендеру, т.к. 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вимогою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була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крім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іншого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участь у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прямих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конфетокомпенсаціях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У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результаті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довелося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одній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цукеркоасоціацій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втрутитися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показати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всім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«Чупа Чупс» і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особливу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думку,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заслуговує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увагу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Не те,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там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щось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екстравагантне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показано, типу трюфеля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праліне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мигдальними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кедровими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горішками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таке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— «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сосалка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за 2,50.</a:t>
            </a:r>
          </a:p>
          <a:p>
            <a:pPr algn="l"/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Але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цукерковий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Робін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Гуд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був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твердий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скеля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незважаючи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те,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ним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намагалися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провести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профілактичні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бесіди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мудреці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колеги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спочатку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давили на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совість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потім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жалося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навіть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кулуарно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пропонували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скористатися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перевіреним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паяльником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ніжною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гілочкою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акації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Але все </a:t>
            </a:r>
            <a:r>
              <a:rPr lang="ru-RU" sz="3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безуспішно</a:t>
            </a:r>
            <a:r>
              <a:rPr lang="ru-RU" sz="3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  <p:pic>
        <p:nvPicPr>
          <p:cNvPr id="4098" name="Picture 2" descr="Великий Сальвадор Дали - создатель логотипа.">
            <a:extLst>
              <a:ext uri="{FF2B5EF4-FFF2-40B4-BE49-F238E27FC236}">
                <a16:creationId xmlns:a16="http://schemas.microsoft.com/office/drawing/2014/main" id="{C89981D0-4E13-0D55-9E89-D0BC49709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520" y="2420888"/>
            <a:ext cx="3196952" cy="31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447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EACE0-8DA7-33DA-7037-79BB47CA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Пояснюємо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пальцях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сталося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ACBEE6-77BA-6E58-E501-05483A243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1737361"/>
            <a:ext cx="6120679" cy="4571959"/>
          </a:xfrm>
        </p:spPr>
        <p:txBody>
          <a:bodyPr>
            <a:normAutofit fontScale="77500" lnSpcReduction="2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млм-агенти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застрахували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себе,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своїх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родичів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знайомих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чужих людей,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бажали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забезпечити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світлу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пенсію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компаніях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страхові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продукти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вони продавали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навіть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замислювалися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їхню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надійність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іноді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страхувалися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без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відома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родичів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10- 80%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комісії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перший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рік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платежу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залежності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лівіла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+ «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просування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сходами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вершини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Піраміди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Маслоу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акціонери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топ-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менеджери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зазначених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страхових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компаній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виводили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накопичення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залишилися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за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мінусом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25-30% РВС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4) через пару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передбачаючи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народний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«гвалт»,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компанії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перепродані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новим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акціонерам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підводили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резерви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залишилися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собі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кишеню,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підробляли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фінансову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звітність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здавали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Нацкомфінпослуг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Податкову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(при тому,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звіти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5) коли все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вивели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грошей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залишилося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з'їхали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своїх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офісів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склали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квартальний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звіт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Регулятору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клієнти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агенти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посередники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маючи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можливості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зв'язатися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своїми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компаніями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-партнерами та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знайшовши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звичною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адресою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почали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писати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скарги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Регулятору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7 )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Нацкомфінслуг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отримавши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фінансову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звітність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страховика,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отримала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законне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право провести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виїзну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перевірку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якій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поцілувала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двері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компанії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склала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акт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8) через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тиждень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страховика-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винуватця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позбавили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ліцензії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9) 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далі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стандартна процедура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перетворення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клієнтів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страховиків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«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клієнтів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Мойсея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UA" dirty="0"/>
          </a:p>
        </p:txBody>
      </p:sp>
      <p:pic>
        <p:nvPicPr>
          <p:cNvPr id="3074" name="Picture 2" descr="Новинка от Chupa Chups!">
            <a:extLst>
              <a:ext uri="{FF2B5EF4-FFF2-40B4-BE49-F238E27FC236}">
                <a16:creationId xmlns:a16="http://schemas.microsoft.com/office/drawing/2014/main" id="{E3B15C4E-5C77-34E7-66B9-2BD1A3356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2" y="3068960"/>
            <a:ext cx="3502436" cy="350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134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213D2-3719-61C9-981C-811221395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Social</a:t>
            </a:r>
            <a:br>
              <a:rPr lang="en-US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CC5D98-D39E-3E8D-0DF1-B1E6083F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196753"/>
            <a:ext cx="7543801" cy="467234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ринку та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за ринком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вирішив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відвідати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Tesco,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Jusco,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тому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вони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обидва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там, де люди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найчастіше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купують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будні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цукеркову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секцію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спрямовується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людей,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них – люди,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купують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кулінарні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матеріали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свого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бізнесу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Навіть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вихідні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коли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людей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займаються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продуктами, 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помічаю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люди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зазвичай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купують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упаковані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замість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льодяників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Під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час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моїх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спостережень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торгові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точки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Tesco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зазвичай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знайти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каси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стосується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Giant,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вони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продаються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1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цілім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відрі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але упаковка не є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привабливою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провів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KK mart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деяких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-маркетах.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них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чупа-чупс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але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зазвичай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є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кілька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смаків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таких як кола,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ванільний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шоколад, </a:t>
            </a:r>
            <a:endParaRPr lang="en-US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517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760EC-DCA9-DFC0-1F0A-DE3962179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808771"/>
          </a:xfrm>
        </p:spPr>
        <p:txBody>
          <a:bodyPr/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Онлайн-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опитування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974A680-C83D-6651-728A-417D482E6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5137" name="Picture 17">
            <a:extLst>
              <a:ext uri="{FF2B5EF4-FFF2-40B4-BE49-F238E27FC236}">
                <a16:creationId xmlns:a16="http://schemas.microsoft.com/office/drawing/2014/main" id="{5E510663-BDCC-9667-54CB-490420596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8906"/>
            <a:ext cx="2592288" cy="939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9" name="Picture 19">
            <a:extLst>
              <a:ext uri="{FF2B5EF4-FFF2-40B4-BE49-F238E27FC236}">
                <a16:creationId xmlns:a16="http://schemas.microsoft.com/office/drawing/2014/main" id="{F16BA280-C7F9-12B8-3429-270DE951B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25" y="965053"/>
            <a:ext cx="2753895" cy="981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1" name="Picture 21">
            <a:extLst>
              <a:ext uri="{FF2B5EF4-FFF2-40B4-BE49-F238E27FC236}">
                <a16:creationId xmlns:a16="http://schemas.microsoft.com/office/drawing/2014/main" id="{05550552-ADB0-9CCC-7A48-AC4A27CAD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53" y="978419"/>
            <a:ext cx="2916360" cy="984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3" name="Picture 23">
            <a:extLst>
              <a:ext uri="{FF2B5EF4-FFF2-40B4-BE49-F238E27FC236}">
                <a16:creationId xmlns:a16="http://schemas.microsoft.com/office/drawing/2014/main" id="{A9B4EA2A-067C-1415-BE83-D37799EFD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" y="2132507"/>
            <a:ext cx="2676965" cy="926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5" name="Picture 25">
            <a:extLst>
              <a:ext uri="{FF2B5EF4-FFF2-40B4-BE49-F238E27FC236}">
                <a16:creationId xmlns:a16="http://schemas.microsoft.com/office/drawing/2014/main" id="{DEC7B51F-182D-DF75-0B01-FD91BC34D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25" y="2084774"/>
            <a:ext cx="2753895" cy="886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7" name="Picture 27">
            <a:extLst>
              <a:ext uri="{FF2B5EF4-FFF2-40B4-BE49-F238E27FC236}">
                <a16:creationId xmlns:a16="http://schemas.microsoft.com/office/drawing/2014/main" id="{10159378-953C-DDA5-CE03-7D8154272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732" y="2067501"/>
            <a:ext cx="2912181" cy="959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9" name="Picture 29">
            <a:extLst>
              <a:ext uri="{FF2B5EF4-FFF2-40B4-BE49-F238E27FC236}">
                <a16:creationId xmlns:a16="http://schemas.microsoft.com/office/drawing/2014/main" id="{15CE1807-4DA9-25E1-6165-84C6C9F02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0" y="3456031"/>
            <a:ext cx="2674427" cy="1086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59" name="Picture 39">
            <a:extLst>
              <a:ext uri="{FF2B5EF4-FFF2-40B4-BE49-F238E27FC236}">
                <a16:creationId xmlns:a16="http://schemas.microsoft.com/office/drawing/2014/main" id="{A9903317-4C9A-D568-365A-6B70159B6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47" y="3243973"/>
            <a:ext cx="2597087" cy="1298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61" name="Picture 41">
            <a:extLst>
              <a:ext uri="{FF2B5EF4-FFF2-40B4-BE49-F238E27FC236}">
                <a16:creationId xmlns:a16="http://schemas.microsoft.com/office/drawing/2014/main" id="{CE61C385-8049-2715-3E15-CF20A8CF0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306" y="3300120"/>
            <a:ext cx="3048000" cy="1104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63" name="Picture 43">
            <a:extLst>
              <a:ext uri="{FF2B5EF4-FFF2-40B4-BE49-F238E27FC236}">
                <a16:creationId xmlns:a16="http://schemas.microsoft.com/office/drawing/2014/main" id="{18A8A215-0631-0F4F-57BF-6D45FC3DE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" y="4960985"/>
            <a:ext cx="2792664" cy="977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65" name="Picture 45">
            <a:extLst>
              <a:ext uri="{FF2B5EF4-FFF2-40B4-BE49-F238E27FC236}">
                <a16:creationId xmlns:a16="http://schemas.microsoft.com/office/drawing/2014/main" id="{8A6DCD30-BB08-9F17-42B1-134A30A93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033" y="4870344"/>
            <a:ext cx="2597087" cy="1022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67" name="Picture 47">
            <a:extLst>
              <a:ext uri="{FF2B5EF4-FFF2-40B4-BE49-F238E27FC236}">
                <a16:creationId xmlns:a16="http://schemas.microsoft.com/office/drawing/2014/main" id="{47DE3ED1-986A-F14E-55FB-5EAE28586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177" y="4678039"/>
            <a:ext cx="2962129" cy="1188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1" name="Picture 1">
            <a:extLst>
              <a:ext uri="{FF2B5EF4-FFF2-40B4-BE49-F238E27FC236}">
                <a16:creationId xmlns:a16="http://schemas.microsoft.com/office/drawing/2014/main" id="{57FD3E52-007F-B47E-73F6-FE9F888E3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9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0"/>
            <a:ext cx="4357686" cy="128586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</p:txBody>
      </p:sp>
      <p:pic>
        <p:nvPicPr>
          <p:cNvPr id="6" name="Рисунок 5" descr="мисс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22412" cy="3857628"/>
          </a:xfrm>
          <a:prstGeom prst="rect">
            <a:avLst/>
          </a:prstGeom>
          <a:solidFill>
            <a:srgbClr val="FDF100"/>
          </a:solidFill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45802056"/>
              </p:ext>
            </p:extLst>
          </p:nvPr>
        </p:nvGraphicFramePr>
        <p:xfrm>
          <a:off x="1857356" y="3286124"/>
          <a:ext cx="7286644" cy="357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43438" y="642918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err="1">
                <a:solidFill>
                  <a:srgbClr val="C00000"/>
                </a:solidFill>
              </a:rPr>
              <a:t>Місія</a:t>
            </a:r>
            <a:r>
              <a:rPr lang="ru-RU" sz="3200" i="1" dirty="0">
                <a:solidFill>
                  <a:srgbClr val="C00000"/>
                </a:solidFill>
              </a:rPr>
              <a:t> та </a:t>
            </a:r>
            <a:r>
              <a:rPr lang="ru-RU" sz="3200" i="1" dirty="0" err="1">
                <a:solidFill>
                  <a:srgbClr val="C00000"/>
                </a:solidFill>
              </a:rPr>
              <a:t>цінності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AF5769-BC55-A3BC-859F-A4F1E6585657}"/>
              </a:ext>
            </a:extLst>
          </p:cNvPr>
          <p:cNvSpPr txBox="1"/>
          <p:nvPr/>
        </p:nvSpPr>
        <p:spPr>
          <a:xfrm>
            <a:off x="636198" y="1052736"/>
            <a:ext cx="3071706" cy="1754326"/>
          </a:xfrm>
          <a:prstGeom prst="rect">
            <a:avLst/>
          </a:prstGeom>
          <a:solidFill>
            <a:srgbClr val="FDF100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Чупа </a:t>
            </a:r>
            <a:r>
              <a:rPr lang="ru-RU" dirty="0" err="1">
                <a:solidFill>
                  <a:srgbClr val="FF0000"/>
                </a:solidFill>
              </a:rPr>
              <a:t>чупс</a:t>
            </a:r>
            <a:r>
              <a:rPr lang="ru-RU" dirty="0">
                <a:solidFill>
                  <a:srgbClr val="FF0000"/>
                </a:solidFill>
              </a:rPr>
              <a:t> з моменту </a:t>
            </a:r>
            <a:r>
              <a:rPr lang="ru-RU" dirty="0" err="1">
                <a:solidFill>
                  <a:srgbClr val="FF0000"/>
                </a:solidFill>
              </a:rPr>
              <a:t>свого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заснування</a:t>
            </a:r>
            <a:r>
              <a:rPr lang="ru-RU" dirty="0">
                <a:solidFill>
                  <a:srgbClr val="FF0000"/>
                </a:solidFill>
              </a:rPr>
              <a:t> робить все, </a:t>
            </a:r>
            <a:r>
              <a:rPr lang="ru-RU" dirty="0" err="1">
                <a:solidFill>
                  <a:srgbClr val="FF0000"/>
                </a:solidFill>
              </a:rPr>
              <a:t>щоб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дарувати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радість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дітям</a:t>
            </a:r>
            <a:r>
              <a:rPr lang="ru-RU" dirty="0">
                <a:solidFill>
                  <a:srgbClr val="FF0000"/>
                </a:solidFill>
              </a:rPr>
              <a:t> будь-</a:t>
            </a:r>
            <a:r>
              <a:rPr lang="ru-RU" dirty="0" err="1">
                <a:solidFill>
                  <a:srgbClr val="FF0000"/>
                </a:solidFill>
              </a:rPr>
              <a:t>якого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віку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поєднуючи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глибокі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традиції</a:t>
            </a:r>
            <a:r>
              <a:rPr lang="ru-RU" dirty="0">
                <a:solidFill>
                  <a:srgbClr val="FF0000"/>
                </a:solidFill>
              </a:rPr>
              <a:t> та </a:t>
            </a:r>
            <a:r>
              <a:rPr lang="ru-RU" dirty="0" err="1">
                <a:solidFill>
                  <a:srgbClr val="FF0000"/>
                </a:solidFill>
              </a:rPr>
              <a:t>сучасну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творчість</a:t>
            </a:r>
            <a:r>
              <a:rPr lang="ru-RU" dirty="0">
                <a:solidFill>
                  <a:srgbClr val="FF0000"/>
                </a:solidFill>
              </a:rPr>
              <a:t> з </a:t>
            </a:r>
            <a:r>
              <a:rPr lang="ru-RU" dirty="0" err="1">
                <a:solidFill>
                  <a:srgbClr val="FF0000"/>
                </a:solidFill>
              </a:rPr>
              <a:t>іноваціями</a:t>
            </a:r>
            <a:endParaRPr lang="ru-UA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48017-8B54-5F46-F63F-691A8C953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Онлайн-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опитування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3059F4-B48F-CEE1-FE61-695F40FAB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Висновок</a:t>
            </a:r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огляду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вище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ми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бачимо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реклама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Малайзії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дуже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менша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1-5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реклами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рік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набагато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провідної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світової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випускає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льодяники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Здається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малайзійці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 Ментосу,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ніж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Чупа Чупс.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Опитування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показує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люди,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народилися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80-х і 90-х, добре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відомі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існування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чупа-чупс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здається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улюбленим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смаком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усіх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часів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є кола, 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потім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ванільний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шоколад.</a:t>
            </a:r>
            <a:endParaRPr lang="ru-UA" dirty="0"/>
          </a:p>
        </p:txBody>
      </p:sp>
      <p:pic>
        <p:nvPicPr>
          <p:cNvPr id="6146" name="Picture 2" descr="Надувная жевательная резинка">
            <a:extLst>
              <a:ext uri="{FF2B5EF4-FFF2-40B4-BE49-F238E27FC236}">
                <a16:creationId xmlns:a16="http://schemas.microsoft.com/office/drawing/2014/main" id="{DFF2A611-2A2B-CDA2-D7FE-4E1022133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05233" y="3106697"/>
            <a:ext cx="2880305" cy="438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940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79A1C-8F78-B1BD-1C59-661A9D61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Technology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38D5DB3-DF6D-4107-3A10-A9D1B22ED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1412776"/>
            <a:ext cx="5256583" cy="504056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Солодощі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придумані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спеціально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для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дітей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мали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до того ж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вирішити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всі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складнощі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у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відносинах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між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маленькими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дітьми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та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солодощами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ці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труднощі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відомі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всім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батькам маленьких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дітей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-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липкі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пальчики,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забруднений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одяг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вимазані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шоколадом батьки і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художньо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покриті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кондитерськими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шедеврами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меблі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Ідея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яка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народилася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у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творця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ru-RU" sz="5600" b="1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Чупа-Чупс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 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була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проста і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геніальна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одночасно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-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потрібно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насадити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"смак" на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невелику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вилочку, за яку і буде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братися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малюк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пізніше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виделка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змінилася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дерев'яною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паличкою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ще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пізніше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пластиковою.</a:t>
            </a:r>
          </a:p>
          <a:p>
            <a:pPr algn="l"/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Так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з'явилися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знамениті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льодяники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на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паличці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Так як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льодяники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були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у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формі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кульок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які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нагадували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футбольний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м'яч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перша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назва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ru-RU" sz="5600" b="1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Чупа-Чупс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була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GOL, 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у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перекладі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з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іспанської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звичайно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– "Гол" (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цукерка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–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це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футбольний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м'яч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відкритий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рот – ворота). Але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власнику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компанії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не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подобалася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ця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назва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і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він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звернувся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до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рекламної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агенції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яка придумала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нову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оригінальну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назву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- </a:t>
            </a:r>
            <a:r>
              <a:rPr lang="en-US" sz="5600" b="1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CHUPS</a:t>
            </a:r>
            <a:r>
              <a:rPr lang="en-US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від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іспанського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"</a:t>
            </a:r>
            <a:r>
              <a:rPr lang="en-US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chupar</a:t>
            </a:r>
            <a:r>
              <a:rPr lang="en-US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" - "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смоктати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".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Потім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втрутилися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покупці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Пісенька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що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запам'ятовується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в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рекламі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"Чупс" стала такою популярною,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що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змінило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назву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цукерки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Іспанські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діти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співали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: "Чупа,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чупа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чупа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чупс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!"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Завдяки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пісеньки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люди стали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називати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льодяник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5600" b="1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Chupa</a:t>
            </a:r>
            <a:r>
              <a:rPr lang="en-US" sz="5600" b="1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5600" b="1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Chups</a:t>
            </a:r>
            <a:r>
              <a:rPr lang="en-US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У 1962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році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назва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і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торгова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марка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були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офіційно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зареєстровані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. 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Успіх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льодяників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на ринку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призвів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до того,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що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в 1964-му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назва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компанії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змінилася</a:t>
            </a:r>
            <a:r>
              <a:rPr lang="ru-RU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на </a:t>
            </a:r>
            <a:r>
              <a:rPr lang="en-US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Chupa</a:t>
            </a:r>
            <a:r>
              <a:rPr lang="en-US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5600" b="0" dirty="0" err="1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Chups</a:t>
            </a:r>
            <a:r>
              <a:rPr lang="en-US" sz="5600" b="0" dirty="0">
                <a:solidFill>
                  <a:srgbClr val="3F3F3F"/>
                </a:solidFill>
                <a:effectLst/>
                <a:latin typeface="Verdana" panose="020B0604030504040204" pitchFamily="34" charset="0"/>
              </a:rPr>
              <a:t> SA</a:t>
            </a:r>
          </a:p>
          <a:p>
            <a:endParaRPr lang="ru-UA" dirty="0"/>
          </a:p>
        </p:txBody>
      </p:sp>
      <p:pic>
        <p:nvPicPr>
          <p:cNvPr id="7170" name="Picture 2" descr="Шоколадные шары">
            <a:extLst>
              <a:ext uri="{FF2B5EF4-FFF2-40B4-BE49-F238E27FC236}">
                <a16:creationId xmlns:a16="http://schemas.microsoft.com/office/drawing/2014/main" id="{09FDF8AF-DC96-05A4-FF5F-909CCB058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91472"/>
            <a:ext cx="47625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643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A8A0F-5FA8-2110-98F4-7A099F046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Екологія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BBA27A3-EAD0-75B7-F305-73D21AE1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40" y="1826684"/>
            <a:ext cx="7543801" cy="4023360"/>
          </a:xfrm>
        </p:spPr>
        <p:txBody>
          <a:bodyPr/>
          <a:lstStyle/>
          <a:p>
            <a:r>
              <a:rPr lang="uk-UA" dirty="0"/>
              <a:t>Під час дослідження екології виробництва </a:t>
            </a:r>
            <a:r>
              <a:rPr lang="uk-UA" dirty="0" err="1"/>
              <a:t>чупа</a:t>
            </a:r>
            <a:r>
              <a:rPr lang="uk-UA" dirty="0"/>
              <a:t> </a:t>
            </a:r>
            <a:r>
              <a:rPr lang="uk-UA" dirty="0" err="1"/>
              <a:t>чупс</a:t>
            </a:r>
            <a:r>
              <a:rPr lang="uk-UA" dirty="0"/>
              <a:t> було виявлено багато новин де </a:t>
            </a:r>
            <a:r>
              <a:rPr lang="uk-UA" dirty="0" err="1"/>
              <a:t>оштрафовують</a:t>
            </a:r>
            <a:r>
              <a:rPr lang="uk-UA" dirty="0"/>
              <a:t> цю фірму. Всі відходи з </a:t>
            </a:r>
            <a:r>
              <a:rPr lang="uk-UA" dirty="0" err="1"/>
              <a:t>фабрик</a:t>
            </a:r>
            <a:r>
              <a:rPr lang="uk-UA" dirty="0"/>
              <a:t>  надходять у стічні води різних міст.</a:t>
            </a:r>
            <a:endParaRPr lang="ru-UA" dirty="0"/>
          </a:p>
        </p:txBody>
      </p:sp>
      <p:pic>
        <p:nvPicPr>
          <p:cNvPr id="8196" name="Picture 4" descr="Мармелад">
            <a:extLst>
              <a:ext uri="{FF2B5EF4-FFF2-40B4-BE49-F238E27FC236}">
                <a16:creationId xmlns:a16="http://schemas.microsoft.com/office/drawing/2014/main" id="{BB7B098C-FC6C-5199-3C9C-3D192B037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20888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30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71C7B-D57C-8655-BDAF-EE0443A22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9784F0-FB27-0A43-5A57-75E883735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1026" name="Picture 2" descr="Зовнішнє середовище маркетингу - Маркетинг - Навчальні матеріали онлайн">
            <a:extLst>
              <a:ext uri="{FF2B5EF4-FFF2-40B4-BE49-F238E27FC236}">
                <a16:creationId xmlns:a16="http://schemas.microsoft.com/office/drawing/2014/main" id="{113EA85F-4CA5-BD34-565B-BB76E9704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99" y="836712"/>
            <a:ext cx="460457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911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D4383-5D00-0EE0-26E0-B48C4867F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Споживачі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FDF0E0-EF85-9119-3929-D02337824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3" y="1845734"/>
            <a:ext cx="6048671" cy="42475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зацікавлені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сторони</a:t>
            </a:r>
            <a:endParaRPr lang="ru-RU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Демографічні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показники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: 7-24                                              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Стать :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Чоловіча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Жіноча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Освіта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: Початкова і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вище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Професія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: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Діти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Підлітки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Молоді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Працюючі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дорослі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Дохід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/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Діапазон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допомоги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: 500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RM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вище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Раса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етнічна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приналежність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: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усі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раси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                    </a:t>
            </a: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Географічне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розташування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: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міські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приміські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              </a:t>
            </a:r>
          </a:p>
          <a:p>
            <a:br>
              <a:rPr lang="ru-RU" dirty="0"/>
            </a:br>
            <a:endParaRPr lang="ru-UA" dirty="0">
              <a:solidFill>
                <a:srgbClr val="FF0000"/>
              </a:solidFill>
            </a:endParaRPr>
          </a:p>
        </p:txBody>
      </p:sp>
      <p:pic>
        <p:nvPicPr>
          <p:cNvPr id="4098" name="Picture 2" descr="Чупа Чупс арт - 32 фото - картинки и рисунки: скачать бесплатно">
            <a:extLst>
              <a:ext uri="{FF2B5EF4-FFF2-40B4-BE49-F238E27FC236}">
                <a16:creationId xmlns:a16="http://schemas.microsoft.com/office/drawing/2014/main" id="{8325025F-411B-992E-9504-1FF0C918D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190442"/>
            <a:ext cx="2532708" cy="355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716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D4383-5D00-0EE0-26E0-B48C4867F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Споживачі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FDF0E0-EF85-9119-3929-D02337824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7" y="1737361"/>
            <a:ext cx="6408711" cy="4571959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29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sz="29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29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зацікавлені</a:t>
            </a:r>
            <a:r>
              <a:rPr lang="ru-RU" sz="29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9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сторони</a:t>
            </a:r>
            <a:endParaRPr lang="ru-RU" sz="2900" b="1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Психографія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Сприйняття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люблять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солодощі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модні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-Солодке стало для них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необхідністю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повсякденному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житті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Навчання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TVC,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Інтернет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Журнали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Листівки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Друзі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Мотивація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-Продукт,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допомагає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споживачеві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стежити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за новинками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пізніше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Бажання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пробувати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продукти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Ставлення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Веселий,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Провідник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спосіб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життя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Сучасний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комунікабельний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активний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безтурботний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2" name="Picture 2" descr="Поп арт дівчина з льодяником">
            <a:extLst>
              <a:ext uri="{FF2B5EF4-FFF2-40B4-BE49-F238E27FC236}">
                <a16:creationId xmlns:a16="http://schemas.microsoft.com/office/drawing/2014/main" id="{3077B03C-57F8-17A1-0238-AFB6AB0DA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08534"/>
            <a:ext cx="3199284" cy="426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009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8461C-A030-EA49-B562-D65F3C8A6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Імідж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бренду та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значення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BBBABC-FAD3-EDCA-AD76-55E70A583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5261209" cy="4023360"/>
          </a:xfrm>
        </p:spPr>
        <p:txBody>
          <a:bodyPr/>
          <a:lstStyle/>
          <a:p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Міжнародні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схвильовані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обіцянками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іміджем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бренду, але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проблеми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полягають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місцевих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споживачах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через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недостатнє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охоплення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Інші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бренди,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Mentos,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продемонстрували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чудовий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подвиг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розробці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просуванні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своєї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продукції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і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місцеві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очікували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зробить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Цільові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насправді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знають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про бренд,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вони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схильні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реклами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Продукція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унікальні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характеристики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рекламі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привабливості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ru-UA" dirty="0"/>
          </a:p>
        </p:txBody>
      </p:sp>
      <p:pic>
        <p:nvPicPr>
          <p:cNvPr id="8194" name="Picture 2" descr="Аніме льодяник">
            <a:extLst>
              <a:ext uri="{FF2B5EF4-FFF2-40B4-BE49-F238E27FC236}">
                <a16:creationId xmlns:a16="http://schemas.microsoft.com/office/drawing/2014/main" id="{4C1DF742-8197-5EC1-6C14-A0C7CDCFB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25834"/>
            <a:ext cx="3490832" cy="291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459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59459-9917-8358-DBBF-BCC348A8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Конкуренція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ситуація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C5C208-FF29-5CDE-F530-0ED5CE57A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Дуркан</a:t>
            </a:r>
            <a:br>
              <a:rPr lang="ru-RU" dirty="0"/>
            </a:br>
            <a:endParaRPr lang="ru-UA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062F18F-8071-3954-F973-D2E42296F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27869"/>
            <a:ext cx="276510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A8F4830D-86E4-8D9B-5BE9-0ACBF8D12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1743976"/>
            <a:ext cx="4775666" cy="41242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Тянь</a:t>
            </a:r>
            <a:r>
              <a:rPr kumimoji="0" lang="ru-UA" altLang="ru-UA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UA" altLang="ru-UA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Мін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Заснована в 1971 </a:t>
            </a:r>
            <a:r>
              <a:rPr kumimoji="0" lang="ru-UA" altLang="ru-UA" sz="9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один з </a:t>
            </a:r>
            <a:r>
              <a:rPr kumimoji="0" lang="ru-UA" altLang="ru-UA" sz="9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провідних</a:t>
            </a: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UA" altLang="ru-UA" sz="9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виробників</a:t>
            </a: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UA" altLang="ru-UA" sz="9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солодощів</a:t>
            </a: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kumimoji="0" lang="ru-UA" altLang="ru-UA" sz="9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цукерок</a:t>
            </a: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kumimoji="0" lang="ru-UA" altLang="ru-UA" sz="9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Малайзії</a:t>
            </a:r>
            <a: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UA" altLang="ru-UA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UA" altLang="ru-UA" sz="9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kumimoji="0" lang="ru-UA" altLang="ru-UA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kumimoji="0" lang="ru-UA" altLang="ru-UA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       </a:t>
            </a:r>
            <a:r>
              <a:rPr kumimoji="0" lang="ru-UA" altLang="ru-UA" sz="19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ru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DD7B61B9-BF04-7B1B-0568-9F41FDB14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294" y="2341430"/>
            <a:ext cx="1250706" cy="217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>
            <a:extLst>
              <a:ext uri="{FF2B5EF4-FFF2-40B4-BE49-F238E27FC236}">
                <a16:creationId xmlns:a16="http://schemas.microsoft.com/office/drawing/2014/main" id="{C3155258-DF4D-F292-AF29-FDA46F58A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508" y="2310382"/>
            <a:ext cx="1174548" cy="22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42043C-5A45-F4A0-48C9-A51529634D24}"/>
              </a:ext>
            </a:extLst>
          </p:cNvPr>
          <p:cNvSpPr txBox="1"/>
          <p:nvPr/>
        </p:nvSpPr>
        <p:spPr>
          <a:xfrm>
            <a:off x="523108" y="4547617"/>
            <a:ext cx="2193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Непрямі конкуренти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245FA3-3A0C-4359-1D58-743778043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826031"/>
            <a:ext cx="1902215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Ментос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            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3" name="Picture 9">
            <a:extLst>
              <a:ext uri="{FF2B5EF4-FFF2-40B4-BE49-F238E27FC236}">
                <a16:creationId xmlns:a16="http://schemas.microsoft.com/office/drawing/2014/main" id="{8F6581A0-01B2-343B-3137-F0211AB9F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88" y="5165237"/>
            <a:ext cx="3274992" cy="133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DABA6A37-916A-21D5-892A-D62AFAE6A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4781433"/>
            <a:ext cx="704039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м’ята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          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5" name="Picture 11">
            <a:extLst>
              <a:ext uri="{FF2B5EF4-FFF2-40B4-BE49-F238E27FC236}">
                <a16:creationId xmlns:a16="http://schemas.microsoft.com/office/drawing/2014/main" id="{AB2D34EF-AE1F-D7BF-CA53-192EAA49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64" y="5145380"/>
            <a:ext cx="3048000" cy="143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043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69B4B-95D4-F972-B6EA-3E83F83A9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Конкурентний аналіз</a:t>
            </a:r>
            <a:endParaRPr lang="ru-UA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04C42462-B79F-2ECF-13D6-BD8CB4B01A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656993"/>
              </p:ext>
            </p:extLst>
          </p:nvPr>
        </p:nvGraphicFramePr>
        <p:xfrm>
          <a:off x="395536" y="1846263"/>
          <a:ext cx="8496942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157">
                  <a:extLst>
                    <a:ext uri="{9D8B030D-6E8A-4147-A177-3AD203B41FA5}">
                      <a16:colId xmlns:a16="http://schemas.microsoft.com/office/drawing/2014/main" val="3413123581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2882518529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2334742648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2615375580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3603942738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78212005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err="1"/>
                        <a:t>Катеогоріїї</a:t>
                      </a:r>
                      <a:endParaRPr lang="ru-UA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uk-UA" dirty="0"/>
                        <a:t>Оцінки</a:t>
                      </a:r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7977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</a:t>
                      </a:r>
                      <a:endParaRPr lang="ru-UA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</a:t>
                      </a:r>
                      <a:endParaRPr lang="ru-UA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</a:t>
                      </a:r>
                      <a:endParaRPr lang="ru-UA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</a:t>
                      </a:r>
                      <a:endParaRPr lang="ru-UA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5</a:t>
                      </a:r>
                      <a:endParaRPr lang="ru-UA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0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/>
                        <a:t>Якість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565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/>
                        <a:t>Ціна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868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/>
                        <a:t>Широта асортименту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02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/>
                        <a:t>Рекламний бюджет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287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/>
                        <a:t>Частка ринку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5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dirty="0"/>
                        <a:t>Обсяги реалізації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367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Мій вибір</a:t>
                      </a: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91190"/>
                  </a:ext>
                </a:extLst>
              </a:tr>
            </a:tbl>
          </a:graphicData>
        </a:graphic>
      </p:graphicFrame>
      <p:sp>
        <p:nvSpPr>
          <p:cNvPr id="5" name="Зірка: 5-кутна 4">
            <a:extLst>
              <a:ext uri="{FF2B5EF4-FFF2-40B4-BE49-F238E27FC236}">
                <a16:creationId xmlns:a16="http://schemas.microsoft.com/office/drawing/2014/main" id="{20209D6F-897B-8EA5-1EA6-D297CBEE3DF3}"/>
              </a:ext>
            </a:extLst>
          </p:cNvPr>
          <p:cNvSpPr/>
          <p:nvPr/>
        </p:nvSpPr>
        <p:spPr>
          <a:xfrm>
            <a:off x="683568" y="5877272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" name="Зірка: 5-кутна 5">
            <a:extLst>
              <a:ext uri="{FF2B5EF4-FFF2-40B4-BE49-F238E27FC236}">
                <a16:creationId xmlns:a16="http://schemas.microsoft.com/office/drawing/2014/main" id="{A7A64401-9929-6E5C-34D6-B6344DD904D8}"/>
              </a:ext>
            </a:extLst>
          </p:cNvPr>
          <p:cNvSpPr/>
          <p:nvPr/>
        </p:nvSpPr>
        <p:spPr>
          <a:xfrm>
            <a:off x="2705320" y="5889373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" name="Зірка: 5-кутна 6">
            <a:extLst>
              <a:ext uri="{FF2B5EF4-FFF2-40B4-BE49-F238E27FC236}">
                <a16:creationId xmlns:a16="http://schemas.microsoft.com/office/drawing/2014/main" id="{64B3A171-EAB6-C9FD-9EB8-AB76AE405A9A}"/>
              </a:ext>
            </a:extLst>
          </p:cNvPr>
          <p:cNvSpPr/>
          <p:nvPr/>
        </p:nvSpPr>
        <p:spPr>
          <a:xfrm>
            <a:off x="8143336" y="2708920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" name="Зірка: 5-кутна 7">
            <a:extLst>
              <a:ext uri="{FF2B5EF4-FFF2-40B4-BE49-F238E27FC236}">
                <a16:creationId xmlns:a16="http://schemas.microsoft.com/office/drawing/2014/main" id="{0B814595-3E60-72E4-D8D8-329E9C6F710D}"/>
              </a:ext>
            </a:extLst>
          </p:cNvPr>
          <p:cNvSpPr/>
          <p:nvPr/>
        </p:nvSpPr>
        <p:spPr>
          <a:xfrm>
            <a:off x="6228184" y="3068960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" name="Зірка: 5-кутна 8">
            <a:extLst>
              <a:ext uri="{FF2B5EF4-FFF2-40B4-BE49-F238E27FC236}">
                <a16:creationId xmlns:a16="http://schemas.microsoft.com/office/drawing/2014/main" id="{0FD9191E-3528-688A-3AB4-A55C80BD69A2}"/>
              </a:ext>
            </a:extLst>
          </p:cNvPr>
          <p:cNvSpPr/>
          <p:nvPr/>
        </p:nvSpPr>
        <p:spPr>
          <a:xfrm>
            <a:off x="8143336" y="5373216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" name="Зірка: 5-кутна 9">
            <a:extLst>
              <a:ext uri="{FF2B5EF4-FFF2-40B4-BE49-F238E27FC236}">
                <a16:creationId xmlns:a16="http://schemas.microsoft.com/office/drawing/2014/main" id="{8A9C5476-BF57-B268-8F6E-6A6846271DDF}"/>
              </a:ext>
            </a:extLst>
          </p:cNvPr>
          <p:cNvSpPr/>
          <p:nvPr/>
        </p:nvSpPr>
        <p:spPr>
          <a:xfrm>
            <a:off x="8143336" y="3571577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" name="Зірка: 5-кутна 10">
            <a:extLst>
              <a:ext uri="{FF2B5EF4-FFF2-40B4-BE49-F238E27FC236}">
                <a16:creationId xmlns:a16="http://schemas.microsoft.com/office/drawing/2014/main" id="{D5F0BBD0-0AFA-DF62-EBBB-F000DD9D309B}"/>
              </a:ext>
            </a:extLst>
          </p:cNvPr>
          <p:cNvSpPr/>
          <p:nvPr/>
        </p:nvSpPr>
        <p:spPr>
          <a:xfrm>
            <a:off x="6228616" y="4509120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Зірка: 5-кутна 11">
            <a:extLst>
              <a:ext uri="{FF2B5EF4-FFF2-40B4-BE49-F238E27FC236}">
                <a16:creationId xmlns:a16="http://schemas.microsoft.com/office/drawing/2014/main" id="{0234C924-5AAF-A59A-1D13-F40B273D12F6}"/>
              </a:ext>
            </a:extLst>
          </p:cNvPr>
          <p:cNvSpPr/>
          <p:nvPr/>
        </p:nvSpPr>
        <p:spPr>
          <a:xfrm>
            <a:off x="4860032" y="4005064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" name="Зірка: 5-кутна 12">
            <a:extLst>
              <a:ext uri="{FF2B5EF4-FFF2-40B4-BE49-F238E27FC236}">
                <a16:creationId xmlns:a16="http://schemas.microsoft.com/office/drawing/2014/main" id="{0D0BF85C-775C-0DC1-8CD5-70A8026649F7}"/>
              </a:ext>
            </a:extLst>
          </p:cNvPr>
          <p:cNvSpPr/>
          <p:nvPr/>
        </p:nvSpPr>
        <p:spPr>
          <a:xfrm>
            <a:off x="4860032" y="4941168"/>
            <a:ext cx="144016" cy="1440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" name="Зірка: 5-кутна 13">
            <a:extLst>
              <a:ext uri="{FF2B5EF4-FFF2-40B4-BE49-F238E27FC236}">
                <a16:creationId xmlns:a16="http://schemas.microsoft.com/office/drawing/2014/main" id="{968A4234-96A0-33EE-C56C-B7D3AA44F653}"/>
              </a:ext>
            </a:extLst>
          </p:cNvPr>
          <p:cNvSpPr/>
          <p:nvPr/>
        </p:nvSpPr>
        <p:spPr>
          <a:xfrm>
            <a:off x="6228184" y="2694449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" name="Зірка: 5-кутна 14">
            <a:extLst>
              <a:ext uri="{FF2B5EF4-FFF2-40B4-BE49-F238E27FC236}">
                <a16:creationId xmlns:a16="http://schemas.microsoft.com/office/drawing/2014/main" id="{FF09CE73-BFBE-0949-E3E5-55B47FA21846}"/>
              </a:ext>
            </a:extLst>
          </p:cNvPr>
          <p:cNvSpPr/>
          <p:nvPr/>
        </p:nvSpPr>
        <p:spPr>
          <a:xfrm>
            <a:off x="6660232" y="3068960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" name="Зірка: 5-кутна 15">
            <a:extLst>
              <a:ext uri="{FF2B5EF4-FFF2-40B4-BE49-F238E27FC236}">
                <a16:creationId xmlns:a16="http://schemas.microsoft.com/office/drawing/2014/main" id="{A0F9D7D8-316C-C4B3-CC90-07770138EEDC}"/>
              </a:ext>
            </a:extLst>
          </p:cNvPr>
          <p:cNvSpPr/>
          <p:nvPr/>
        </p:nvSpPr>
        <p:spPr>
          <a:xfrm>
            <a:off x="6228184" y="3536473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" name="Зірка: 5-кутна 16">
            <a:extLst>
              <a:ext uri="{FF2B5EF4-FFF2-40B4-BE49-F238E27FC236}">
                <a16:creationId xmlns:a16="http://schemas.microsoft.com/office/drawing/2014/main" id="{B528EF78-D527-6C36-1CC7-FF15256E956F}"/>
              </a:ext>
            </a:extLst>
          </p:cNvPr>
          <p:cNvSpPr/>
          <p:nvPr/>
        </p:nvSpPr>
        <p:spPr>
          <a:xfrm>
            <a:off x="5292080" y="4005064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Зірка: 5-кутна 17">
            <a:extLst>
              <a:ext uri="{FF2B5EF4-FFF2-40B4-BE49-F238E27FC236}">
                <a16:creationId xmlns:a16="http://schemas.microsoft.com/office/drawing/2014/main" id="{9E2C7661-0618-41E0-1383-F4D2BDC81FB3}"/>
              </a:ext>
            </a:extLst>
          </p:cNvPr>
          <p:cNvSpPr/>
          <p:nvPr/>
        </p:nvSpPr>
        <p:spPr>
          <a:xfrm>
            <a:off x="7812360" y="4509120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" name="Зірка: 5-кутна 18">
            <a:extLst>
              <a:ext uri="{FF2B5EF4-FFF2-40B4-BE49-F238E27FC236}">
                <a16:creationId xmlns:a16="http://schemas.microsoft.com/office/drawing/2014/main" id="{1D0D4DF8-EAD7-A513-B6FC-5DF4ED6C2BA9}"/>
              </a:ext>
            </a:extLst>
          </p:cNvPr>
          <p:cNvSpPr/>
          <p:nvPr/>
        </p:nvSpPr>
        <p:spPr>
          <a:xfrm>
            <a:off x="3851920" y="4941168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0" name="Зірка: 5-кутна 19">
            <a:extLst>
              <a:ext uri="{FF2B5EF4-FFF2-40B4-BE49-F238E27FC236}">
                <a16:creationId xmlns:a16="http://schemas.microsoft.com/office/drawing/2014/main" id="{5AFEAD77-29A0-0831-8797-78723B33F10C}"/>
              </a:ext>
            </a:extLst>
          </p:cNvPr>
          <p:cNvSpPr/>
          <p:nvPr/>
        </p:nvSpPr>
        <p:spPr>
          <a:xfrm>
            <a:off x="6281936" y="5352897"/>
            <a:ext cx="144016" cy="14401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1" name="Зірка: 5-кутна 20">
            <a:extLst>
              <a:ext uri="{FF2B5EF4-FFF2-40B4-BE49-F238E27FC236}">
                <a16:creationId xmlns:a16="http://schemas.microsoft.com/office/drawing/2014/main" id="{03F5F18E-9612-10BC-91C0-A3B1D65FF19F}"/>
              </a:ext>
            </a:extLst>
          </p:cNvPr>
          <p:cNvSpPr/>
          <p:nvPr/>
        </p:nvSpPr>
        <p:spPr>
          <a:xfrm>
            <a:off x="5135955" y="5889373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2" name="Зірка: 5-кутна 21">
            <a:extLst>
              <a:ext uri="{FF2B5EF4-FFF2-40B4-BE49-F238E27FC236}">
                <a16:creationId xmlns:a16="http://schemas.microsoft.com/office/drawing/2014/main" id="{0C32D1A1-4F20-11E8-DF73-BB5BAD5284FF}"/>
              </a:ext>
            </a:extLst>
          </p:cNvPr>
          <p:cNvSpPr/>
          <p:nvPr/>
        </p:nvSpPr>
        <p:spPr>
          <a:xfrm>
            <a:off x="4761384" y="2679814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3" name="Зірка: 5-кутна 22">
            <a:extLst>
              <a:ext uri="{FF2B5EF4-FFF2-40B4-BE49-F238E27FC236}">
                <a16:creationId xmlns:a16="http://schemas.microsoft.com/office/drawing/2014/main" id="{FC4370EF-4ED5-AFE7-F56B-2BF038025E46}"/>
              </a:ext>
            </a:extLst>
          </p:cNvPr>
          <p:cNvSpPr/>
          <p:nvPr/>
        </p:nvSpPr>
        <p:spPr>
          <a:xfrm>
            <a:off x="3347864" y="3077185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4" name="Зірка: 5-кутна 23">
            <a:extLst>
              <a:ext uri="{FF2B5EF4-FFF2-40B4-BE49-F238E27FC236}">
                <a16:creationId xmlns:a16="http://schemas.microsoft.com/office/drawing/2014/main" id="{5F4608C4-F29E-503B-43B8-0A8CCBD9DDB4}"/>
              </a:ext>
            </a:extLst>
          </p:cNvPr>
          <p:cNvSpPr/>
          <p:nvPr/>
        </p:nvSpPr>
        <p:spPr>
          <a:xfrm>
            <a:off x="4824028" y="3499569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5" name="Зірка: 5-кутна 24">
            <a:extLst>
              <a:ext uri="{FF2B5EF4-FFF2-40B4-BE49-F238E27FC236}">
                <a16:creationId xmlns:a16="http://schemas.microsoft.com/office/drawing/2014/main" id="{AF92B5B0-D527-D86E-F55A-53842C396878}"/>
              </a:ext>
            </a:extLst>
          </p:cNvPr>
          <p:cNvSpPr/>
          <p:nvPr/>
        </p:nvSpPr>
        <p:spPr>
          <a:xfrm>
            <a:off x="2234248" y="3996397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6" name="Зірка: 5-кутна 25">
            <a:extLst>
              <a:ext uri="{FF2B5EF4-FFF2-40B4-BE49-F238E27FC236}">
                <a16:creationId xmlns:a16="http://schemas.microsoft.com/office/drawing/2014/main" id="{4652EA73-D2D4-9362-4F16-64C63A6E3924}"/>
              </a:ext>
            </a:extLst>
          </p:cNvPr>
          <p:cNvSpPr/>
          <p:nvPr/>
        </p:nvSpPr>
        <p:spPr>
          <a:xfrm>
            <a:off x="2234248" y="4477380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7" name="Зірка: 5-кутна 26">
            <a:extLst>
              <a:ext uri="{FF2B5EF4-FFF2-40B4-BE49-F238E27FC236}">
                <a16:creationId xmlns:a16="http://schemas.microsoft.com/office/drawing/2014/main" id="{E73C3C5B-167F-C1F5-C782-CA5CB28F0B16}"/>
              </a:ext>
            </a:extLst>
          </p:cNvPr>
          <p:cNvSpPr/>
          <p:nvPr/>
        </p:nvSpPr>
        <p:spPr>
          <a:xfrm>
            <a:off x="2234248" y="4893370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8" name="Зірка: 5-кутна 27">
            <a:extLst>
              <a:ext uri="{FF2B5EF4-FFF2-40B4-BE49-F238E27FC236}">
                <a16:creationId xmlns:a16="http://schemas.microsoft.com/office/drawing/2014/main" id="{7CB21ED0-4BA4-2495-DADF-E66952DAEC9E}"/>
              </a:ext>
            </a:extLst>
          </p:cNvPr>
          <p:cNvSpPr/>
          <p:nvPr/>
        </p:nvSpPr>
        <p:spPr>
          <a:xfrm>
            <a:off x="3563888" y="5352897"/>
            <a:ext cx="144016" cy="14401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29" name="Зірка: 5-кутна 28">
            <a:extLst>
              <a:ext uri="{FF2B5EF4-FFF2-40B4-BE49-F238E27FC236}">
                <a16:creationId xmlns:a16="http://schemas.microsoft.com/office/drawing/2014/main" id="{D3FE3882-E855-B5DF-3A8F-1B99F5D65855}"/>
              </a:ext>
            </a:extLst>
          </p:cNvPr>
          <p:cNvSpPr/>
          <p:nvPr/>
        </p:nvSpPr>
        <p:spPr>
          <a:xfrm>
            <a:off x="4211960" y="4941168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0" name="Зірка: 5-кутна 29">
            <a:extLst>
              <a:ext uri="{FF2B5EF4-FFF2-40B4-BE49-F238E27FC236}">
                <a16:creationId xmlns:a16="http://schemas.microsoft.com/office/drawing/2014/main" id="{13C375EC-2320-38EE-8894-F6B104F778AC}"/>
              </a:ext>
            </a:extLst>
          </p:cNvPr>
          <p:cNvSpPr/>
          <p:nvPr/>
        </p:nvSpPr>
        <p:spPr>
          <a:xfrm>
            <a:off x="5063947" y="2699757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1" name="Зірка: 5-кутна 30">
            <a:extLst>
              <a:ext uri="{FF2B5EF4-FFF2-40B4-BE49-F238E27FC236}">
                <a16:creationId xmlns:a16="http://schemas.microsoft.com/office/drawing/2014/main" id="{B7DDAF37-1892-55B5-EA8A-0D7D9D26340D}"/>
              </a:ext>
            </a:extLst>
          </p:cNvPr>
          <p:cNvSpPr/>
          <p:nvPr/>
        </p:nvSpPr>
        <p:spPr>
          <a:xfrm>
            <a:off x="3707904" y="3068960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2" name="Зірка: 5-кутна 31">
            <a:extLst>
              <a:ext uri="{FF2B5EF4-FFF2-40B4-BE49-F238E27FC236}">
                <a16:creationId xmlns:a16="http://schemas.microsoft.com/office/drawing/2014/main" id="{34200F5D-FA8A-6E1C-DAA9-3D583F237882}"/>
              </a:ext>
            </a:extLst>
          </p:cNvPr>
          <p:cNvSpPr/>
          <p:nvPr/>
        </p:nvSpPr>
        <p:spPr>
          <a:xfrm>
            <a:off x="3419872" y="3469655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3" name="Зірка: 5-кутна 32">
            <a:extLst>
              <a:ext uri="{FF2B5EF4-FFF2-40B4-BE49-F238E27FC236}">
                <a16:creationId xmlns:a16="http://schemas.microsoft.com/office/drawing/2014/main" id="{7C48A9D9-A25A-F545-7A8C-B04C9F73C256}"/>
              </a:ext>
            </a:extLst>
          </p:cNvPr>
          <p:cNvSpPr/>
          <p:nvPr/>
        </p:nvSpPr>
        <p:spPr>
          <a:xfrm>
            <a:off x="3419872" y="4025612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4" name="Зірка: 5-кутна 33">
            <a:extLst>
              <a:ext uri="{FF2B5EF4-FFF2-40B4-BE49-F238E27FC236}">
                <a16:creationId xmlns:a16="http://schemas.microsoft.com/office/drawing/2014/main" id="{B0644C83-5639-6B2E-C8A4-C22CC3E00630}"/>
              </a:ext>
            </a:extLst>
          </p:cNvPr>
          <p:cNvSpPr/>
          <p:nvPr/>
        </p:nvSpPr>
        <p:spPr>
          <a:xfrm>
            <a:off x="2595267" y="4497928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5" name="Зірка: 5-кутна 34">
            <a:extLst>
              <a:ext uri="{FF2B5EF4-FFF2-40B4-BE49-F238E27FC236}">
                <a16:creationId xmlns:a16="http://schemas.microsoft.com/office/drawing/2014/main" id="{215E5B0B-7E8E-FE08-46A3-31ECFF1D9536}"/>
              </a:ext>
            </a:extLst>
          </p:cNvPr>
          <p:cNvSpPr/>
          <p:nvPr/>
        </p:nvSpPr>
        <p:spPr>
          <a:xfrm>
            <a:off x="5232159" y="5334795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6" name="Зірка: 5-кутна 35">
            <a:extLst>
              <a:ext uri="{FF2B5EF4-FFF2-40B4-BE49-F238E27FC236}">
                <a16:creationId xmlns:a16="http://schemas.microsoft.com/office/drawing/2014/main" id="{45EFF68E-62DC-04C5-704A-164258530AA0}"/>
              </a:ext>
            </a:extLst>
          </p:cNvPr>
          <p:cNvSpPr/>
          <p:nvPr/>
        </p:nvSpPr>
        <p:spPr>
          <a:xfrm>
            <a:off x="7164288" y="5877272"/>
            <a:ext cx="144016" cy="14401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B1FA9A-36AE-5302-4DA4-3FC6A1527571}"/>
              </a:ext>
            </a:extLst>
          </p:cNvPr>
          <p:cNvSpPr txBox="1"/>
          <p:nvPr/>
        </p:nvSpPr>
        <p:spPr>
          <a:xfrm>
            <a:off x="416984" y="6018754"/>
            <a:ext cx="7633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dirty="0" err="1"/>
              <a:t>Чупа</a:t>
            </a:r>
            <a:r>
              <a:rPr lang="uk-UA" sz="1100" dirty="0"/>
              <a:t> </a:t>
            </a:r>
            <a:r>
              <a:rPr lang="uk-UA" sz="1100" dirty="0" err="1"/>
              <a:t>чупс</a:t>
            </a:r>
            <a:endParaRPr lang="ru-UA" sz="11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18B5DE-86A1-BCBA-C0F3-F035BF604CE8}"/>
              </a:ext>
            </a:extLst>
          </p:cNvPr>
          <p:cNvSpPr txBox="1"/>
          <p:nvPr/>
        </p:nvSpPr>
        <p:spPr>
          <a:xfrm>
            <a:off x="2469881" y="6034139"/>
            <a:ext cx="6882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 err="1"/>
              <a:t>Ментос</a:t>
            </a:r>
            <a:endParaRPr lang="ru-UA" sz="10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F6F49E-8477-D927-E3DC-E23F1FE1B5C3}"/>
              </a:ext>
            </a:extLst>
          </p:cNvPr>
          <p:cNvSpPr txBox="1"/>
          <p:nvPr/>
        </p:nvSpPr>
        <p:spPr>
          <a:xfrm>
            <a:off x="4833392" y="6015361"/>
            <a:ext cx="12244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 err="1"/>
              <a:t>Дуркан</a:t>
            </a:r>
            <a:endParaRPr lang="ru-UA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B693E2-356D-B9F9-4CEB-5FB448B6C47D}"/>
              </a:ext>
            </a:extLst>
          </p:cNvPr>
          <p:cNvSpPr txBox="1"/>
          <p:nvPr/>
        </p:nvSpPr>
        <p:spPr>
          <a:xfrm>
            <a:off x="6958014" y="6040870"/>
            <a:ext cx="5565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00" dirty="0"/>
              <a:t>М'ята </a:t>
            </a:r>
            <a:endParaRPr lang="ru-UA" sz="1100" dirty="0"/>
          </a:p>
        </p:txBody>
      </p:sp>
    </p:spTree>
    <p:extLst>
      <p:ext uri="{BB962C8B-B14F-4D97-AF65-F5344CB8AC3E}">
        <p14:creationId xmlns:p14="http://schemas.microsoft.com/office/powerpoint/2010/main" val="147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D8F11-E032-0A34-8F16-D062015F8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Промисловість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093BCAC-A53B-9DEC-5ADC-96D639109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37361"/>
            <a:ext cx="9143999" cy="4499951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Визначення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галузі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Промисловість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заснована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виготовленні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обробці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розтопленого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цукру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паличкою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Все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почалося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1905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власником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McAviney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Candy Company. 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Вони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готували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варені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тверді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перемішували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паличкою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наприкінці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дня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господар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приносив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палички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вкриті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додому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діти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ласували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у 1908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він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почав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продавати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поняття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льодяники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Форма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промисловості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найпопулярніших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продаються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21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столітті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розроблені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1890 і 1920 роках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виробниками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США.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Пізніше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купували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продавали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разів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вони належать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такій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великій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як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Mars, Hershey, Warner-Lambert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Perfetti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Van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Melle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Group.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Перша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частина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двадцятого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століття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ознаменувалася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вибуховим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періодом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зростання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індустрії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цей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період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введені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тональні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Ferrara Pan,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цукеркова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заснована в 1919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Іллінойсі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виробляла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Jaw Breakers, Atomic Fireballs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Boston Baked Beans. 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 1919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«О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Генрі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! батончик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вперше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виготовлений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чиказькою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компанією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Williamson Candy Company. Charleston Chews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вперше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1922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компанією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Fox-Cross Candy Company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поблизу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Сан-Франциско,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Goobers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1925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Blumenthal Chocolate Company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1925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Milk Duds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1926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Holloway Company.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Протягом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1920-х і 1930-х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років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James O. Welch Company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представила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кілька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улюблених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виробів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продовжують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продавати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зокрема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Sugar Daddy, Sugar Babies, Pom Poms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Junior Mints. 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Батончики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Heath,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виготовлені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компанією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LS Heath Company,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вийшли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ринок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1932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Розвиток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промисловості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почали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впроваджувати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сезонні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Сезонний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ринок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опублікував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загальний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приріст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доларах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одиницях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10,4% і 9,7% у 1995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Mars, Hershey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Nestle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приєдналися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 сезонного ринку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але коли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продажі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залишилися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незмінними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гіганти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захопили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велика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частка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святкових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розпродажів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три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компанії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переупакували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своїх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найвідоміших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пастельних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тонах до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Великодня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вихід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святковий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ринок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відштовхнув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багатьох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звичайних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виробників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святкових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За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даними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NCA,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Хеллоуїн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найвищий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дохід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2008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продажами в 2,2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за ними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слідували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Великдень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1,8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Різдво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1,3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і День Святого Валентина з 1,0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1249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215206" cy="1428736"/>
          </a:xfrm>
        </p:spPr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Асортимент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продукції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30729"/>
              </p:ext>
            </p:extLst>
          </p:nvPr>
        </p:nvGraphicFramePr>
        <p:xfrm>
          <a:off x="357158" y="1428750"/>
          <a:ext cx="8429684" cy="4429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logo-chupa-chup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0"/>
            <a:ext cx="1785918" cy="145608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F836E-3DFA-72E1-8C9E-D1C755687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Ринок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19D120B-1D22-15A6-CE88-E0AF091BB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Поточний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ринок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Протягом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2000 року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продажі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залишалися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незмінними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середині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2000 року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обсяги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поставок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знизилися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лише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трохи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з 17,8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2004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 17,2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2005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За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даними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Бюро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перепису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населення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шоколадна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кондитерська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промисловість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США принесла 28,9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мільярдів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доларів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2006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Зміни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ринку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Позитивний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смаки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містять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калорій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поживні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переваги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Промисловість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зростає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впроваджується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все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У 2008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жувальні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ментос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демонструють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11%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зростання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Негативний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Хоча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індустрія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зростає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але все одно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програє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шоколадній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промисловості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Сьогодні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доступно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занадто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брендів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згадати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всі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марки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продукти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03710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215206" cy="1428736"/>
          </a:xfrm>
        </p:spPr>
        <p:txBody>
          <a:bodyPr/>
          <a:lstStyle/>
          <a:p>
            <a:pPr algn="ctr"/>
            <a:r>
              <a:rPr lang="ru-RU" i="1" dirty="0" err="1">
                <a:solidFill>
                  <a:srgbClr val="C00000"/>
                </a:solidFill>
              </a:rPr>
              <a:t>Асортимент</a:t>
            </a:r>
            <a:endParaRPr lang="ru-RU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677520"/>
              </p:ext>
            </p:extLst>
          </p:nvPr>
        </p:nvGraphicFramePr>
        <p:xfrm>
          <a:off x="357158" y="1428750"/>
          <a:ext cx="8429684" cy="4429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logo-chupa-chup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0"/>
            <a:ext cx="1785918" cy="145608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90180-458D-0916-7F5A-AA7A3DDF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Цілі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6F8233-1CD0-9243-6C9D-D9DCFB99B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7543801" cy="4023360"/>
          </a:xfrm>
        </p:spPr>
        <p:txBody>
          <a:bodyPr/>
          <a:lstStyle/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Цілі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Розвинути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обізнаність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громадськості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Зміцнити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довіру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свого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бренду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люди знали,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коштує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своїх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грошей за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смачний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льодяник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Люди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будуть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краще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знати про бренд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залучити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споживачів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  <p:pic>
        <p:nvPicPr>
          <p:cNvPr id="7170" name="Picture 2" descr="Чупа Чупс плакат">
            <a:extLst>
              <a:ext uri="{FF2B5EF4-FFF2-40B4-BE49-F238E27FC236}">
                <a16:creationId xmlns:a16="http://schemas.microsoft.com/office/drawing/2014/main" id="{F2DEDA5D-B995-7C53-E22B-1EEB60641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94001"/>
            <a:ext cx="2183709" cy="306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707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215206" cy="1428736"/>
          </a:xfrm>
        </p:spPr>
        <p:txBody>
          <a:bodyPr/>
          <a:lstStyle/>
          <a:p>
            <a:pPr algn="ctr"/>
            <a:r>
              <a:rPr lang="ru-RU" i="1" dirty="0" err="1">
                <a:solidFill>
                  <a:srgbClr val="C00000"/>
                </a:solidFill>
              </a:rPr>
              <a:t>Переваги</a:t>
            </a:r>
            <a:r>
              <a:rPr lang="ru-RU" i="1" dirty="0">
                <a:solidFill>
                  <a:srgbClr val="C00000"/>
                </a:solidFill>
              </a:rPr>
              <a:t> та </a:t>
            </a:r>
            <a:r>
              <a:rPr lang="uk-UA" i="1" dirty="0">
                <a:solidFill>
                  <a:srgbClr val="C00000"/>
                </a:solidFill>
              </a:rPr>
              <a:t>недоліки </a:t>
            </a:r>
            <a:endParaRPr lang="ru-RU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651590"/>
              </p:ext>
            </p:extLst>
          </p:nvPr>
        </p:nvGraphicFramePr>
        <p:xfrm>
          <a:off x="357158" y="1428750"/>
          <a:ext cx="8429684" cy="480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logo-chupa-chup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0"/>
            <a:ext cx="1785918" cy="145608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5ED70-CDA0-C0EB-7515-2D2DB2B8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Унікальна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торгова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пропозиція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D5D980-A23B-A767-F24A-E28D9C660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100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смаків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вибір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включаючи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жувальні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гумки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льодяники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без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цукру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Поставляється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різними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розмірами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Легко і смачно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Інноваційний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9218" name="Picture 2" descr="Чупа Чупс лого">
            <a:extLst>
              <a:ext uri="{FF2B5EF4-FFF2-40B4-BE49-F238E27FC236}">
                <a16:creationId xmlns:a16="http://schemas.microsoft.com/office/drawing/2014/main" id="{73EF5B4C-C86C-2B52-61BC-EDFFF71AA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8960"/>
            <a:ext cx="3073237" cy="307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80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0DF08-4E77-33AE-D1EC-54A7B83B1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Поточна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маркетингова</a:t>
            </a:r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ціль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7C50A0-C27A-B0C3-49BC-972D1DE30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Довготривалий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Залишайтеся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провідним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світовим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брендом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Запровадити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програму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лояльності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Короткий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термін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Задовольняти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потреби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споживачів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Потрібні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додаткові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акції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  <p:pic>
        <p:nvPicPr>
          <p:cNvPr id="10242" name="Picture 2" descr="Дівчина Чупа Чупс арт">
            <a:extLst>
              <a:ext uri="{FF2B5EF4-FFF2-40B4-BE49-F238E27FC236}">
                <a16:creationId xmlns:a16="http://schemas.microsoft.com/office/drawing/2014/main" id="{299C1890-06B7-0DE7-D507-D5BB635A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52936"/>
            <a:ext cx="2201998" cy="32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363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7215206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Історія</a:t>
            </a:r>
            <a:r>
              <a:rPr lang="ru-RU" sz="31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реклами</a:t>
            </a:r>
            <a:r>
              <a:rPr lang="ru-RU" sz="31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розклад</a:t>
            </a:r>
            <a:r>
              <a:rPr lang="ru-RU" sz="31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реклами</a:t>
            </a:r>
            <a:br>
              <a:rPr lang="ru-RU" sz="3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br>
              <a:rPr lang="ru-RU" dirty="0"/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2643206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Плакат</a:t>
            </a:r>
            <a:b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TVC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відкритому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повітрі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Концерт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Конкурс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logo-chupa-chu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0"/>
            <a:ext cx="1785918" cy="1456083"/>
          </a:xfrm>
          <a:prstGeom prst="rect">
            <a:avLst/>
          </a:prstGeom>
        </p:spPr>
      </p:pic>
      <p:pic>
        <p:nvPicPr>
          <p:cNvPr id="5" name="Рисунок 4" descr="image_053112144316_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735958"/>
            <a:ext cx="2928958" cy="3122042"/>
          </a:xfrm>
          <a:prstGeom prst="rect">
            <a:avLst/>
          </a:prstGeom>
        </p:spPr>
      </p:pic>
      <p:pic>
        <p:nvPicPr>
          <p:cNvPr id="6" name="Рисунок 5" descr="chupa-chups-Salvador-Dal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786190"/>
            <a:ext cx="3944934" cy="26431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215206" cy="928670"/>
          </a:xfrm>
        </p:spPr>
        <p:txBody>
          <a:bodyPr>
            <a:normAutofit/>
          </a:bodyPr>
          <a:lstStyle/>
          <a:p>
            <a:pPr algn="ctr"/>
            <a:r>
              <a:rPr lang="ru-RU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Поширення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1571636"/>
          </a:xfrm>
        </p:spPr>
        <p:txBody>
          <a:bodyPr>
            <a:normAutofit/>
          </a:bodyPr>
          <a:lstStyle/>
          <a:p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Розповсюдження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Чупа Чупс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бути як прямим, так і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непрямим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Наприклад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у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гіпермаркеті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знайти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відділі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цукерок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і в основному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він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продається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пачками, на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відміну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тих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звичайних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знайти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біля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каси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є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непрямим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іноді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людям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хочеться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щось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пожувати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лизнути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, вони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отримати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свої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біля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каси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коли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розповсюдження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є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непрямим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вони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націлені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людей,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чекають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оплати,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яким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набридло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чекати</a:t>
            </a:r>
            <a:r>
              <a:rPr lang="ru-RU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1600" dirty="0"/>
          </a:p>
        </p:txBody>
      </p:sp>
      <p:pic>
        <p:nvPicPr>
          <p:cNvPr id="4" name="Рисунок 3" descr="logo-chupa-chu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0"/>
            <a:ext cx="1785918" cy="1456083"/>
          </a:xfrm>
          <a:prstGeom prst="rect">
            <a:avLst/>
          </a:prstGeom>
        </p:spPr>
      </p:pic>
      <p:pic>
        <p:nvPicPr>
          <p:cNvPr id="6" name="Рисунок 5" descr="сhupa-сhups-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3000372"/>
            <a:ext cx="5702300" cy="3365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4453"/>
            <a:ext cx="7215206" cy="5143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Імідж</a:t>
            </a:r>
            <a:r>
              <a:rPr lang="ru-RU" sz="31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бренду та </a:t>
            </a:r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sz="31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1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значення</a:t>
            </a:r>
            <a:br>
              <a:rPr lang="ru-RU" sz="31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</a:br>
            <a:br>
              <a:rPr lang="ru-RU" dirty="0"/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7358082" cy="233274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Міжнародні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схвильовані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обіцянками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іміджем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бренду, але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проблеми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полягають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місцевих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споживачах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через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відсутність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інформації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Інші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бренди,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Mentos,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продемонстрували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приголомшливий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подвиг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розробці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просуванні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своєї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продукції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і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місцеві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очікували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зробить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Цільові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споживачі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насправді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знають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про бренд,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оскільки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вони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менше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схильні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реклами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Продукція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свої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унікальні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характеристики в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рекламі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привабливості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logo-chupa-chu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0"/>
            <a:ext cx="1785918" cy="1456083"/>
          </a:xfrm>
          <a:prstGeom prst="rect">
            <a:avLst/>
          </a:prstGeom>
        </p:spPr>
      </p:pic>
      <p:pic>
        <p:nvPicPr>
          <p:cNvPr id="6" name="Рисунок 5" descr="image_053112144316_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3286124"/>
            <a:ext cx="5069147" cy="28063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91E79-5F36-4AEA-A938-0191CCEE7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Інші товари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9CCB36-A7FB-1F5E-BC5B-E9A915BCB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3074" name="Picture 2" descr="Мармелад Chupa Chups Мини трубочки 70г из раздела Зефир, мармелад, пастила">
            <a:extLst>
              <a:ext uri="{FF2B5EF4-FFF2-40B4-BE49-F238E27FC236}">
                <a16:creationId xmlns:a16="http://schemas.microsoft.com/office/drawing/2014/main" id="{9D4939BA-42F8-2F2E-414B-A83404BE7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тзывы о Страйпсы Chupa-chups">
            <a:extLst>
              <a:ext uri="{FF2B5EF4-FFF2-40B4-BE49-F238E27FC236}">
                <a16:creationId xmlns:a16="http://schemas.microsoft.com/office/drawing/2014/main" id="{F9A0E285-A227-1117-7524-4BAF600F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76" y="166909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Шампунь-гель для душу - Bi-es Chupa Chups Vanilla Body Wash &amp; Shampoo:  купити за найкращою ціною в Україні | Makeup.ua">
            <a:extLst>
              <a:ext uri="{FF2B5EF4-FFF2-40B4-BE49-F238E27FC236}">
                <a16:creationId xmlns:a16="http://schemas.microsoft.com/office/drawing/2014/main" id="{5A45AA62-F6F1-F302-15BB-A34E101B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332" y="47625"/>
            <a:ext cx="135255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hupa Chups бокс косметики - купить в Москве и регионах 💋">
            <a:extLst>
              <a:ext uri="{FF2B5EF4-FFF2-40B4-BE49-F238E27FC236}">
                <a16:creationId xmlns:a16="http://schemas.microsoft.com/office/drawing/2014/main" id="{4983EBCE-3703-9743-DC89-0A78D9A77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82575"/>
            <a:ext cx="2474978" cy="247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Жвачка Chupa Chups Babol Красит язык">
            <a:extLst>
              <a:ext uri="{FF2B5EF4-FFF2-40B4-BE49-F238E27FC236}">
                <a16:creationId xmlns:a16="http://schemas.microsoft.com/office/drawing/2014/main" id="{BDAD1EFC-33BC-CA44-AED7-2F3702200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04" y="146289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Чупа Chups лосьйон для тіла Полуниця &amp; Зелене яблуко 30 мл - Тайська догляд  за шкірою купити недорого — ціна, безкоштовна доставка, реальні відгуки з  фото — Joom">
            <a:extLst>
              <a:ext uri="{FF2B5EF4-FFF2-40B4-BE49-F238E27FC236}">
                <a16:creationId xmlns:a16="http://schemas.microsoft.com/office/drawing/2014/main" id="{E75916FD-E827-D616-7404-23C3772D5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895" y="410880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Купити помадку для губ, помада для губ, гігієнічна помадка кока-кола,  помада, Chupa Chups помадка">
            <a:extLst>
              <a:ext uri="{FF2B5EF4-FFF2-40B4-BE49-F238E27FC236}">
                <a16:creationId xmlns:a16="http://schemas.microsoft.com/office/drawing/2014/main" id="{C6FEB19F-0C8C-C931-AF4D-10EC0C888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912" y="3155769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527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20B395-17D6-70A6-07EC-0D5F45C2F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SWOT-</a:t>
            </a:r>
            <a:r>
              <a:rPr lang="uk-UA" dirty="0">
                <a:solidFill>
                  <a:srgbClr val="FF0000"/>
                </a:solidFill>
              </a:rPr>
              <a:t> аналіз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438EBE6-CB31-802F-4279-A140C7DA25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3106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B063E-AE36-B1B9-82BB-687309693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Сила</a:t>
            </a:r>
            <a:endParaRPr lang="ru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70DCD5-05C4-4441-DA61-CE0203185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друга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найбільш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продавана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цукерка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світі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Chups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буває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різних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розмірів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-Дешево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Більше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100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смаків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вибір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Продукти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без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цукру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ru-UA" dirty="0"/>
          </a:p>
        </p:txBody>
      </p:sp>
      <p:pic>
        <p:nvPicPr>
          <p:cNvPr id="1026" name="Picture 2" descr="Chupa-chups: недетский брендинг детских леденцов | Sostav.ua">
            <a:extLst>
              <a:ext uri="{FF2B5EF4-FFF2-40B4-BE49-F238E27FC236}">
                <a16:creationId xmlns:a16="http://schemas.microsoft.com/office/drawing/2014/main" id="{8DB4C4A5-CC8B-24B3-0335-669311380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53004"/>
            <a:ext cx="3569196" cy="22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48401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спектива">
  <a:themeElements>
    <a:clrScheme name="Червоно-фіолетова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Ретроспектив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спектива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1262</TotalTime>
  <Words>2648</Words>
  <Application>Microsoft Office PowerPoint</Application>
  <PresentationFormat>Екран (4:3)</PresentationFormat>
  <Paragraphs>175</Paragraphs>
  <Slides>35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HarmoniaSansProCyr</vt:lpstr>
      <vt:lpstr>Roboto</vt:lpstr>
      <vt:lpstr>Verdana</vt:lpstr>
      <vt:lpstr>Ретроспектива</vt:lpstr>
      <vt:lpstr>«Дивися на життя простіше»</vt:lpstr>
      <vt:lpstr>Презентація PowerPoint</vt:lpstr>
      <vt:lpstr>Асортимент продукції</vt:lpstr>
      <vt:lpstr>Історія реклами та розклад реклами  </vt:lpstr>
      <vt:lpstr>Поширення</vt:lpstr>
      <vt:lpstr>Імідж бренду та його значення  </vt:lpstr>
      <vt:lpstr>Інші товари</vt:lpstr>
      <vt:lpstr>SWOT- аналіз</vt:lpstr>
      <vt:lpstr>Сила</vt:lpstr>
      <vt:lpstr>Слабкість</vt:lpstr>
      <vt:lpstr>Можливості</vt:lpstr>
      <vt:lpstr>Нитки</vt:lpstr>
      <vt:lpstr>Pest-analis</vt:lpstr>
      <vt:lpstr>Political Environment </vt:lpstr>
      <vt:lpstr>Economic</vt:lpstr>
      <vt:lpstr>Цукерковому ринку показали «Чупа Чупс»</vt:lpstr>
      <vt:lpstr>Пояснюємо на пальцях що сталося</vt:lpstr>
      <vt:lpstr>Social </vt:lpstr>
      <vt:lpstr>Онлайн-опитування</vt:lpstr>
      <vt:lpstr>Онлайн-опитування</vt:lpstr>
      <vt:lpstr>Technology</vt:lpstr>
      <vt:lpstr>Екологія</vt:lpstr>
      <vt:lpstr>Презентація PowerPoint</vt:lpstr>
      <vt:lpstr>Споживачі</vt:lpstr>
      <vt:lpstr>Споживачі</vt:lpstr>
      <vt:lpstr>Імідж бренду та його значення</vt:lpstr>
      <vt:lpstr>Конкуренція та ситуація</vt:lpstr>
      <vt:lpstr>Конкурентний аналіз</vt:lpstr>
      <vt:lpstr>Промисловість</vt:lpstr>
      <vt:lpstr>Ринок</vt:lpstr>
      <vt:lpstr>Асортимент</vt:lpstr>
      <vt:lpstr>Цілі</vt:lpstr>
      <vt:lpstr>Переваги та недоліки </vt:lpstr>
      <vt:lpstr>Унікальна торгова пропозиція</vt:lpstr>
      <vt:lpstr>Поточна маркетингова ціль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бренда Chupa Chups</dc:title>
  <dc:creator>Неля</dc:creator>
  <cp:lastModifiedBy>Zina Zina</cp:lastModifiedBy>
  <cp:revision>67</cp:revision>
  <dcterms:created xsi:type="dcterms:W3CDTF">2014-09-16T17:20:56Z</dcterms:created>
  <dcterms:modified xsi:type="dcterms:W3CDTF">2022-05-29T09:37:07Z</dcterms:modified>
</cp:coreProperties>
</file>