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3DB8E83-8C43-4945-A903-97CFC3468CE4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53302F9-B43B-434C-BF93-35BC6D05C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split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5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mic Sans MS" pitchFamily="66" charset="0"/>
              </a:rPr>
              <a:t>Артюр Рембо</a:t>
            </a:r>
            <a:br>
              <a:rPr lang="uk-UA" sz="5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mic Sans MS" pitchFamily="66" charset="0"/>
              </a:rPr>
            </a:br>
            <a:r>
              <a:rPr lang="uk-UA" sz="54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omic Sans MS" pitchFamily="66" charset="0"/>
              </a:rPr>
              <a:t>Цікаві факти</a:t>
            </a:r>
            <a:endParaRPr lang="ru-RU" sz="5400" dirty="0">
              <a:solidFill>
                <a:schemeClr val="accent5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4371980" cy="4417134"/>
          </a:xfrm>
        </p:spPr>
        <p:txBody>
          <a:bodyPr>
            <a:noAutofit/>
          </a:bodyPr>
          <a:lstStyle/>
          <a:p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Народився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майбутній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поет 20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жовтня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1854 року в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Шарлевілі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у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родині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піхотного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капітана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та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заможної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селянки. Коли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йому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шість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років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,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батько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покинув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їх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.</a:t>
            </a:r>
            <a:endParaRPr lang="ru-RU" sz="36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1026" name="AutoShape 2" descr="Картинки по запросу артюр рембо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и по запросу артюр рембо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и по запросу артюр рембо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Картинки по запросу артюр рембо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151376"/>
            <a:ext cx="3695694" cy="49636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4514856" cy="598877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В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школі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навчався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добре,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але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саме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там проявились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його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бунтарські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здібності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. Уже в 16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років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він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тікає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з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дому до Парижу, де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його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заарештовують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за те,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що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він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не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сплатив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за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проїзд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в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поїзді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30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франків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. Юного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Артюра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відправляють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до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тюрми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в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Мазас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.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Єдиною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людиною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, яка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була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занепокоєна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його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долею,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був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вчитель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Ізамбар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.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Він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розшукав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хлопця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,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сплатив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борг та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відвіз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його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effectLst/>
                <a:latin typeface="Monotype Corsiva" pitchFamily="66" charset="0"/>
              </a:rPr>
              <a:t>додому</a:t>
            </a:r>
            <a:r>
              <a:rPr lang="ru-RU" sz="2800" dirty="0" smtClean="0">
                <a:solidFill>
                  <a:srgbClr val="FFFF00"/>
                </a:solidFill>
                <a:effectLst/>
                <a:latin typeface="Monotype Corsiva" pitchFamily="66" charset="0"/>
              </a:rPr>
              <a:t>.</a:t>
            </a:r>
            <a:r>
              <a:rPr lang="en-US" sz="2800" dirty="0" smtClean="0">
                <a:solidFill>
                  <a:schemeClr val="tx1"/>
                </a:solidFill>
                <a:effectLst/>
              </a:rPr>
              <a:t/>
            </a:r>
            <a:br>
              <a:rPr lang="en-US" sz="2800" dirty="0" smtClean="0">
                <a:solidFill>
                  <a:schemeClr val="tx1"/>
                </a:solidFill>
                <a:effectLst/>
              </a:rPr>
            </a:br>
            <a:endParaRPr lang="ru-RU" sz="2800" dirty="0">
              <a:solidFill>
                <a:schemeClr val="tx1"/>
              </a:solidFill>
              <a:effectLst/>
            </a:endParaRPr>
          </a:p>
        </p:txBody>
      </p:sp>
      <p:pic>
        <p:nvPicPr>
          <p:cNvPr id="27650" name="Picture 2" descr="Картинки по запросу артюр ремб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000240"/>
            <a:ext cx="3214710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586690" cy="5988770"/>
          </a:xfrm>
        </p:spPr>
        <p:txBody>
          <a:bodyPr/>
          <a:lstStyle/>
          <a:p>
            <a:pPr algn="just"/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Через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кілька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днів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після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повернення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Артюр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знову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тікає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,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але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на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цей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раз в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Бельгію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. Там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він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намагався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реалізувати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себе в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професії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газетного репортера. Але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невдало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.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Мати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подала на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нього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в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розшук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міліція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,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знайшовши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його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, доставила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додому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.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Втретє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він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тікає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з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дому в 1871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році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в Париж.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Вже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через 20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повертається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додому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пішки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.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Під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час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проголошення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Комуни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в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Парижі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він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записується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до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національної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гвардії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.</a:t>
            </a:r>
            <a:r>
              <a:rPr lang="ru-RU" sz="2400" dirty="0" smtClean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ru-RU" sz="2400" dirty="0" smtClean="0">
                <a:solidFill>
                  <a:srgbClr val="FFFF00"/>
                </a:solidFill>
                <a:latin typeface="Monotype Corsiva" pitchFamily="66" charset="0"/>
              </a:rPr>
            </a:br>
            <a:endParaRPr lang="ru-RU" sz="24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72560" cy="3714776"/>
          </a:xfrm>
        </p:spPr>
        <p:txBody>
          <a:bodyPr>
            <a:normAutofit fontScale="90000"/>
          </a:bodyPr>
          <a:lstStyle/>
          <a:p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Творчий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період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Рембо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складає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рівно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три роки. Але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це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був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час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високого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творчого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розвитку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та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натхнення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. В 1869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році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Артур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отримує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свою першу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премію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за поему «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Югурта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». В тому ж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році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його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вперше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друкують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на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сторінках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журналу «Ревю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пур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тус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»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з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віршем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«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Новорічні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подарунки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сиріт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». В 1871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році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Рембо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пише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«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Листи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ясновидця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», в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яких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чітко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виклав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свою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життєву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та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естетичну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програму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.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Це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був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своєрідний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бунт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проти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існуючої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системи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,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моралі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та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встановлених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правил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суспільством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і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державою.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Своїм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вчителем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, прикладом для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наслідування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і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«Богом»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він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вважав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700" dirty="0" err="1" smtClean="0">
                <a:solidFill>
                  <a:srgbClr val="FFFF00"/>
                </a:solidFill>
                <a:latin typeface="Monotype Corsiva" pitchFamily="66" charset="0"/>
              </a:rPr>
              <a:t>Бодлера</a:t>
            </a:r>
            <a:r>
              <a:rPr lang="ru-RU" sz="2700" dirty="0" smtClean="0">
                <a:solidFill>
                  <a:srgbClr val="FFFF00"/>
                </a:solidFill>
                <a:latin typeface="Monotype Corsiva" pitchFamily="66" charset="0"/>
              </a:rPr>
              <a:t>.</a:t>
            </a:r>
            <a:r>
              <a:rPr lang="en-US" sz="2400" dirty="0" smtClean="0">
                <a:latin typeface="Monotype Corsiva" pitchFamily="66" charset="0"/>
              </a:rPr>
              <a:t/>
            </a:r>
            <a:br>
              <a:rPr lang="en-US" sz="2400" dirty="0" smtClean="0">
                <a:latin typeface="Monotype Corsiva" pitchFamily="66" charset="0"/>
              </a:rPr>
            </a:br>
            <a:endParaRPr lang="ru-RU" sz="2400" dirty="0">
              <a:latin typeface="Monotype Corsiva" pitchFamily="66" charset="0"/>
            </a:endParaRPr>
          </a:p>
        </p:txBody>
      </p:sp>
      <p:pic>
        <p:nvPicPr>
          <p:cNvPr id="28674" name="Picture 2" descr="Картинки по запросу артюр ремб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476630"/>
            <a:ext cx="5072053" cy="33813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29566" cy="5488704"/>
          </a:xfrm>
        </p:spPr>
        <p:txBody>
          <a:bodyPr/>
          <a:lstStyle/>
          <a:p>
            <a:pPr algn="ctr"/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Він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перестав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писати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в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віці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20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років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. В 1874 – 1879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він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подорожував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по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Європі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та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вивчав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різні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мови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,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працюючи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там, де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тільки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міг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–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вчителем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,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перекладачем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, в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бродячому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циркові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,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будівельником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навіть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записався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голландські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колоніальні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війська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.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Довгий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час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мучився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болями в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коліні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йому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ампутували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ногу. Помер в 1891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році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на руках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сестри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Ізабелли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.</a:t>
            </a:r>
            <a:r>
              <a:rPr lang="en-US" sz="3200" dirty="0" smtClean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en-US" sz="3200" dirty="0" smtClean="0">
                <a:solidFill>
                  <a:srgbClr val="FFFF00"/>
                </a:solidFill>
                <a:latin typeface="Monotype Corsiva" pitchFamily="66" charset="0"/>
              </a:rPr>
            </a:br>
            <a:endParaRPr lang="ru-RU" sz="3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33</TotalTime>
  <Words>342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Техническая</vt:lpstr>
      <vt:lpstr>Артюр Рембо Цікаві факти</vt:lpstr>
      <vt:lpstr>Народився майбутній поет 20 жовтня 1854 року в Шарлевілі у родині піхотного капітана та заможної селянки. Коли йому шість років, батько покинув їх.</vt:lpstr>
      <vt:lpstr>В школі навчався добре, але саме там проявились його бунтарські здібності. Уже в 16 років він тікає з дому до Парижу, де його заарештовують за те, що він не сплатив за проїзд в поїзді 30 франків. Юного Артюра відправляють до тюрми в Мазас. Єдиною людиною, яка була занепокоєна його долею, був вчитель Ізамбар. Він розшукав хлопця, сплатив борг та відвіз його додому. </vt:lpstr>
      <vt:lpstr>Через кілька днів після повернення Артюр знову тікає, але на цей раз в Бельгію. Там він намагався реалізувати себе в професії газетного репортера. Але невдало. Мати подала на нього в розшук і міліція, знайшовши його, доставила додому. Втретє він тікає з дому в 1871 році в Париж. Вже через 20 повертається додому пішки. Під час проголошення Комуни в Парижі він записується до національної гвардії. </vt:lpstr>
      <vt:lpstr>Творчий період Рембо складає рівно три роки. Але це був час високого творчого розвитку та натхнення. В 1869 році Артур отримує свою першу премію за поему «Югурта». В тому ж році його вперше друкують на сторінках журналу «Ревю пур тус» з віршем «Новорічні подарунки сиріт». В 1871 році Рембо пише «Листи ясновидця», в яких чітко виклав свою життєву та естетичну програму. Це був своєрідний бунт проти існуючої системи, моралі та встановлених правил суспільством і державою. Своїм вчителем, прикладом для наслідування і «Богом» він вважав Бодлера. </vt:lpstr>
      <vt:lpstr>Він перестав писати в віці 20 років. В 1874 – 1879 він подорожував по Європі та вивчав різні мови, працюючи там, де тільки міг – вчителем, перекладачем, в бродячому циркові, будівельником і навіть записався в голландські колоніальні війська. Довгий час мучився болями в коліні і йому ампутували ногу. Помер в 1891 році на руках сестри Ізабелли.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Артюр Рембо Цікаві факти</dc:title>
  <dc:creator>KVShop</dc:creator>
  <cp:lastModifiedBy>KVShop</cp:lastModifiedBy>
  <cp:revision>5</cp:revision>
  <dcterms:created xsi:type="dcterms:W3CDTF">2019-12-04T20:17:58Z</dcterms:created>
  <dcterms:modified xsi:type="dcterms:W3CDTF">2021-01-16T14:06:37Z</dcterms:modified>
</cp:coreProperties>
</file>