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9" r:id="rId3"/>
    <p:sldId id="278" r:id="rId4"/>
    <p:sldId id="279" r:id="rId5"/>
    <p:sldId id="280" r:id="rId6"/>
    <p:sldId id="281" r:id="rId7"/>
    <p:sldId id="291" r:id="rId8"/>
    <p:sldId id="290" r:id="rId9"/>
    <p:sldId id="282" r:id="rId10"/>
    <p:sldId id="286" r:id="rId11"/>
    <p:sldId id="287" r:id="rId12"/>
    <p:sldId id="288" r:id="rId13"/>
    <p:sldId id="272" r:id="rId14"/>
    <p:sldId id="276" r:id="rId15"/>
    <p:sldId id="285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2844" autoAdjust="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84AD61B-6212-4273-844E-88B60DBF2913}" type="datetimeFigureOut">
              <a:rPr lang="ru-RU" smtClean="0"/>
              <a:pPr/>
              <a:t>02.01.2020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19D861E-2C98-4C7D-BCD0-6CC2B1F6C8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D61B-6212-4273-844E-88B60DBF2913}" type="datetimeFigureOut">
              <a:rPr lang="ru-RU" smtClean="0"/>
              <a:pPr/>
              <a:t>02.01.2020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861E-2C98-4C7D-BCD0-6CC2B1F6C8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D61B-6212-4273-844E-88B60DBF2913}" type="datetimeFigureOut">
              <a:rPr lang="ru-RU" smtClean="0"/>
              <a:pPr/>
              <a:t>02.01.2020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861E-2C98-4C7D-BCD0-6CC2B1F6C8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84AD61B-6212-4273-844E-88B60DBF2913}" type="datetimeFigureOut">
              <a:rPr lang="ru-RU" smtClean="0"/>
              <a:pPr/>
              <a:t>02.01.2020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9D861E-2C98-4C7D-BCD0-6CC2B1F6C8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84AD61B-6212-4273-844E-88B60DBF2913}" type="datetimeFigureOut">
              <a:rPr lang="ru-RU" smtClean="0"/>
              <a:pPr/>
              <a:t>02.01.2020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19D861E-2C98-4C7D-BCD0-6CC2B1F6C8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D61B-6212-4273-844E-88B60DBF2913}" type="datetimeFigureOut">
              <a:rPr lang="ru-RU" smtClean="0"/>
              <a:pPr/>
              <a:t>02.01.2020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861E-2C98-4C7D-BCD0-6CC2B1F6C8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D61B-6212-4273-844E-88B60DBF2913}" type="datetimeFigureOut">
              <a:rPr lang="ru-RU" smtClean="0"/>
              <a:pPr/>
              <a:t>02.01.2020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861E-2C98-4C7D-BCD0-6CC2B1F6C8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84AD61B-6212-4273-844E-88B60DBF2913}" type="datetimeFigureOut">
              <a:rPr lang="ru-RU" smtClean="0"/>
              <a:pPr/>
              <a:t>02.01.2020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9D861E-2C98-4C7D-BCD0-6CC2B1F6C8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D61B-6212-4273-844E-88B60DBF2913}" type="datetimeFigureOut">
              <a:rPr lang="ru-RU" smtClean="0"/>
              <a:pPr/>
              <a:t>02.01.2020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861E-2C98-4C7D-BCD0-6CC2B1F6C8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84AD61B-6212-4273-844E-88B60DBF2913}" type="datetimeFigureOut">
              <a:rPr lang="ru-RU" smtClean="0"/>
              <a:pPr/>
              <a:t>02.01.2020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9D861E-2C98-4C7D-BCD0-6CC2B1F6C8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84AD61B-6212-4273-844E-88B60DBF2913}" type="datetimeFigureOut">
              <a:rPr lang="ru-RU" smtClean="0"/>
              <a:pPr/>
              <a:t>02.01.2020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9D861E-2C98-4C7D-BCD0-6CC2B1F6C8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84AD61B-6212-4273-844E-88B60DBF2913}" type="datetimeFigureOut">
              <a:rPr lang="ru-RU" smtClean="0"/>
              <a:pPr/>
              <a:t>02.01.2020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19D861E-2C98-4C7D-BCD0-6CC2B1F6C8A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14546" y="1412776"/>
            <a:ext cx="5741830" cy="4087926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uk-UA" sz="4800" cap="none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Arial Unicode MS"/>
                <a:cs typeface="Times New Roman"/>
              </a:rPr>
              <a:t>Принцип запису даних на лазерних </a:t>
            </a:r>
            <a:r>
              <a:rPr lang="uk-UA" sz="4800" cap="none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Arial Unicode MS"/>
                <a:cs typeface="Times New Roman"/>
              </a:rPr>
              <a:t>дисках</a:t>
            </a:r>
            <a:r>
              <a:rPr lang="ru-RU" sz="4800" cap="none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ea typeface="Times New Roman"/>
                <a:cs typeface="Times New Roman"/>
              </a:rPr>
              <a:t/>
            </a:r>
            <a:br>
              <a:rPr lang="ru-RU" sz="4800" cap="none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ea typeface="Times New Roman"/>
                <a:cs typeface="Times New Roman"/>
              </a:rPr>
            </a:br>
            <a:endParaRPr lang="ru-RU" sz="4800" cap="none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9695997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="" xmlns:p14="http://schemas.microsoft.com/office/powerpoint/2010/main" val="255858470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14282" y="1000108"/>
            <a:ext cx="3643338" cy="54292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Для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створення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DVD-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диска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даними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виконайте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аналогічні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операції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обравши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команду </a:t>
            </a:r>
            <a:r>
              <a:rPr lang="ru-RU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Створити</a:t>
            </a:r>
            <a:r>
              <a:rPr lang="ru-RU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DVD </a:t>
            </a:r>
            <a:r>
              <a:rPr lang="ru-RU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 </a:t>
            </a:r>
            <a:r>
              <a:rPr lang="ru-RU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даними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на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вкладці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Дані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програми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Nero </a:t>
            </a:r>
            <a:r>
              <a:rPr lang="en-US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StartSmart</a:t>
            </a:r>
            <a:r>
              <a:rPr lang="en-US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1071546"/>
            <a:ext cx="5072066" cy="52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470535290"/>
      </p:ext>
    </p:extLst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</p:spPr>
      </p:pic>
    </p:spTree>
    <p:extLst>
      <p:ext uri="{BB962C8B-B14F-4D97-AF65-F5344CB8AC3E}">
        <p14:creationId xmlns="" xmlns:p14="http://schemas.microsoft.com/office/powerpoint/2010/main" val="2551400007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0108"/>
            <a:ext cx="9144000" cy="5237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Объект 2"/>
          <p:cNvSpPr>
            <a:spLocks noGrp="1"/>
          </p:cNvSpPr>
          <p:nvPr>
            <p:ph sz="quarter" idx="1"/>
          </p:nvPr>
        </p:nvSpPr>
        <p:spPr>
          <a:xfrm>
            <a:off x="457200" y="6021288"/>
            <a:ext cx="7715200" cy="836712"/>
          </a:xfrm>
        </p:spPr>
        <p:txBody>
          <a:bodyPr/>
          <a:lstStyle/>
          <a:p>
            <a:pPr marL="0" indent="0">
              <a:buNone/>
            </a:pPr>
            <a:r>
              <a:rPr lang="uk-UA" smtClean="0"/>
              <a:t>Запис даних</a:t>
            </a:r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00010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cap="none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Принцип роботи</a:t>
            </a:r>
            <a:br>
              <a:rPr lang="uk-UA" b="1" cap="none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cap="none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68046349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571612"/>
            <a:ext cx="7499176" cy="43577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/>
              <a:t>Істотною частиною кожного </a:t>
            </a:r>
            <a:r>
              <a:rPr lang="uk-UA" sz="2800" smtClean="0"/>
              <a:t>методу запису, </a:t>
            </a:r>
            <a:r>
              <a:rPr lang="uk-UA" sz="2800"/>
              <a:t>заснованого на зміні тривалості імпульсу, є використання </a:t>
            </a:r>
            <a:r>
              <a:rPr lang="uk-UA" sz="2800" smtClean="0"/>
              <a:t>многоімпульсної </a:t>
            </a:r>
            <a:r>
              <a:rPr lang="uk-UA" sz="2800"/>
              <a:t>стратегії запису.</a:t>
            </a:r>
            <a:br>
              <a:rPr lang="uk-UA" sz="2800"/>
            </a:br>
            <a:r>
              <a:rPr lang="uk-UA" sz="2800"/>
              <a:t>Кожна записувана мітка формується за допомогою потужних лазерних імпульсів (P запису = 12 мВт, тривалість імпульсу 15 нс). </a:t>
            </a:r>
            <a:endParaRPr lang="ru-RU" sz="2800"/>
          </a:p>
        </p:txBody>
      </p:sp>
    </p:spTree>
    <p:extLst>
      <p:ext uri="{BB962C8B-B14F-4D97-AF65-F5344CB8AC3E}">
        <p14:creationId xmlns="" xmlns:p14="http://schemas.microsoft.com/office/powerpoint/2010/main" val="1094513153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467600" cy="1080120"/>
          </a:xfrm>
        </p:spPr>
        <p:txBody>
          <a:bodyPr>
            <a:noAutofit/>
          </a:bodyPr>
          <a:lstStyle/>
          <a:p>
            <a:pPr algn="ctr"/>
            <a:r>
              <a:rPr lang="uk-UA" sz="3600" b="1" cap="none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Швидкість </a:t>
            </a:r>
            <a:r>
              <a:rPr lang="uk-UA" sz="3600" b="1" cap="none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запису</a:t>
            </a:r>
            <a:r>
              <a:rPr lang="uk-UA" sz="3600" b="1" cap="none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uk-UA" sz="3600" b="1" cap="none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sz="3600" b="1" cap="none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283152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Чим вона вища, </a:t>
            </a:r>
            <a:r>
              <a:rPr lang="uk-UA" dirty="0"/>
              <a:t>тим швидше </a:t>
            </a:r>
            <a:r>
              <a:rPr lang="uk-UA" dirty="0" smtClean="0"/>
              <a:t>можна записати дані на диск. </a:t>
            </a:r>
            <a:r>
              <a:rPr lang="uk-UA" dirty="0"/>
              <a:t>Практично всі CD-R диски мають швидкість запис до 52х (7600 </a:t>
            </a:r>
            <a:r>
              <a:rPr lang="uk-UA" dirty="0" err="1"/>
              <a:t>Кб</a:t>
            </a:r>
            <a:r>
              <a:rPr lang="uk-UA" dirty="0"/>
              <a:t> / </a:t>
            </a:r>
            <a:r>
              <a:rPr lang="uk-UA" dirty="0" err="1"/>
              <a:t>сек</a:t>
            </a:r>
            <a:r>
              <a:rPr lang="uk-UA" dirty="0"/>
              <a:t>). CD-RW - від 4х до 32х, DVD-R - від 2х до 16х, DVD-RW - від 2х до 8х.</a:t>
            </a:r>
            <a:br>
              <a:rPr lang="uk-UA" dirty="0"/>
            </a:br>
            <a:r>
              <a:rPr lang="uk-UA" dirty="0"/>
              <a:t/>
            </a:r>
            <a:br>
              <a:rPr lang="uk-UA" dirty="0"/>
            </a:br>
            <a:r>
              <a:rPr lang="uk-UA" dirty="0"/>
              <a:t>Вибирати швидкість запису потрібно гранично уважно. Справа в тому, що всі диски мають як максимальну, так і мінімальну швидкість запису. І кожен пишучий привід має максимальну швидкість запису на кожен тип дисків.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4495727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/>
          </a:bodyPr>
          <a:lstStyle/>
          <a:p>
            <a:pPr algn="ctr"/>
            <a:r>
              <a:rPr lang="uk-UA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Висновок</a:t>
            </a:r>
            <a:endParaRPr lang="ru-RU" sz="40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58138" cy="45434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запису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продовжують</a:t>
            </a:r>
            <a:r>
              <a:rPr lang="ru-RU" dirty="0"/>
              <a:t> </a:t>
            </a:r>
            <a:r>
              <a:rPr lang="ru-RU" dirty="0" err="1"/>
              <a:t>стрімко</a:t>
            </a:r>
            <a:r>
              <a:rPr lang="ru-RU" dirty="0"/>
              <a:t> </a:t>
            </a:r>
            <a:r>
              <a:rPr lang="ru-RU" dirty="0" err="1" smtClean="0"/>
              <a:t>розвиватися</a:t>
            </a:r>
            <a:r>
              <a:rPr lang="ru-RU" dirty="0" smtClean="0"/>
              <a:t>. </a:t>
            </a:r>
            <a:r>
              <a:rPr lang="ru-RU" dirty="0" err="1"/>
              <a:t>Прогрес</a:t>
            </a:r>
            <a:r>
              <a:rPr lang="ru-RU" dirty="0"/>
              <a:t> </a:t>
            </a:r>
            <a:r>
              <a:rPr lang="ru-RU" dirty="0" err="1"/>
              <a:t>рухається</a:t>
            </a:r>
            <a:r>
              <a:rPr lang="ru-RU" dirty="0"/>
              <a:t> в </a:t>
            </a:r>
            <a:r>
              <a:rPr lang="ru-RU" dirty="0" err="1"/>
              <a:t>бік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ємності</a:t>
            </a:r>
            <a:r>
              <a:rPr lang="ru-RU" dirty="0"/>
              <a:t>,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швидкості</a:t>
            </a:r>
            <a:r>
              <a:rPr lang="ru-RU" dirty="0"/>
              <a:t> та </a:t>
            </a:r>
            <a:r>
              <a:rPr lang="ru-RU" dirty="0" err="1"/>
              <a:t>надійності</a:t>
            </a:r>
            <a:r>
              <a:rPr lang="ru-RU" dirty="0"/>
              <a:t> систем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вчора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прийнятні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для </a:t>
            </a:r>
            <a:r>
              <a:rPr lang="ru-RU" dirty="0" err="1"/>
              <a:t>серверів</a:t>
            </a:r>
            <a:r>
              <a:rPr lang="ru-RU" dirty="0"/>
              <a:t>, </a:t>
            </a:r>
            <a:r>
              <a:rPr lang="ru-RU" dirty="0" err="1"/>
              <a:t>сьогодні</a:t>
            </a:r>
            <a:r>
              <a:rPr lang="ru-RU" dirty="0"/>
              <a:t> </a:t>
            </a:r>
            <a:r>
              <a:rPr lang="ru-RU" dirty="0" err="1"/>
              <a:t>стають</a:t>
            </a:r>
            <a:r>
              <a:rPr lang="ru-RU" dirty="0"/>
              <a:t> </a:t>
            </a:r>
            <a:r>
              <a:rPr lang="ru-RU" dirty="0" err="1"/>
              <a:t>нормальними</a:t>
            </a:r>
            <a:r>
              <a:rPr lang="ru-RU" dirty="0"/>
              <a:t> </a:t>
            </a:r>
            <a:r>
              <a:rPr lang="ru-RU" dirty="0" err="1"/>
              <a:t>для</a:t>
            </a:r>
            <a:r>
              <a:rPr lang="ru-RU" dirty="0"/>
              <a:t> </a:t>
            </a:r>
            <a:r>
              <a:rPr lang="ru-RU" dirty="0" err="1"/>
              <a:t>звичайних</a:t>
            </a:r>
            <a:r>
              <a:rPr lang="ru-RU" dirty="0"/>
              <a:t> </a:t>
            </a:r>
            <a:r>
              <a:rPr lang="ru-RU" dirty="0" err="1"/>
              <a:t>домашніх</a:t>
            </a:r>
            <a:r>
              <a:rPr lang="ru-RU" dirty="0"/>
              <a:t>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 smtClean="0"/>
              <a:t>станцій.Це</a:t>
            </a:r>
            <a:r>
              <a:rPr lang="ru-RU" dirty="0" smtClean="0"/>
              <a:t> </a:t>
            </a:r>
            <a:r>
              <a:rPr lang="ru-RU" dirty="0" err="1"/>
              <a:t>цілком</a:t>
            </a:r>
            <a:r>
              <a:rPr lang="ru-RU" dirty="0"/>
              <a:t> нормально, тому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 </a:t>
            </a:r>
            <a:r>
              <a:rPr lang="ru-RU" dirty="0" err="1"/>
              <a:t>процесорів</a:t>
            </a:r>
            <a:r>
              <a:rPr lang="ru-RU" dirty="0"/>
              <a:t> </a:t>
            </a:r>
            <a:r>
              <a:rPr lang="ru-RU" dirty="0" err="1"/>
              <a:t>стрімко</a:t>
            </a:r>
            <a:r>
              <a:rPr lang="ru-RU" dirty="0"/>
              <a:t> </a:t>
            </a:r>
            <a:r>
              <a:rPr lang="ru-RU" dirty="0" err="1" smtClean="0"/>
              <a:t>зростає</a:t>
            </a:r>
            <a:r>
              <a:rPr lang="ru-RU" dirty="0" smtClean="0"/>
              <a:t>, а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наділяються</a:t>
            </a:r>
            <a:r>
              <a:rPr lang="ru-RU" dirty="0"/>
              <a:t> все </a:t>
            </a:r>
            <a:r>
              <a:rPr lang="ru-RU" dirty="0" err="1"/>
              <a:t>більшими</a:t>
            </a:r>
            <a:r>
              <a:rPr lang="ru-RU" dirty="0"/>
              <a:t> 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більшими</a:t>
            </a:r>
            <a:r>
              <a:rPr lang="ru-RU" dirty="0"/>
              <a:t> </a:t>
            </a:r>
            <a:r>
              <a:rPr lang="ru-RU" dirty="0" err="1"/>
              <a:t>здібностями</a:t>
            </a:r>
            <a:r>
              <a:rPr lang="ru-RU" dirty="0"/>
              <a:t>. Все це </a:t>
            </a:r>
            <a:r>
              <a:rPr lang="ru-RU" dirty="0" err="1"/>
              <a:t>супроводжується</a:t>
            </a:r>
            <a:r>
              <a:rPr lang="ru-RU" dirty="0"/>
              <a:t> </a:t>
            </a:r>
            <a:r>
              <a:rPr lang="ru-RU" dirty="0" err="1"/>
              <a:t>постійним</a:t>
            </a:r>
            <a:r>
              <a:rPr lang="ru-RU" dirty="0"/>
              <a:t> </a:t>
            </a:r>
            <a:r>
              <a:rPr lang="ru-RU" dirty="0" err="1"/>
              <a:t>зниженням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робить</a:t>
            </a:r>
            <a:r>
              <a:rPr lang="ru-RU" dirty="0"/>
              <a:t> </a:t>
            </a:r>
            <a:r>
              <a:rPr lang="ru-RU" dirty="0" err="1"/>
              <a:t>новітню</a:t>
            </a:r>
            <a:r>
              <a:rPr lang="ru-RU" dirty="0"/>
              <a:t> </a:t>
            </a:r>
            <a:r>
              <a:rPr lang="ru-RU" dirty="0" err="1"/>
              <a:t>техніку</a:t>
            </a:r>
            <a:r>
              <a:rPr lang="ru-RU" dirty="0"/>
              <a:t> </a:t>
            </a:r>
            <a:r>
              <a:rPr lang="ru-RU" dirty="0" err="1"/>
              <a:t>порівняно</a:t>
            </a:r>
            <a:r>
              <a:rPr lang="ru-RU" dirty="0"/>
              <a:t> доступною. </a:t>
            </a:r>
          </a:p>
        </p:txBody>
      </p:sp>
    </p:spTree>
    <p:extLst>
      <p:ext uri="{BB962C8B-B14F-4D97-AF65-F5344CB8AC3E}">
        <p14:creationId xmlns="" xmlns:p14="http://schemas.microsoft.com/office/powerpoint/2010/main" val="235678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428604"/>
            <a:ext cx="7776864" cy="15001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Накопичувачі оптичних дисків поділяються на три види:</a:t>
            </a:r>
            <a:endParaRPr lang="ru-RU" sz="3200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7544" y="2071678"/>
            <a:ext cx="7533480" cy="3929090"/>
          </a:xfrm>
        </p:spPr>
        <p:txBody>
          <a:bodyPr>
            <a:normAutofit/>
          </a:bodyPr>
          <a:lstStyle/>
          <a:p>
            <a:r>
              <a:rPr lang="uk-UA" sz="2000" dirty="0" smtClean="0"/>
              <a:t> </a:t>
            </a:r>
            <a:r>
              <a:rPr lang="uk-UA" sz="2000" b="1" dirty="0" smtClean="0"/>
              <a:t>Без можливості запису - CD-ROM і DVD-ROM</a:t>
            </a:r>
            <a:br>
              <a:rPr lang="uk-UA" sz="2000" b="1" dirty="0" smtClean="0"/>
            </a:br>
            <a:r>
              <a:rPr lang="uk-UA" sz="2000" dirty="0" smtClean="0"/>
              <a:t>    </a:t>
            </a:r>
            <a:r>
              <a:rPr lang="uk-UA" sz="2000" b="1" dirty="0" smtClean="0"/>
              <a:t>(ROM - </a:t>
            </a:r>
            <a:r>
              <a:rPr lang="uk-UA" sz="2000" b="1" dirty="0" err="1" smtClean="0"/>
              <a:t>Read</a:t>
            </a:r>
            <a:r>
              <a:rPr lang="uk-UA" sz="2000" b="1" dirty="0" smtClean="0"/>
              <a:t> </a:t>
            </a:r>
            <a:r>
              <a:rPr lang="uk-UA" sz="2000" b="1" dirty="0" err="1" smtClean="0"/>
              <a:t>Only</a:t>
            </a:r>
            <a:r>
              <a:rPr lang="uk-UA" sz="2000" b="1" dirty="0" smtClean="0"/>
              <a:t> </a:t>
            </a:r>
            <a:r>
              <a:rPr lang="uk-UA" sz="2000" b="1" dirty="0" err="1" smtClean="0"/>
              <a:t>Memory</a:t>
            </a:r>
            <a:r>
              <a:rPr lang="uk-UA" sz="2000" b="1" dirty="0" smtClean="0"/>
              <a:t>, пам'ять тільки для читання)</a:t>
            </a:r>
            <a:br>
              <a:rPr lang="uk-UA" sz="2000" b="1" dirty="0" smtClean="0"/>
            </a:br>
            <a:r>
              <a:rPr lang="uk-UA" sz="2000" dirty="0" smtClean="0"/>
              <a:t>    </a:t>
            </a:r>
          </a:p>
          <a:p>
            <a:r>
              <a:rPr lang="uk-UA" sz="2000" b="1" dirty="0" smtClean="0"/>
              <a:t>З одноразовим записом  -CD-R і DVD ± R                            (</a:t>
            </a:r>
            <a:r>
              <a:rPr lang="uk-UA" sz="2000" b="1" dirty="0" err="1" smtClean="0"/>
              <a:t>R</a:t>
            </a:r>
            <a:r>
              <a:rPr lang="uk-UA" sz="2000" b="1" dirty="0" smtClean="0"/>
              <a:t> - </a:t>
            </a:r>
            <a:r>
              <a:rPr lang="uk-UA" sz="2000" b="1" dirty="0" err="1" smtClean="0"/>
              <a:t>recordable</a:t>
            </a:r>
            <a:r>
              <a:rPr lang="uk-UA" sz="2000" b="1" dirty="0" smtClean="0"/>
              <a:t>, записуваний)</a:t>
            </a:r>
            <a:br>
              <a:rPr lang="uk-UA" sz="2000" b="1" dirty="0" smtClean="0"/>
            </a:br>
            <a:r>
              <a:rPr lang="uk-UA" sz="2000" dirty="0" smtClean="0"/>
              <a:t>    </a:t>
            </a:r>
          </a:p>
          <a:p>
            <a:r>
              <a:rPr lang="uk-UA" sz="2000" dirty="0" smtClean="0"/>
              <a:t> </a:t>
            </a:r>
            <a:r>
              <a:rPr lang="uk-UA" sz="2000" b="1" dirty="0" smtClean="0"/>
              <a:t>З можливістю перезапису - CD-RW і DVD ± RW</a:t>
            </a:r>
            <a:br>
              <a:rPr lang="uk-UA" sz="2000" b="1" dirty="0" smtClean="0"/>
            </a:br>
            <a:r>
              <a:rPr lang="uk-UA" sz="2000" b="1" dirty="0" smtClean="0"/>
              <a:t>    (RW - </a:t>
            </a:r>
            <a:r>
              <a:rPr lang="uk-UA" sz="2000" b="1" dirty="0" err="1" smtClean="0"/>
              <a:t>Rewritable</a:t>
            </a:r>
            <a:r>
              <a:rPr lang="uk-UA" sz="2000" b="1" dirty="0" smtClean="0"/>
              <a:t>, </a:t>
            </a:r>
            <a:r>
              <a:rPr lang="uk-UA" sz="2000" b="1" dirty="0" err="1" smtClean="0"/>
              <a:t>перезаписуваний</a:t>
            </a:r>
            <a:r>
              <a:rPr lang="uk-UA" sz="2000" b="1" dirty="0" smtClean="0"/>
              <a:t>)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2309943072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654164"/>
          </a:xfrm>
        </p:spPr>
        <p:txBody>
          <a:bodyPr>
            <a:normAutofit/>
          </a:bodyPr>
          <a:lstStyle/>
          <a:p>
            <a:pPr algn="ctr"/>
            <a:r>
              <a:rPr lang="ru-RU" sz="3200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Спеціальні</a:t>
            </a:r>
            <a:r>
              <a:rPr lang="ru-RU" sz="32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3200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програми</a:t>
            </a:r>
            <a:r>
              <a:rPr lang="ru-RU" sz="32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3200" b="1" cap="none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для </a:t>
            </a:r>
            <a:r>
              <a:rPr lang="ru-RU" sz="3200" b="1" cap="none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запису</a:t>
            </a:r>
            <a:r>
              <a:rPr lang="ru-RU" sz="3200" b="1" cap="none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3200" b="1" cap="none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дисків</a:t>
            </a:r>
            <a:r>
              <a:rPr lang="ru-RU" sz="32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</a:t>
            </a:r>
            <a:endParaRPr lang="ru-RU" sz="32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857496"/>
            <a:ext cx="7067128" cy="3091784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ru-RU" sz="2800" dirty="0" err="1" smtClean="0"/>
              <a:t>Спеціальні</a:t>
            </a:r>
            <a:r>
              <a:rPr lang="ru-RU" sz="2800" dirty="0" smtClean="0"/>
              <a:t> </a:t>
            </a:r>
            <a:r>
              <a:rPr lang="ru-RU" sz="2800" dirty="0" err="1"/>
              <a:t>програми</a:t>
            </a:r>
            <a:r>
              <a:rPr lang="ru-RU" sz="2800" dirty="0"/>
              <a:t> для </a:t>
            </a:r>
            <a:r>
              <a:rPr lang="ru-RU" sz="2800" dirty="0" err="1"/>
              <a:t>роботи</a:t>
            </a:r>
            <a:r>
              <a:rPr lang="ru-RU" sz="2800" dirty="0"/>
              <a:t> </a:t>
            </a:r>
            <a:r>
              <a:rPr lang="ru-RU" sz="2800" dirty="0" err="1"/>
              <a:t>з</a:t>
            </a:r>
            <a:r>
              <a:rPr lang="ru-RU" sz="2800" dirty="0"/>
              <a:t> образами </a:t>
            </a:r>
            <a:r>
              <a:rPr lang="ru-RU" sz="2800" dirty="0" err="1" smtClean="0"/>
              <a:t>дисків</a:t>
            </a:r>
            <a:r>
              <a:rPr lang="ru-RU" sz="2800" dirty="0" smtClean="0"/>
              <a:t>:</a:t>
            </a:r>
            <a:r>
              <a:rPr lang="en-US" sz="2800" dirty="0" err="1" smtClean="0"/>
              <a:t>DaemonTolls</a:t>
            </a:r>
            <a:r>
              <a:rPr lang="en-US" sz="2800" dirty="0"/>
              <a:t>, </a:t>
            </a:r>
            <a:r>
              <a:rPr lang="en-US" sz="2800" dirty="0" err="1"/>
              <a:t>CloneCD</a:t>
            </a:r>
            <a:r>
              <a:rPr lang="en-US" sz="2800" dirty="0"/>
              <a:t> </a:t>
            </a:r>
            <a:r>
              <a:rPr lang="ru-RU" sz="2800" dirty="0"/>
              <a:t>та </a:t>
            </a:r>
            <a:r>
              <a:rPr lang="ru-RU" sz="2800" dirty="0" err="1"/>
              <a:t>інші</a:t>
            </a:r>
            <a:r>
              <a:rPr lang="ru-RU" sz="2800" dirty="0"/>
              <a:t>. </a:t>
            </a:r>
          </a:p>
          <a:p>
            <a:pPr>
              <a:buFont typeface="Arial"/>
              <a:buChar char="•"/>
            </a:pPr>
            <a:r>
              <a:rPr lang="ru-RU" sz="2800" dirty="0" err="1" smtClean="0"/>
              <a:t>Програмні</a:t>
            </a:r>
            <a:r>
              <a:rPr lang="ru-RU" sz="2800" dirty="0" smtClean="0"/>
              <a:t> </a:t>
            </a:r>
            <a:r>
              <a:rPr lang="ru-RU" sz="2800" dirty="0" err="1"/>
              <a:t>пакети</a:t>
            </a:r>
            <a:r>
              <a:rPr lang="ru-RU" sz="2800" dirty="0"/>
              <a:t> для </a:t>
            </a:r>
            <a:r>
              <a:rPr lang="ru-RU" sz="2800" dirty="0" err="1"/>
              <a:t>роботи</a:t>
            </a:r>
            <a:r>
              <a:rPr lang="ru-RU" sz="2800" dirty="0"/>
              <a:t> </a:t>
            </a:r>
            <a:r>
              <a:rPr lang="ru-RU" sz="2800" dirty="0" err="1"/>
              <a:t>з</a:t>
            </a:r>
            <a:r>
              <a:rPr lang="ru-RU" sz="2800" dirty="0"/>
              <a:t> </a:t>
            </a:r>
            <a:r>
              <a:rPr lang="ru-RU" sz="2800" dirty="0" err="1"/>
              <a:t>будь-якими</a:t>
            </a:r>
            <a:r>
              <a:rPr lang="ru-RU" sz="2800" dirty="0"/>
              <a:t> дисками: </a:t>
            </a:r>
            <a:r>
              <a:rPr lang="en-US" sz="2800" dirty="0"/>
              <a:t>Nero, </a:t>
            </a:r>
            <a:r>
              <a:rPr lang="en-US" sz="2800" dirty="0" err="1"/>
              <a:t>Ashampoo</a:t>
            </a:r>
            <a:r>
              <a:rPr lang="en-US" sz="2800" dirty="0"/>
              <a:t> </a:t>
            </a:r>
            <a:r>
              <a:rPr lang="ru-RU" sz="2800" dirty="0"/>
              <a:t>та </a:t>
            </a:r>
            <a:r>
              <a:rPr lang="ru-RU" sz="2800" dirty="0" err="1"/>
              <a:t>інші</a:t>
            </a:r>
            <a:r>
              <a:rPr lang="ru-RU" sz="2800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62772151"/>
      </p:ext>
    </p:extLst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3106034" cy="5797568"/>
          </a:xfrm>
        </p:spPr>
        <p:txBody>
          <a:bodyPr>
            <a:noAutofit/>
          </a:bodyPr>
          <a:lstStyle/>
          <a:p>
            <a:r>
              <a:rPr lang="ru-RU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Найбільшою популярністю користуються пакети </a:t>
            </a:r>
            <a:r>
              <a:rPr lang="ru-RU" sz="2400" b="1" cap="none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Nero та Ashampoo</a:t>
            </a:r>
            <a:r>
              <a:rPr lang="ru-RU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За допомогою програми </a:t>
            </a:r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Nero </a:t>
            </a:r>
            <a:r>
              <a:rPr lang="ru-RU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можна записувати диски всіх наявних на сьогодні стандартів, створювати власні та копіювати наявні диски. 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4497" y="642918"/>
            <a:ext cx="5629503" cy="5643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130405274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cap="none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 верхній частині вікна </a:t>
            </a:r>
            <a:r>
              <a:rPr lang="en-US" sz="2800" cap="none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Nero StartSmart </a:t>
            </a:r>
            <a:r>
              <a:rPr lang="ru-RU" sz="2800" cap="none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розміщено кілька </a:t>
            </a:r>
            <a:r>
              <a:rPr lang="ru-RU" sz="2800" cap="none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тематичних</a:t>
            </a:r>
            <a:r>
              <a:rPr lang="ru-RU" sz="2800" cap="none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800" cap="none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вкладок:</a:t>
            </a:r>
            <a:endParaRPr lang="ru-RU" sz="2800" cap="none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071678"/>
            <a:ext cx="7715200" cy="4381658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uk-UA" sz="2800" i="1" dirty="0" smtClean="0"/>
              <a:t>Вибране</a:t>
            </a:r>
            <a:endParaRPr lang="ru-RU" sz="2800" dirty="0"/>
          </a:p>
          <a:p>
            <a:pPr>
              <a:buFont typeface="Arial"/>
              <a:buChar char="•"/>
            </a:pPr>
            <a:r>
              <a:rPr lang="ru-RU" sz="2800" i="1" dirty="0" err="1" smtClean="0"/>
              <a:t>Дані</a:t>
            </a:r>
            <a:r>
              <a:rPr lang="ru-RU" sz="2800" dirty="0" smtClean="0"/>
              <a:t> </a:t>
            </a:r>
            <a:endParaRPr lang="ru-RU" sz="2800" dirty="0"/>
          </a:p>
          <a:p>
            <a:pPr>
              <a:buFont typeface="Arial"/>
              <a:buChar char="•"/>
            </a:pPr>
            <a:r>
              <a:rPr lang="ru-RU" sz="2800" i="1" dirty="0" smtClean="0"/>
              <a:t>Звук</a:t>
            </a:r>
            <a:endParaRPr lang="ru-RU" sz="2800" dirty="0"/>
          </a:p>
          <a:p>
            <a:pPr>
              <a:buFont typeface="Arial"/>
              <a:buChar char="•"/>
            </a:pPr>
            <a:r>
              <a:rPr lang="ru-RU" sz="2800" i="1" dirty="0"/>
              <a:t>Фото </a:t>
            </a:r>
            <a:r>
              <a:rPr lang="ru-RU" sz="2800" i="1" dirty="0" err="1" smtClean="0"/>
              <a:t>і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Відео</a:t>
            </a:r>
            <a:endParaRPr lang="ru-RU" sz="2800" dirty="0"/>
          </a:p>
          <a:p>
            <a:pPr>
              <a:buFont typeface="Arial"/>
              <a:buChar char="•"/>
            </a:pPr>
            <a:r>
              <a:rPr lang="ru-RU" sz="2800" i="1" dirty="0" err="1" smtClean="0"/>
              <a:t>Зберегти</a:t>
            </a:r>
            <a:r>
              <a:rPr lang="ru-RU" sz="2800" dirty="0" smtClean="0"/>
              <a:t> </a:t>
            </a:r>
            <a:endParaRPr lang="ru-RU" sz="2800" dirty="0"/>
          </a:p>
          <a:p>
            <a:pPr>
              <a:buFont typeface="Arial"/>
              <a:buChar char="•"/>
            </a:pPr>
            <a:r>
              <a:rPr lang="ru-RU" sz="2800" i="1" dirty="0" err="1" smtClean="0"/>
              <a:t>Додаток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236759214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940180"/>
          </a:xfrm>
        </p:spPr>
        <p:txBody>
          <a:bodyPr>
            <a:normAutofit/>
          </a:bodyPr>
          <a:lstStyle/>
          <a:p>
            <a:pPr algn="ctr"/>
            <a:r>
              <a:rPr lang="ru-RU" sz="4400" b="1" cap="none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План запису даних на диск за </a:t>
            </a:r>
            <a:r>
              <a:rPr lang="ru-RU" sz="4400" b="1" cap="none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допомогою</a:t>
            </a:r>
            <a:r>
              <a:rPr lang="ru-RU" sz="4400" b="1" cap="none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4400" b="1" cap="none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програми</a:t>
            </a:r>
            <a:r>
              <a:rPr lang="ru-RU" sz="4400" b="1" cap="none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4400" b="1" cap="none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Nero:</a:t>
            </a:r>
            <a:endParaRPr lang="ru-RU" sz="4400" b="1" cap="none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5733494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="" xmlns:p14="http://schemas.microsoft.com/office/powerpoint/2010/main" val="2458861111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448</TotalTime>
  <Words>276</Words>
  <Application>Microsoft Office PowerPoint</Application>
  <PresentationFormat>Экран (4:3)</PresentationFormat>
  <Paragraphs>26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Эркер</vt:lpstr>
      <vt:lpstr>Принцип запису даних на лазерних дисках </vt:lpstr>
      <vt:lpstr>Слайд 2</vt:lpstr>
      <vt:lpstr>Спеціальні програми для запису дисків:</vt:lpstr>
      <vt:lpstr>Найбільшою популярністю користуються пакети Nero та Ashampoo. За допомогою програми Nero можна записувати диски всіх наявних на сьогодні стандартів, створювати власні та копіювати наявні диски. </vt:lpstr>
      <vt:lpstr>У верхній частині вікна Nero StartSmart розміщено кілька тематичних вкладок:</vt:lpstr>
      <vt:lpstr>План запису даних на диск за допомогою програми Nero:</vt:lpstr>
      <vt:lpstr>Слайд 7</vt:lpstr>
      <vt:lpstr>Слайд 8</vt:lpstr>
      <vt:lpstr>Слайд 9</vt:lpstr>
      <vt:lpstr>Слайд 10</vt:lpstr>
      <vt:lpstr>Слайд 11</vt:lpstr>
      <vt:lpstr>Слайд 12</vt:lpstr>
      <vt:lpstr>Принцип роботи </vt:lpstr>
      <vt:lpstr>Слайд 14</vt:lpstr>
      <vt:lpstr>Швидкість запису </vt:lpstr>
      <vt:lpstr>Висновок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Принцип запису даних на лазерних дисках.</dc:title>
  <dc:creator>Alena</dc:creator>
  <cp:lastModifiedBy>user</cp:lastModifiedBy>
  <cp:revision>44</cp:revision>
  <dcterms:created xsi:type="dcterms:W3CDTF">2012-12-07T20:21:21Z</dcterms:created>
  <dcterms:modified xsi:type="dcterms:W3CDTF">2020-01-02T12:31:49Z</dcterms:modified>
</cp:coreProperties>
</file>