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879" r:id="rId1"/>
  </p:sldMasterIdLst>
  <p:notesMasterIdLst>
    <p:notesMasterId r:id="rId22"/>
  </p:notesMasterIdLst>
  <p:handoutMasterIdLst>
    <p:handoutMasterId r:id="rId23"/>
  </p:handoutMasterIdLst>
  <p:sldIdLst>
    <p:sldId id="321" r:id="rId2"/>
    <p:sldId id="327" r:id="rId3"/>
    <p:sldId id="326" r:id="rId4"/>
    <p:sldId id="349" r:id="rId5"/>
    <p:sldId id="343" r:id="rId6"/>
    <p:sldId id="320" r:id="rId7"/>
    <p:sldId id="348" r:id="rId8"/>
    <p:sldId id="324" r:id="rId9"/>
    <p:sldId id="336" r:id="rId10"/>
    <p:sldId id="328" r:id="rId11"/>
    <p:sldId id="340" r:id="rId12"/>
    <p:sldId id="357" r:id="rId13"/>
    <p:sldId id="361" r:id="rId14"/>
    <p:sldId id="354" r:id="rId15"/>
    <p:sldId id="353" r:id="rId16"/>
    <p:sldId id="347" r:id="rId17"/>
    <p:sldId id="359" r:id="rId18"/>
    <p:sldId id="360" r:id="rId19"/>
    <p:sldId id="352" r:id="rId20"/>
    <p:sldId id="258" r:id="rId21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680" userDrawn="1">
          <p15:clr>
            <a:srgbClr val="A4A3A4"/>
          </p15:clr>
        </p15:guide>
        <p15:guide id="2" orient="horz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4B6"/>
    <a:srgbClr val="0D0F0E"/>
    <a:srgbClr val="22333D"/>
    <a:srgbClr val="FF650A"/>
    <a:srgbClr val="F09415"/>
    <a:srgbClr val="9D360E"/>
    <a:srgbClr val="EF7E30"/>
    <a:srgbClr val="FF863B"/>
    <a:srgbClr val="FF7825"/>
    <a:srgbClr val="FF63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/>
    <p:restoredTop sz="92410"/>
  </p:normalViewPr>
  <p:slideViewPr>
    <p:cSldViewPr showGuides="1">
      <p:cViewPr>
        <p:scale>
          <a:sx n="30" d="100"/>
          <a:sy n="30" d="100"/>
        </p:scale>
        <p:origin x="978" y="270"/>
      </p:cViewPr>
      <p:guideLst>
        <p:guide pos="7680"/>
        <p:guide orient="horz" pos="4320"/>
      </p:guideLst>
    </p:cSldViewPr>
  </p:slideViewPr>
  <p:outlineViewPr>
    <p:cViewPr>
      <p:scale>
        <a:sx n="33" d="100"/>
        <a:sy n="33" d="100"/>
      </p:scale>
      <p:origin x="0" y="-92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C213A7-16A5-814C-ACBA-BE16E4DF58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>
              <a:defRPr sz="1200"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6422B8-D0B5-C14E-85D3-97F52CA018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>
              <a:defRPr sz="1200"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</a:lstStyle>
          <a:p>
            <a:pPr>
              <a:defRPr/>
            </a:pPr>
            <a:fld id="{BF59EEA6-3575-CE47-9761-A9B9B87DFB1E}" type="datetimeFigureOut">
              <a:rPr lang="en-US" altLang="en-US"/>
              <a:pPr>
                <a:defRPr/>
              </a:pPr>
              <a:t>6/9/2021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ABF994-FBF7-314B-977A-1FCCA773AE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>
              <a:defRPr sz="1200"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A33402-169A-3146-B33E-FB0BD90399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>
              <a:defRPr sz="1200">
                <a:latin typeface="Poppins" charset="0"/>
                <a:ea typeface="Poppins" charset="0"/>
                <a:cs typeface="Poppins" charset="0"/>
                <a:sym typeface="Poppins" charset="0"/>
              </a:defRPr>
            </a:lvl1pPr>
          </a:lstStyle>
          <a:p>
            <a:pPr>
              <a:defRPr/>
            </a:pPr>
            <a:fld id="{C82D4C2D-640D-334B-92FD-B5792F6CB1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0355D674-1AE1-6648-AC93-372A81D62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/>
          </a:extLst>
        </p:spPr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55895CDA-C751-6E41-BB8C-E18260B9A31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altLang="x-none" noProof="0">
                <a:sym typeface="Helvetica Neue" charset="0"/>
              </a:rPr>
              <a:t>Click to edit Master text styles</a:t>
            </a:r>
          </a:p>
          <a:p>
            <a:pPr lvl="1"/>
            <a:r>
              <a:rPr lang="x-none" altLang="x-none" noProof="0">
                <a:sym typeface="Helvetica Neue" charset="0"/>
              </a:rPr>
              <a:t>Second level</a:t>
            </a:r>
          </a:p>
          <a:p>
            <a:pPr lvl="2"/>
            <a:r>
              <a:rPr lang="x-none" altLang="x-none" noProof="0">
                <a:sym typeface="Helvetica Neue" charset="0"/>
              </a:rPr>
              <a:t>Third level</a:t>
            </a:r>
          </a:p>
          <a:p>
            <a:pPr lvl="3"/>
            <a:r>
              <a:rPr lang="x-none" altLang="x-none" noProof="0">
                <a:sym typeface="Helvetica Neue" charset="0"/>
              </a:rPr>
              <a:t>Fourth level</a:t>
            </a:r>
          </a:p>
          <a:p>
            <a:pPr lvl="4"/>
            <a:r>
              <a:rPr lang="x-none" altLang="x-none" noProof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panose="02000503000000020004" pitchFamily="2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485702"/>
            <a:ext cx="17936168" cy="55188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3432" y="8487690"/>
            <a:ext cx="6154216" cy="5538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1" y="5180156"/>
            <a:ext cx="17936170" cy="332066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8223431" y="5180156"/>
            <a:ext cx="6154218" cy="3320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644" y="5467418"/>
            <a:ext cx="16288268" cy="2746140"/>
          </a:xfrm>
        </p:spPr>
        <p:txBody>
          <a:bodyPr anchor="b">
            <a:noAutofit/>
          </a:bodyPr>
          <a:lstStyle>
            <a:lvl1pPr algn="r">
              <a:defRPr sz="10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0644" y="8788079"/>
            <a:ext cx="16288268" cy="2235374"/>
          </a:xfrm>
        </p:spPr>
        <p:txBody>
          <a:bodyPr>
            <a:normAutofit/>
          </a:bodyPr>
          <a:lstStyle>
            <a:lvl1pPr marL="0" indent="0" algn="r">
              <a:buNone/>
              <a:defRPr sz="40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10692" y="5500674"/>
            <a:ext cx="2343776" cy="2712884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0984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5" y="9423233"/>
            <a:ext cx="19227718" cy="90610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0645" y="1219195"/>
            <a:ext cx="19227718" cy="7179150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38" y="10339167"/>
            <a:ext cx="19227724" cy="1245942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22619"/>
            <a:ext cx="2308302" cy="2181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901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4" y="1219194"/>
            <a:ext cx="19227716" cy="7185500"/>
          </a:xfrm>
        </p:spPr>
        <p:txBody>
          <a:bodyPr anchor="ctr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5" y="9423231"/>
            <a:ext cx="19227718" cy="2181578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23231"/>
            <a:ext cx="2308302" cy="2181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7293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5713" y="1219197"/>
            <a:ext cx="17437754" cy="6072122"/>
          </a:xfrm>
        </p:spPr>
        <p:txBody>
          <a:bodyPr anchor="ctr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2804577" y="7306758"/>
            <a:ext cx="16313158" cy="109793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5" y="9423231"/>
            <a:ext cx="19227718" cy="2181578"/>
          </a:xfrm>
        </p:spPr>
        <p:txBody>
          <a:bodyPr anchor="ctr">
            <a:normAutofit/>
          </a:bodyPr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19851"/>
            <a:ext cx="2308302" cy="2181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167144" y="149623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4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25618" y="6067048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4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284172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1857256"/>
            <a:ext cx="20875624" cy="642328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11859244"/>
            <a:ext cx="3205994" cy="28854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9135976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21171655" y="913597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38" y="9423231"/>
            <a:ext cx="19227724" cy="117707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0" y="10600299"/>
            <a:ext cx="19227724" cy="1004510"/>
          </a:xfrm>
        </p:spPr>
        <p:txBody>
          <a:bodyPr anchor="t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458911" y="9419851"/>
            <a:ext cx="2308302" cy="2181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90270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338444" y="1506456"/>
            <a:ext cx="19249920" cy="21618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21892" y="4673746"/>
            <a:ext cx="614006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60644" y="6045347"/>
            <a:ext cx="6099404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912050" y="4673746"/>
            <a:ext cx="612648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7890940" y="6045347"/>
            <a:ext cx="6126480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48313" y="4673746"/>
            <a:ext cx="614005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14448313" y="6045347"/>
            <a:ext cx="6140050" cy="5827026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71383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360644" y="1506456"/>
            <a:ext cx="19227720" cy="216187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60637" y="8595006"/>
            <a:ext cx="609941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60637" y="4673746"/>
            <a:ext cx="609941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60637" y="9747530"/>
            <a:ext cx="6099410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0942" y="8595006"/>
            <a:ext cx="612648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7890940" y="4673746"/>
            <a:ext cx="612648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7888235" y="9747528"/>
            <a:ext cx="6134594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61357" y="8595006"/>
            <a:ext cx="6127010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>
                <a:solidFill>
                  <a:schemeClr val="tx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4461355" y="4673746"/>
            <a:ext cx="6127010" cy="3048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14461107" y="9747524"/>
            <a:ext cx="6135126" cy="2124844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7575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9272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16232414" y="3738790"/>
            <a:ext cx="10213976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19736405" y="10744806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58462" y="1219194"/>
            <a:ext cx="2147604" cy="870752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0644" y="1219195"/>
            <a:ext cx="17740008" cy="106531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614252" y="11872375"/>
            <a:ext cx="5486400" cy="730250"/>
          </a:xfrm>
        </p:spPr>
        <p:txBody>
          <a:bodyPr/>
          <a:lstStyle/>
          <a:p>
            <a:fld id="{6178E61D-D431-422C-9764-11DAFE33AB63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0643" y="11872377"/>
            <a:ext cx="12253610" cy="7302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195101" y="10797267"/>
            <a:ext cx="2308302" cy="2181578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7152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460864" y="1008282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63408" y="1008282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2265952" y="1008282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7668497" y="1008282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460864" y="6497960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63408" y="6497960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2265952" y="6497960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17668497" y="6497960"/>
            <a:ext cx="5113337" cy="5111750"/>
          </a:xfrm>
          <a:solidFill>
            <a:schemeClr val="tx2"/>
          </a:solidFill>
        </p:spPr>
        <p:txBody>
          <a:bodyPr/>
          <a:lstStyle/>
          <a:p>
            <a:pPr lvl="0"/>
            <a:endParaRPr lang="en-US" noProof="0">
              <a:sym typeface="Poppi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69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2AB072-58F2-4D4E-BFD6-86C5281D0C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82813" y="2490581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2C01BC4D-9970-7847-AC1E-6D9E803BC9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01974" y="2490581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D1E22731-FD82-7643-93A2-F2E3225309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21135" y="2490581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D72DC876-40F4-B442-9EEA-FD735E4639C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40296" y="2490581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CB72D776-896E-0442-A25D-6BE41CE83C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059456" y="2490581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2B8F17F2-F5E5-BD4E-B4F1-D4838C1774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182813" y="6641976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E26A81BE-EFF3-B645-B69E-77CE399969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01974" y="6641976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B5089FCF-599D-F346-9FB6-6963A8F505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621135" y="6641976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26" name="Рисунок 2">
            <a:extLst>
              <a:ext uri="{FF2B5EF4-FFF2-40B4-BE49-F238E27FC236}">
                <a16:creationId xmlns:a16="http://schemas.microsoft.com/office/drawing/2014/main" id="{1401761D-E6AD-4046-8F0E-582290FDABA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840296" y="6641976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/>
          </a:p>
        </p:txBody>
      </p:sp>
      <p:sp>
        <p:nvSpPr>
          <p:cNvPr id="27" name="Рисунок 2">
            <a:extLst>
              <a:ext uri="{FF2B5EF4-FFF2-40B4-BE49-F238E27FC236}">
                <a16:creationId xmlns:a16="http://schemas.microsoft.com/office/drawing/2014/main" id="{4AC4D9C1-E528-8C44-86EA-9F6802A698F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9059456" y="6641976"/>
            <a:ext cx="3671887" cy="3671888"/>
          </a:xfrm>
          <a:solidFill>
            <a:schemeClr val="tx2"/>
          </a:solidFill>
        </p:spPr>
        <p:txBody>
          <a:bodyPr/>
          <a:lstStyle/>
          <a:p>
            <a:endParaRPr lang="ru-RU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6290719-AE08-FF4C-9A64-C2B4C8CB78ED}"/>
              </a:ext>
            </a:extLst>
          </p:cNvPr>
          <p:cNvGrpSpPr/>
          <p:nvPr userDrawn="1"/>
        </p:nvGrpSpPr>
        <p:grpSpPr>
          <a:xfrm>
            <a:off x="996939" y="1103040"/>
            <a:ext cx="792608" cy="4530825"/>
            <a:chOff x="996939" y="1103040"/>
            <a:chExt cx="792608" cy="4530825"/>
          </a:xfrm>
        </p:grpSpPr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B0A98FAF-DE7A-164D-83D0-5CC37D0351DB}"/>
                </a:ext>
              </a:extLst>
            </p:cNvPr>
            <p:cNvSpPr txBox="1">
              <a:spLocks/>
            </p:cNvSpPr>
            <p:nvPr userDrawn="1"/>
          </p:nvSpPr>
          <p:spPr bwMode="auto">
            <a:xfrm rot="5400000">
              <a:off x="-353620" y="3604252"/>
              <a:ext cx="3428850" cy="63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en-US" altLang="x-none" sz="30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STARTUP PROJECT</a:t>
              </a:r>
              <a:endParaRPr lang="x-none" altLang="x-none" sz="3000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23" name="Фигура">
              <a:extLst>
                <a:ext uri="{FF2B5EF4-FFF2-40B4-BE49-F238E27FC236}">
                  <a16:creationId xmlns:a16="http://schemas.microsoft.com/office/drawing/2014/main" id="{F701745C-336F-9A49-A51A-15BCEA861ED7}"/>
                </a:ext>
              </a:extLst>
            </p:cNvPr>
            <p:cNvSpPr/>
            <p:nvPr userDrawn="1"/>
          </p:nvSpPr>
          <p:spPr>
            <a:xfrm>
              <a:off x="996939" y="1103040"/>
              <a:ext cx="792608" cy="737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1600" extrusionOk="0">
                  <a:moveTo>
                    <a:pt x="9839" y="0"/>
                  </a:moveTo>
                  <a:cubicBezTo>
                    <a:pt x="7321" y="0"/>
                    <a:pt x="4803" y="1133"/>
                    <a:pt x="2882" y="3398"/>
                  </a:cubicBezTo>
                  <a:cubicBezTo>
                    <a:pt x="-961" y="7928"/>
                    <a:pt x="-961" y="15274"/>
                    <a:pt x="2882" y="19804"/>
                  </a:cubicBezTo>
                  <a:cubicBezTo>
                    <a:pt x="3484" y="20514"/>
                    <a:pt x="4145" y="21112"/>
                    <a:pt x="4846" y="21600"/>
                  </a:cubicBezTo>
                  <a:cubicBezTo>
                    <a:pt x="6072" y="21391"/>
                    <a:pt x="7212" y="20733"/>
                    <a:pt x="8099" y="19709"/>
                  </a:cubicBezTo>
                  <a:cubicBezTo>
                    <a:pt x="9062" y="18595"/>
                    <a:pt x="9669" y="17121"/>
                    <a:pt x="9816" y="15539"/>
                  </a:cubicBezTo>
                  <a:cubicBezTo>
                    <a:pt x="9906" y="16964"/>
                    <a:pt x="10389" y="18316"/>
                    <a:pt x="11191" y="19387"/>
                  </a:cubicBezTo>
                  <a:cubicBezTo>
                    <a:pt x="12132" y="20644"/>
                    <a:pt x="13443" y="21424"/>
                    <a:pt x="14855" y="21582"/>
                  </a:cubicBezTo>
                  <a:cubicBezTo>
                    <a:pt x="15548" y="21097"/>
                    <a:pt x="16201" y="20506"/>
                    <a:pt x="16796" y="19804"/>
                  </a:cubicBezTo>
                  <a:cubicBezTo>
                    <a:pt x="20639" y="15273"/>
                    <a:pt x="20639" y="7928"/>
                    <a:pt x="16796" y="3398"/>
                  </a:cubicBezTo>
                  <a:cubicBezTo>
                    <a:pt x="14875" y="1133"/>
                    <a:pt x="12357" y="0"/>
                    <a:pt x="9839" y="0"/>
                  </a:cubicBezTo>
                  <a:close/>
                  <a:moveTo>
                    <a:pt x="9836" y="7446"/>
                  </a:moveTo>
                  <a:cubicBezTo>
                    <a:pt x="10602" y="8600"/>
                    <a:pt x="11144" y="9936"/>
                    <a:pt x="11428" y="11362"/>
                  </a:cubicBezTo>
                  <a:cubicBezTo>
                    <a:pt x="11711" y="12786"/>
                    <a:pt x="11728" y="14267"/>
                    <a:pt x="11478" y="15700"/>
                  </a:cubicBezTo>
                  <a:cubicBezTo>
                    <a:pt x="11262" y="15206"/>
                    <a:pt x="10953" y="14783"/>
                    <a:pt x="10484" y="14732"/>
                  </a:cubicBezTo>
                  <a:cubicBezTo>
                    <a:pt x="10258" y="14707"/>
                    <a:pt x="10031" y="14767"/>
                    <a:pt x="9835" y="14901"/>
                  </a:cubicBezTo>
                  <a:cubicBezTo>
                    <a:pt x="9655" y="14786"/>
                    <a:pt x="9451" y="14732"/>
                    <a:pt x="9246" y="14744"/>
                  </a:cubicBezTo>
                  <a:cubicBezTo>
                    <a:pt x="8762" y="14774"/>
                    <a:pt x="8450" y="15164"/>
                    <a:pt x="8195" y="15698"/>
                  </a:cubicBezTo>
                  <a:cubicBezTo>
                    <a:pt x="7928" y="14143"/>
                    <a:pt x="7973" y="12536"/>
                    <a:pt x="8327" y="11006"/>
                  </a:cubicBezTo>
                  <a:cubicBezTo>
                    <a:pt x="8626" y="9714"/>
                    <a:pt x="9139" y="8504"/>
                    <a:pt x="9836" y="7446"/>
                  </a:cubicBezTo>
                  <a:close/>
                  <a:moveTo>
                    <a:pt x="9839" y="10009"/>
                  </a:moveTo>
                  <a:cubicBezTo>
                    <a:pt x="9704" y="10009"/>
                    <a:pt x="9568" y="10070"/>
                    <a:pt x="9465" y="10191"/>
                  </a:cubicBezTo>
                  <a:cubicBezTo>
                    <a:pt x="9259" y="10434"/>
                    <a:pt x="9259" y="10827"/>
                    <a:pt x="9465" y="11070"/>
                  </a:cubicBezTo>
                  <a:cubicBezTo>
                    <a:pt x="9671" y="11313"/>
                    <a:pt x="10006" y="11313"/>
                    <a:pt x="10212" y="11070"/>
                  </a:cubicBezTo>
                  <a:cubicBezTo>
                    <a:pt x="10418" y="10827"/>
                    <a:pt x="10418" y="10434"/>
                    <a:pt x="10212" y="10191"/>
                  </a:cubicBezTo>
                  <a:cubicBezTo>
                    <a:pt x="10109" y="10070"/>
                    <a:pt x="9974" y="10009"/>
                    <a:pt x="9839" y="10009"/>
                  </a:cubicBezTo>
                  <a:close/>
                  <a:moveTo>
                    <a:pt x="9839" y="11579"/>
                  </a:moveTo>
                  <a:cubicBezTo>
                    <a:pt x="9754" y="11579"/>
                    <a:pt x="9669" y="11618"/>
                    <a:pt x="9604" y="11695"/>
                  </a:cubicBezTo>
                  <a:cubicBezTo>
                    <a:pt x="9473" y="11849"/>
                    <a:pt x="9473" y="12097"/>
                    <a:pt x="9604" y="12250"/>
                  </a:cubicBezTo>
                  <a:cubicBezTo>
                    <a:pt x="9734" y="12404"/>
                    <a:pt x="9944" y="12404"/>
                    <a:pt x="10074" y="12250"/>
                  </a:cubicBezTo>
                  <a:cubicBezTo>
                    <a:pt x="10205" y="12097"/>
                    <a:pt x="10205" y="11849"/>
                    <a:pt x="10074" y="11695"/>
                  </a:cubicBezTo>
                  <a:cubicBezTo>
                    <a:pt x="10009" y="11618"/>
                    <a:pt x="9924" y="11579"/>
                    <a:pt x="9839" y="11579"/>
                  </a:cubicBezTo>
                  <a:close/>
                </a:path>
              </a:pathLst>
            </a:custGeom>
            <a:solidFill>
              <a:srgbClr val="EF7E30"/>
            </a:solidFill>
            <a:ln w="25400">
              <a:noFill/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96114E09-019D-BD46-98C0-347AA245133B}"/>
              </a:ext>
            </a:extLst>
          </p:cNvPr>
          <p:cNvGrpSpPr/>
          <p:nvPr userDrawn="1"/>
        </p:nvGrpSpPr>
        <p:grpSpPr>
          <a:xfrm>
            <a:off x="1106080" y="8946232"/>
            <a:ext cx="569913" cy="3776851"/>
            <a:chOff x="1061901" y="7002016"/>
            <a:chExt cx="569913" cy="3776851"/>
          </a:xfrm>
        </p:grpSpPr>
        <p:grpSp>
          <p:nvGrpSpPr>
            <p:cNvPr id="25" name="Группа 24">
              <a:extLst>
                <a:ext uri="{FF2B5EF4-FFF2-40B4-BE49-F238E27FC236}">
                  <a16:creationId xmlns:a16="http://schemas.microsoft.com/office/drawing/2014/main" id="{A2A66216-3F9E-5446-AE62-81CA92F4D96F}"/>
                </a:ext>
              </a:extLst>
            </p:cNvPr>
            <p:cNvGrpSpPr/>
            <p:nvPr userDrawn="1"/>
          </p:nvGrpSpPr>
          <p:grpSpPr>
            <a:xfrm>
              <a:off x="1061901" y="7002016"/>
              <a:ext cx="569913" cy="569912"/>
              <a:chOff x="19896856" y="12263934"/>
              <a:chExt cx="569913" cy="569912"/>
            </a:xfrm>
          </p:grpSpPr>
          <p:sp>
            <p:nvSpPr>
              <p:cNvPr id="40" name="Oval 3">
                <a:extLst>
                  <a:ext uri="{FF2B5EF4-FFF2-40B4-BE49-F238E27FC236}">
                    <a16:creationId xmlns:a16="http://schemas.microsoft.com/office/drawing/2014/main" id="{B56DE384-7327-2C48-8149-1995996CB5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896856" y="12263934"/>
                <a:ext cx="569913" cy="569912"/>
              </a:xfrm>
              <a:prstGeom prst="ellipse">
                <a:avLst/>
              </a:prstGeom>
              <a:solidFill>
                <a:srgbClr val="DBDBDB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 altLang="en-US" sz="3200">
                  <a:solidFill>
                    <a:srgbClr val="FFFFFF"/>
                  </a:solidFill>
                  <a:latin typeface="Helvetica Light" charset="0"/>
                  <a:ea typeface="Poppins" charset="0"/>
                  <a:cs typeface="Poppins" charset="0"/>
                  <a:sym typeface="Helvetica Light" charset="0"/>
                </a:endParaRPr>
              </a:p>
            </p:txBody>
          </p:sp>
          <p:sp>
            <p:nvSpPr>
              <p:cNvPr id="42" name="AutoShape 4">
                <a:extLst>
                  <a:ext uri="{FF2B5EF4-FFF2-40B4-BE49-F238E27FC236}">
                    <a16:creationId xmlns:a16="http://schemas.microsoft.com/office/drawing/2014/main" id="{EBB4532A-2639-B14E-9E6A-3A61B9531B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117519" y="12429034"/>
                <a:ext cx="128587" cy="242887"/>
              </a:xfrm>
              <a:custGeom>
                <a:avLst/>
                <a:gdLst>
                  <a:gd name="T0" fmla="*/ 64300 w 21600"/>
                  <a:gd name="T1" fmla="*/ 121362 h 21595"/>
                  <a:gd name="T2" fmla="*/ 64300 w 21600"/>
                  <a:gd name="T3" fmla="*/ 121362 h 21595"/>
                  <a:gd name="T4" fmla="*/ 64300 w 21600"/>
                  <a:gd name="T5" fmla="*/ 121362 h 21595"/>
                  <a:gd name="T6" fmla="*/ 64300 w 21600"/>
                  <a:gd name="T7" fmla="*/ 121362 h 215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595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D848A9D6-34B5-C74C-88DC-DB7E02883926}"/>
                </a:ext>
              </a:extLst>
            </p:cNvPr>
            <p:cNvGrpSpPr/>
            <p:nvPr userDrawn="1"/>
          </p:nvGrpSpPr>
          <p:grpSpPr>
            <a:xfrm>
              <a:off x="1061901" y="7803751"/>
              <a:ext cx="569913" cy="569912"/>
              <a:chOff x="20623931" y="12263934"/>
              <a:chExt cx="569913" cy="569912"/>
            </a:xfrm>
          </p:grpSpPr>
          <p:sp>
            <p:nvSpPr>
              <p:cNvPr id="38" name="Oval 6">
                <a:extLst>
                  <a:ext uri="{FF2B5EF4-FFF2-40B4-BE49-F238E27FC236}">
                    <a16:creationId xmlns:a16="http://schemas.microsoft.com/office/drawing/2014/main" id="{BB565970-571E-864E-878E-BFBA1CF6B1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623931" y="12263934"/>
                <a:ext cx="569913" cy="569912"/>
              </a:xfrm>
              <a:prstGeom prst="ellipse">
                <a:avLst/>
              </a:prstGeom>
              <a:solidFill>
                <a:srgbClr val="DBDBDB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 altLang="en-US" sz="3200">
                  <a:solidFill>
                    <a:srgbClr val="FFFFFF"/>
                  </a:solidFill>
                  <a:latin typeface="Helvetica Light" charset="0"/>
                  <a:ea typeface="Poppins" charset="0"/>
                  <a:cs typeface="Poppins" charset="0"/>
                  <a:sym typeface="Helvetica Light" charset="0"/>
                </a:endParaRPr>
              </a:p>
            </p:txBody>
          </p:sp>
          <p:sp>
            <p:nvSpPr>
              <p:cNvPr id="39" name="AutoShape 7">
                <a:extLst>
                  <a:ext uri="{FF2B5EF4-FFF2-40B4-BE49-F238E27FC236}">
                    <a16:creationId xmlns:a16="http://schemas.microsoft.com/office/drawing/2014/main" id="{B1BB1294-2F0F-6042-97C2-21D080AE184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95381" y="12444909"/>
                <a:ext cx="247650" cy="204787"/>
              </a:xfrm>
              <a:custGeom>
                <a:avLst/>
                <a:gdLst>
                  <a:gd name="T0" fmla="*/ 123838 w 21600"/>
                  <a:gd name="T1" fmla="*/ 106277 h 20609"/>
                  <a:gd name="T2" fmla="*/ 123838 w 21600"/>
                  <a:gd name="T3" fmla="*/ 106277 h 20609"/>
                  <a:gd name="T4" fmla="*/ 123838 w 21600"/>
                  <a:gd name="T5" fmla="*/ 106277 h 20609"/>
                  <a:gd name="T6" fmla="*/ 123838 w 21600"/>
                  <a:gd name="T7" fmla="*/ 106277 h 2060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0609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id="{A1A3D99A-96A9-5444-98EB-AF97A9DE3024}"/>
                </a:ext>
              </a:extLst>
            </p:cNvPr>
            <p:cNvGrpSpPr/>
            <p:nvPr userDrawn="1"/>
          </p:nvGrpSpPr>
          <p:grpSpPr>
            <a:xfrm>
              <a:off x="1061901" y="8605486"/>
              <a:ext cx="569913" cy="569912"/>
              <a:chOff x="21351006" y="12263934"/>
              <a:chExt cx="569913" cy="569912"/>
            </a:xfrm>
          </p:grpSpPr>
          <p:sp>
            <p:nvSpPr>
              <p:cNvPr id="36" name="Oval 9">
                <a:extLst>
                  <a:ext uri="{FF2B5EF4-FFF2-40B4-BE49-F238E27FC236}">
                    <a16:creationId xmlns:a16="http://schemas.microsoft.com/office/drawing/2014/main" id="{D2AB9C9D-17ED-4B40-A44E-649634BA0C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351006" y="12263934"/>
                <a:ext cx="569913" cy="569912"/>
              </a:xfrm>
              <a:prstGeom prst="ellipse">
                <a:avLst/>
              </a:prstGeom>
              <a:solidFill>
                <a:srgbClr val="DBDBDB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 altLang="en-US" sz="3200">
                  <a:solidFill>
                    <a:srgbClr val="FFFFFF"/>
                  </a:solidFill>
                  <a:latin typeface="Helvetica Light" charset="0"/>
                  <a:ea typeface="Poppins" charset="0"/>
                  <a:cs typeface="Poppins" charset="0"/>
                  <a:sym typeface="Helvetica Light" charset="0"/>
                </a:endParaRPr>
              </a:p>
            </p:txBody>
          </p:sp>
          <p:sp>
            <p:nvSpPr>
              <p:cNvPr id="37" name="AutoShape 10">
                <a:extLst>
                  <a:ext uri="{FF2B5EF4-FFF2-40B4-BE49-F238E27FC236}">
                    <a16:creationId xmlns:a16="http://schemas.microsoft.com/office/drawing/2014/main" id="{1DBFBD84-4F30-3846-91CF-A413F1E944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503406" y="12454434"/>
                <a:ext cx="303213" cy="193675"/>
              </a:xfrm>
              <a:custGeom>
                <a:avLst/>
                <a:gdLst>
                  <a:gd name="T0" fmla="*/ 151614 w 20949"/>
                  <a:gd name="T1" fmla="*/ 96727 h 20595"/>
                  <a:gd name="T2" fmla="*/ 151614 w 20949"/>
                  <a:gd name="T3" fmla="*/ 96727 h 20595"/>
                  <a:gd name="T4" fmla="*/ 151614 w 20949"/>
                  <a:gd name="T5" fmla="*/ 96727 h 20595"/>
                  <a:gd name="T6" fmla="*/ 151614 w 20949"/>
                  <a:gd name="T7" fmla="*/ 96727 h 205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949" h="20595">
                    <a:moveTo>
                      <a:pt x="6669" y="0"/>
                    </a:moveTo>
                    <a:cubicBezTo>
                      <a:pt x="4962" y="0"/>
                      <a:pt x="3255" y="1006"/>
                      <a:pt x="1953" y="3017"/>
                    </a:cubicBezTo>
                    <a:cubicBezTo>
                      <a:pt x="-651" y="7038"/>
                      <a:pt x="-651" y="13558"/>
                      <a:pt x="1953" y="17579"/>
                    </a:cubicBezTo>
                    <a:cubicBezTo>
                      <a:pt x="4557" y="21600"/>
                      <a:pt x="8780" y="21600"/>
                      <a:pt x="11384" y="17579"/>
                    </a:cubicBezTo>
                    <a:cubicBezTo>
                      <a:pt x="13022" y="15050"/>
                      <a:pt x="13627" y="11534"/>
                      <a:pt x="13205" y="8272"/>
                    </a:cubicBezTo>
                    <a:lnTo>
                      <a:pt x="13026" y="8272"/>
                    </a:lnTo>
                    <a:lnTo>
                      <a:pt x="13026" y="8259"/>
                    </a:lnTo>
                    <a:lnTo>
                      <a:pt x="6690" y="8259"/>
                    </a:lnTo>
                    <a:lnTo>
                      <a:pt x="6690" y="12305"/>
                    </a:lnTo>
                    <a:lnTo>
                      <a:pt x="10410" y="12305"/>
                    </a:lnTo>
                    <a:cubicBezTo>
                      <a:pt x="10222" y="13151"/>
                      <a:pt x="9915" y="13949"/>
                      <a:pt x="9477" y="14627"/>
                    </a:cubicBezTo>
                    <a:cubicBezTo>
                      <a:pt x="7927" y="17019"/>
                      <a:pt x="5415" y="17019"/>
                      <a:pt x="3865" y="14627"/>
                    </a:cubicBezTo>
                    <a:cubicBezTo>
                      <a:pt x="2316" y="12234"/>
                      <a:pt x="2316" y="8361"/>
                      <a:pt x="3865" y="5969"/>
                    </a:cubicBezTo>
                    <a:cubicBezTo>
                      <a:pt x="4640" y="4773"/>
                      <a:pt x="5654" y="4174"/>
                      <a:pt x="6669" y="4174"/>
                    </a:cubicBezTo>
                    <a:cubicBezTo>
                      <a:pt x="7633" y="4174"/>
                      <a:pt x="8593" y="4730"/>
                      <a:pt x="9352" y="5808"/>
                    </a:cubicBezTo>
                    <a:lnTo>
                      <a:pt x="11297" y="2894"/>
                    </a:lnTo>
                    <a:cubicBezTo>
                      <a:pt x="10006" y="970"/>
                      <a:pt x="8339" y="0"/>
                      <a:pt x="6669" y="0"/>
                    </a:cubicBezTo>
                    <a:close/>
                    <a:moveTo>
                      <a:pt x="16904" y="5120"/>
                    </a:moveTo>
                    <a:lnTo>
                      <a:pt x="16904" y="8490"/>
                    </a:lnTo>
                    <a:lnTo>
                      <a:pt x="14721" y="8490"/>
                    </a:lnTo>
                    <a:lnTo>
                      <a:pt x="14721" y="11359"/>
                    </a:lnTo>
                    <a:lnTo>
                      <a:pt x="16904" y="11359"/>
                    </a:lnTo>
                    <a:lnTo>
                      <a:pt x="16904" y="14730"/>
                    </a:lnTo>
                    <a:lnTo>
                      <a:pt x="18766" y="14730"/>
                    </a:lnTo>
                    <a:lnTo>
                      <a:pt x="18766" y="11359"/>
                    </a:lnTo>
                    <a:lnTo>
                      <a:pt x="20949" y="11359"/>
                    </a:lnTo>
                    <a:lnTo>
                      <a:pt x="20949" y="8490"/>
                    </a:lnTo>
                    <a:lnTo>
                      <a:pt x="18766" y="8490"/>
                    </a:lnTo>
                    <a:lnTo>
                      <a:pt x="18766" y="5120"/>
                    </a:lnTo>
                    <a:lnTo>
                      <a:pt x="16904" y="51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A019FD2A-E959-E94D-8ADC-8EAF85D2E3F7}"/>
                </a:ext>
              </a:extLst>
            </p:cNvPr>
            <p:cNvGrpSpPr/>
            <p:nvPr userDrawn="1"/>
          </p:nvGrpSpPr>
          <p:grpSpPr>
            <a:xfrm>
              <a:off x="1061901" y="9407221"/>
              <a:ext cx="569913" cy="569912"/>
              <a:chOff x="22078081" y="12263934"/>
              <a:chExt cx="569913" cy="569912"/>
            </a:xfrm>
          </p:grpSpPr>
          <p:sp>
            <p:nvSpPr>
              <p:cNvPr id="34" name="Oval 12">
                <a:extLst>
                  <a:ext uri="{FF2B5EF4-FFF2-40B4-BE49-F238E27FC236}">
                    <a16:creationId xmlns:a16="http://schemas.microsoft.com/office/drawing/2014/main" id="{3D74DE8F-1449-2E49-B699-9119AADCBC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078081" y="12263934"/>
                <a:ext cx="569913" cy="569912"/>
              </a:xfrm>
              <a:prstGeom prst="ellipse">
                <a:avLst/>
              </a:prstGeom>
              <a:solidFill>
                <a:srgbClr val="DBDBDB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 altLang="en-US" sz="3200">
                  <a:solidFill>
                    <a:srgbClr val="FFFFFF"/>
                  </a:solidFill>
                  <a:latin typeface="Helvetica Light" charset="0"/>
                  <a:ea typeface="Poppins" charset="0"/>
                  <a:cs typeface="Poppins" charset="0"/>
                  <a:sym typeface="Helvetica Light" charset="0"/>
                </a:endParaRPr>
              </a:p>
            </p:txBody>
          </p:sp>
          <p:sp>
            <p:nvSpPr>
              <p:cNvPr id="35" name="AutoShape 13">
                <a:extLst>
                  <a:ext uri="{FF2B5EF4-FFF2-40B4-BE49-F238E27FC236}">
                    <a16:creationId xmlns:a16="http://schemas.microsoft.com/office/drawing/2014/main" id="{9E0D9FA6-AC87-FE44-967B-178B4BC78D3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259056" y="12435384"/>
                <a:ext cx="227013" cy="225425"/>
              </a:xfrm>
              <a:custGeom>
                <a:avLst/>
                <a:gdLst>
                  <a:gd name="T0" fmla="*/ 113518 w 21352"/>
                  <a:gd name="T1" fmla="*/ 112590 h 21600"/>
                  <a:gd name="T2" fmla="*/ 113518 w 21352"/>
                  <a:gd name="T3" fmla="*/ 112590 h 21600"/>
                  <a:gd name="T4" fmla="*/ 113518 w 21352"/>
                  <a:gd name="T5" fmla="*/ 112590 h 21600"/>
                  <a:gd name="T6" fmla="*/ 113518 w 21352"/>
                  <a:gd name="T7" fmla="*/ 11259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352" h="21600">
                    <a:moveTo>
                      <a:pt x="2512" y="0"/>
                    </a:moveTo>
                    <a:cubicBezTo>
                      <a:pt x="1868" y="0"/>
                      <a:pt x="1228" y="252"/>
                      <a:pt x="736" y="755"/>
                    </a:cubicBezTo>
                    <a:cubicBezTo>
                      <a:pt x="-246" y="1760"/>
                      <a:pt x="-246" y="3389"/>
                      <a:pt x="736" y="4394"/>
                    </a:cubicBezTo>
                    <a:cubicBezTo>
                      <a:pt x="1719" y="5400"/>
                      <a:pt x="3311" y="5400"/>
                      <a:pt x="4293" y="4394"/>
                    </a:cubicBezTo>
                    <a:cubicBezTo>
                      <a:pt x="5276" y="3389"/>
                      <a:pt x="5276" y="1760"/>
                      <a:pt x="4293" y="755"/>
                    </a:cubicBezTo>
                    <a:cubicBezTo>
                      <a:pt x="3802" y="252"/>
                      <a:pt x="3156" y="0"/>
                      <a:pt x="2512" y="0"/>
                    </a:cubicBezTo>
                    <a:close/>
                    <a:moveTo>
                      <a:pt x="15974" y="6786"/>
                    </a:moveTo>
                    <a:cubicBezTo>
                      <a:pt x="14493" y="6827"/>
                      <a:pt x="13075" y="7479"/>
                      <a:pt x="12048" y="8609"/>
                    </a:cubicBezTo>
                    <a:lnTo>
                      <a:pt x="12048" y="7250"/>
                    </a:lnTo>
                    <a:lnTo>
                      <a:pt x="7561" y="7250"/>
                    </a:lnTo>
                    <a:lnTo>
                      <a:pt x="7561" y="21600"/>
                    </a:lnTo>
                    <a:lnTo>
                      <a:pt x="12048" y="21600"/>
                    </a:lnTo>
                    <a:lnTo>
                      <a:pt x="12048" y="13067"/>
                    </a:lnTo>
                    <a:cubicBezTo>
                      <a:pt x="12157" y="11669"/>
                      <a:pt x="13375" y="10577"/>
                      <a:pt x="14805" y="10756"/>
                    </a:cubicBezTo>
                    <a:cubicBezTo>
                      <a:pt x="16039" y="10911"/>
                      <a:pt x="16934" y="12021"/>
                      <a:pt x="16865" y="13287"/>
                    </a:cubicBezTo>
                    <a:lnTo>
                      <a:pt x="16865" y="21600"/>
                    </a:lnTo>
                    <a:lnTo>
                      <a:pt x="21352" y="21600"/>
                    </a:lnTo>
                    <a:lnTo>
                      <a:pt x="21352" y="13357"/>
                    </a:lnTo>
                    <a:lnTo>
                      <a:pt x="21352" y="13287"/>
                    </a:lnTo>
                    <a:lnTo>
                      <a:pt x="21346" y="13287"/>
                    </a:lnTo>
                    <a:cubicBezTo>
                      <a:pt x="21354" y="12646"/>
                      <a:pt x="21328" y="12016"/>
                      <a:pt x="21244" y="11407"/>
                    </a:cubicBezTo>
                    <a:cubicBezTo>
                      <a:pt x="21154" y="10757"/>
                      <a:pt x="21010" y="10115"/>
                      <a:pt x="20734" y="9532"/>
                    </a:cubicBezTo>
                    <a:cubicBezTo>
                      <a:pt x="20160" y="8321"/>
                      <a:pt x="19052" y="7432"/>
                      <a:pt x="17710" y="7024"/>
                    </a:cubicBezTo>
                    <a:cubicBezTo>
                      <a:pt x="17135" y="6849"/>
                      <a:pt x="16551" y="6770"/>
                      <a:pt x="15974" y="6786"/>
                    </a:cubicBezTo>
                    <a:close/>
                    <a:moveTo>
                      <a:pt x="271" y="7250"/>
                    </a:moveTo>
                    <a:lnTo>
                      <a:pt x="271" y="21600"/>
                    </a:lnTo>
                    <a:lnTo>
                      <a:pt x="4759" y="21600"/>
                    </a:lnTo>
                    <a:lnTo>
                      <a:pt x="4759" y="7250"/>
                    </a:lnTo>
                    <a:lnTo>
                      <a:pt x="271" y="72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540D7A73-1474-244E-AD23-A61EEAD966E9}"/>
                </a:ext>
              </a:extLst>
            </p:cNvPr>
            <p:cNvGrpSpPr/>
            <p:nvPr userDrawn="1"/>
          </p:nvGrpSpPr>
          <p:grpSpPr>
            <a:xfrm>
              <a:off x="1061901" y="10208955"/>
              <a:ext cx="569913" cy="569912"/>
              <a:chOff x="22805156" y="12263934"/>
              <a:chExt cx="569913" cy="569912"/>
            </a:xfrm>
          </p:grpSpPr>
          <p:sp>
            <p:nvSpPr>
              <p:cNvPr id="32" name="Oval 24">
                <a:extLst>
                  <a:ext uri="{FF2B5EF4-FFF2-40B4-BE49-F238E27FC236}">
                    <a16:creationId xmlns:a16="http://schemas.microsoft.com/office/drawing/2014/main" id="{1D8F1442-78AE-E14C-8482-C10A5022F1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805156" y="12263934"/>
                <a:ext cx="569913" cy="569912"/>
              </a:xfrm>
              <a:prstGeom prst="ellipse">
                <a:avLst/>
              </a:prstGeom>
              <a:solidFill>
                <a:srgbClr val="DBDBDB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en-US" altLang="en-US" sz="3200">
                  <a:solidFill>
                    <a:srgbClr val="FFFFFF"/>
                  </a:solidFill>
                  <a:latin typeface="Helvetica Light" charset="0"/>
                  <a:ea typeface="Poppins" charset="0"/>
                  <a:cs typeface="Poppins" charset="0"/>
                  <a:sym typeface="Helvetica Light" charset="0"/>
                </a:endParaRPr>
              </a:p>
            </p:txBody>
          </p:sp>
          <p:sp>
            <p:nvSpPr>
              <p:cNvPr id="33" name="AutoShape 25">
                <a:extLst>
                  <a:ext uri="{FF2B5EF4-FFF2-40B4-BE49-F238E27FC236}">
                    <a16:creationId xmlns:a16="http://schemas.microsoft.com/office/drawing/2014/main" id="{3880918E-CA27-C143-9CB0-2854623F8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978194" y="12436971"/>
                <a:ext cx="225425" cy="223838"/>
              </a:xfrm>
              <a:custGeom>
                <a:avLst/>
                <a:gdLst>
                  <a:gd name="T0" fmla="*/ 112718 w 21597"/>
                  <a:gd name="T1" fmla="*/ 111813 h 21597"/>
                  <a:gd name="T2" fmla="*/ 112718 w 21597"/>
                  <a:gd name="T3" fmla="*/ 111813 h 21597"/>
                  <a:gd name="T4" fmla="*/ 112718 w 21597"/>
                  <a:gd name="T5" fmla="*/ 111813 h 21597"/>
                  <a:gd name="T6" fmla="*/ 112718 w 21597"/>
                  <a:gd name="T7" fmla="*/ 111813 h 2159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597" h="21597">
                    <a:moveTo>
                      <a:pt x="4955" y="0"/>
                    </a:moveTo>
                    <a:cubicBezTo>
                      <a:pt x="4242" y="0"/>
                      <a:pt x="3702" y="-2"/>
                      <a:pt x="3248" y="29"/>
                    </a:cubicBezTo>
                    <a:cubicBezTo>
                      <a:pt x="2794" y="59"/>
                      <a:pt x="2425" y="122"/>
                      <a:pt x="2044" y="243"/>
                    </a:cubicBezTo>
                    <a:cubicBezTo>
                      <a:pt x="1625" y="395"/>
                      <a:pt x="1251" y="636"/>
                      <a:pt x="944" y="943"/>
                    </a:cubicBezTo>
                    <a:cubicBezTo>
                      <a:pt x="637" y="1251"/>
                      <a:pt x="396" y="1624"/>
                      <a:pt x="244" y="2044"/>
                    </a:cubicBezTo>
                    <a:cubicBezTo>
                      <a:pt x="122" y="2427"/>
                      <a:pt x="60" y="2800"/>
                      <a:pt x="29" y="3254"/>
                    </a:cubicBezTo>
                    <a:cubicBezTo>
                      <a:pt x="-1" y="3707"/>
                      <a:pt x="0" y="4240"/>
                      <a:pt x="1" y="4950"/>
                    </a:cubicBezTo>
                    <a:lnTo>
                      <a:pt x="1" y="16623"/>
                    </a:lnTo>
                    <a:cubicBezTo>
                      <a:pt x="1" y="17344"/>
                      <a:pt x="-1" y="17886"/>
                      <a:pt x="29" y="18342"/>
                    </a:cubicBezTo>
                    <a:cubicBezTo>
                      <a:pt x="60" y="18799"/>
                      <a:pt x="122" y="19170"/>
                      <a:pt x="244" y="19553"/>
                    </a:cubicBezTo>
                    <a:cubicBezTo>
                      <a:pt x="396" y="19972"/>
                      <a:pt x="637" y="20345"/>
                      <a:pt x="944" y="20653"/>
                    </a:cubicBezTo>
                    <a:cubicBezTo>
                      <a:pt x="1251" y="20960"/>
                      <a:pt x="1625" y="21201"/>
                      <a:pt x="2044" y="21353"/>
                    </a:cubicBezTo>
                    <a:cubicBezTo>
                      <a:pt x="2427" y="21475"/>
                      <a:pt x="2799" y="21537"/>
                      <a:pt x="3254" y="21568"/>
                    </a:cubicBezTo>
                    <a:cubicBezTo>
                      <a:pt x="3708" y="21598"/>
                      <a:pt x="4246" y="21597"/>
                      <a:pt x="4955" y="21596"/>
                    </a:cubicBezTo>
                    <a:lnTo>
                      <a:pt x="16625" y="21596"/>
                    </a:lnTo>
                    <a:cubicBezTo>
                      <a:pt x="17346" y="21596"/>
                      <a:pt x="17884" y="21598"/>
                      <a:pt x="18339" y="21568"/>
                    </a:cubicBezTo>
                    <a:cubicBezTo>
                      <a:pt x="18793" y="21537"/>
                      <a:pt x="19166" y="21475"/>
                      <a:pt x="19548" y="21353"/>
                    </a:cubicBezTo>
                    <a:cubicBezTo>
                      <a:pt x="19967" y="21201"/>
                      <a:pt x="20345" y="20960"/>
                      <a:pt x="20654" y="20653"/>
                    </a:cubicBezTo>
                    <a:cubicBezTo>
                      <a:pt x="20963" y="20345"/>
                      <a:pt x="21202" y="19972"/>
                      <a:pt x="21354" y="19553"/>
                    </a:cubicBezTo>
                    <a:cubicBezTo>
                      <a:pt x="21476" y="19170"/>
                      <a:pt x="21538" y="18796"/>
                      <a:pt x="21569" y="18342"/>
                    </a:cubicBezTo>
                    <a:cubicBezTo>
                      <a:pt x="21599" y="17889"/>
                      <a:pt x="21598" y="17356"/>
                      <a:pt x="21597" y="16646"/>
                    </a:cubicBezTo>
                    <a:lnTo>
                      <a:pt x="21597" y="4973"/>
                    </a:lnTo>
                    <a:cubicBezTo>
                      <a:pt x="21598" y="4252"/>
                      <a:pt x="21599" y="3710"/>
                      <a:pt x="21569" y="3254"/>
                    </a:cubicBezTo>
                    <a:cubicBezTo>
                      <a:pt x="21538" y="2797"/>
                      <a:pt x="21476" y="2426"/>
                      <a:pt x="21354" y="2044"/>
                    </a:cubicBezTo>
                    <a:cubicBezTo>
                      <a:pt x="21202" y="1624"/>
                      <a:pt x="20963" y="1251"/>
                      <a:pt x="20654" y="943"/>
                    </a:cubicBezTo>
                    <a:cubicBezTo>
                      <a:pt x="20345" y="636"/>
                      <a:pt x="19967" y="395"/>
                      <a:pt x="19548" y="243"/>
                    </a:cubicBezTo>
                    <a:cubicBezTo>
                      <a:pt x="19166" y="121"/>
                      <a:pt x="18792" y="59"/>
                      <a:pt x="18339" y="29"/>
                    </a:cubicBezTo>
                    <a:cubicBezTo>
                      <a:pt x="17885" y="-2"/>
                      <a:pt x="17352" y="0"/>
                      <a:pt x="16643" y="0"/>
                    </a:cubicBezTo>
                    <a:lnTo>
                      <a:pt x="4973" y="0"/>
                    </a:lnTo>
                    <a:lnTo>
                      <a:pt x="4955" y="0"/>
                    </a:lnTo>
                    <a:close/>
                    <a:moveTo>
                      <a:pt x="16093" y="2704"/>
                    </a:moveTo>
                    <a:lnTo>
                      <a:pt x="18599" y="2704"/>
                    </a:lnTo>
                    <a:cubicBezTo>
                      <a:pt x="18766" y="2704"/>
                      <a:pt x="18851" y="2704"/>
                      <a:pt x="18941" y="2733"/>
                    </a:cubicBezTo>
                    <a:cubicBezTo>
                      <a:pt x="19039" y="2768"/>
                      <a:pt x="19113" y="2843"/>
                      <a:pt x="19149" y="2941"/>
                    </a:cubicBezTo>
                    <a:cubicBezTo>
                      <a:pt x="19177" y="3031"/>
                      <a:pt x="19178" y="3119"/>
                      <a:pt x="19178" y="3288"/>
                    </a:cubicBezTo>
                    <a:lnTo>
                      <a:pt x="19178" y="5790"/>
                    </a:lnTo>
                    <a:cubicBezTo>
                      <a:pt x="19178" y="5956"/>
                      <a:pt x="19177" y="6041"/>
                      <a:pt x="19149" y="6131"/>
                    </a:cubicBezTo>
                    <a:cubicBezTo>
                      <a:pt x="19113" y="6230"/>
                      <a:pt x="19039" y="6304"/>
                      <a:pt x="18941" y="6340"/>
                    </a:cubicBezTo>
                    <a:cubicBezTo>
                      <a:pt x="18851" y="6368"/>
                      <a:pt x="18763" y="6369"/>
                      <a:pt x="18593" y="6369"/>
                    </a:cubicBezTo>
                    <a:lnTo>
                      <a:pt x="16093" y="6369"/>
                    </a:lnTo>
                    <a:cubicBezTo>
                      <a:pt x="15926" y="6369"/>
                      <a:pt x="15841" y="6368"/>
                      <a:pt x="15751" y="6340"/>
                    </a:cubicBezTo>
                    <a:cubicBezTo>
                      <a:pt x="15653" y="6304"/>
                      <a:pt x="15573" y="6230"/>
                      <a:pt x="15537" y="6131"/>
                    </a:cubicBezTo>
                    <a:cubicBezTo>
                      <a:pt x="15508" y="6041"/>
                      <a:pt x="15514" y="5953"/>
                      <a:pt x="15514" y="5784"/>
                    </a:cubicBezTo>
                    <a:lnTo>
                      <a:pt x="15514" y="3283"/>
                    </a:lnTo>
                    <a:cubicBezTo>
                      <a:pt x="15514" y="3116"/>
                      <a:pt x="15508" y="3031"/>
                      <a:pt x="15537" y="2941"/>
                    </a:cubicBezTo>
                    <a:cubicBezTo>
                      <a:pt x="15573" y="2843"/>
                      <a:pt x="15653" y="2768"/>
                      <a:pt x="15751" y="2733"/>
                    </a:cubicBezTo>
                    <a:cubicBezTo>
                      <a:pt x="15841" y="2704"/>
                      <a:pt x="15923" y="2704"/>
                      <a:pt x="16093" y="2704"/>
                    </a:cubicBezTo>
                    <a:close/>
                    <a:moveTo>
                      <a:pt x="10796" y="6537"/>
                    </a:moveTo>
                    <a:cubicBezTo>
                      <a:pt x="11896" y="6537"/>
                      <a:pt x="13001" y="6953"/>
                      <a:pt x="13841" y="7793"/>
                    </a:cubicBezTo>
                    <a:cubicBezTo>
                      <a:pt x="15520" y="9473"/>
                      <a:pt x="15520" y="12199"/>
                      <a:pt x="13841" y="13878"/>
                    </a:cubicBezTo>
                    <a:cubicBezTo>
                      <a:pt x="12162" y="15558"/>
                      <a:pt x="9436" y="15558"/>
                      <a:pt x="7757" y="13878"/>
                    </a:cubicBezTo>
                    <a:cubicBezTo>
                      <a:pt x="6078" y="12199"/>
                      <a:pt x="6078" y="9473"/>
                      <a:pt x="7757" y="7793"/>
                    </a:cubicBezTo>
                    <a:cubicBezTo>
                      <a:pt x="8597" y="6953"/>
                      <a:pt x="9696" y="6537"/>
                      <a:pt x="10796" y="6537"/>
                    </a:cubicBezTo>
                    <a:close/>
                    <a:moveTo>
                      <a:pt x="2403" y="9565"/>
                    </a:moveTo>
                    <a:lnTo>
                      <a:pt x="4191" y="9565"/>
                    </a:lnTo>
                    <a:cubicBezTo>
                      <a:pt x="3785" y="11684"/>
                      <a:pt x="4397" y="13957"/>
                      <a:pt x="6038" y="15598"/>
                    </a:cubicBezTo>
                    <a:cubicBezTo>
                      <a:pt x="8667" y="18228"/>
                      <a:pt x="12931" y="18228"/>
                      <a:pt x="15560" y="15598"/>
                    </a:cubicBezTo>
                    <a:cubicBezTo>
                      <a:pt x="17201" y="13957"/>
                      <a:pt x="17813" y="11684"/>
                      <a:pt x="17407" y="9565"/>
                    </a:cubicBezTo>
                    <a:lnTo>
                      <a:pt x="19195" y="9565"/>
                    </a:lnTo>
                    <a:lnTo>
                      <a:pt x="19195" y="17567"/>
                    </a:lnTo>
                    <a:cubicBezTo>
                      <a:pt x="19195" y="17800"/>
                      <a:pt x="19194" y="17974"/>
                      <a:pt x="19184" y="18122"/>
                    </a:cubicBezTo>
                    <a:cubicBezTo>
                      <a:pt x="19173" y="18271"/>
                      <a:pt x="19154" y="18396"/>
                      <a:pt x="19114" y="18522"/>
                    </a:cubicBezTo>
                    <a:cubicBezTo>
                      <a:pt x="19064" y="18660"/>
                      <a:pt x="18986" y="18779"/>
                      <a:pt x="18883" y="18881"/>
                    </a:cubicBezTo>
                    <a:cubicBezTo>
                      <a:pt x="18780" y="18983"/>
                      <a:pt x="18655" y="19064"/>
                      <a:pt x="18518" y="19113"/>
                    </a:cubicBezTo>
                    <a:cubicBezTo>
                      <a:pt x="18392" y="19153"/>
                      <a:pt x="18268" y="19172"/>
                      <a:pt x="18119" y="19182"/>
                    </a:cubicBezTo>
                    <a:cubicBezTo>
                      <a:pt x="17969" y="19192"/>
                      <a:pt x="17794" y="19194"/>
                      <a:pt x="17557" y="19194"/>
                    </a:cubicBezTo>
                    <a:lnTo>
                      <a:pt x="4035" y="19194"/>
                    </a:lnTo>
                    <a:cubicBezTo>
                      <a:pt x="3801" y="19194"/>
                      <a:pt x="3628" y="19192"/>
                      <a:pt x="3479" y="19182"/>
                    </a:cubicBezTo>
                    <a:cubicBezTo>
                      <a:pt x="3331" y="19172"/>
                      <a:pt x="3206" y="19153"/>
                      <a:pt x="3080" y="19113"/>
                    </a:cubicBezTo>
                    <a:cubicBezTo>
                      <a:pt x="2943" y="19064"/>
                      <a:pt x="2818" y="18983"/>
                      <a:pt x="2715" y="18881"/>
                    </a:cubicBezTo>
                    <a:cubicBezTo>
                      <a:pt x="2612" y="18779"/>
                      <a:pt x="2534" y="18660"/>
                      <a:pt x="2484" y="18522"/>
                    </a:cubicBezTo>
                    <a:cubicBezTo>
                      <a:pt x="2444" y="18396"/>
                      <a:pt x="2425" y="18273"/>
                      <a:pt x="2414" y="18122"/>
                    </a:cubicBezTo>
                    <a:cubicBezTo>
                      <a:pt x="2404" y="17972"/>
                      <a:pt x="2403" y="17792"/>
                      <a:pt x="2403" y="17555"/>
                    </a:cubicBezTo>
                    <a:lnTo>
                      <a:pt x="2403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lIns="50800" tIns="50800" rIns="50800" bIns="50800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975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5863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8173814"/>
            <a:ext cx="20875624" cy="642328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49" y="8175802"/>
            <a:ext cx="3205994" cy="2885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4" y="5452534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21171651" y="5452534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4" y="5739790"/>
            <a:ext cx="19227720" cy="2181576"/>
          </a:xfrm>
        </p:spPr>
        <p:txBody>
          <a:bodyPr anchor="ctr">
            <a:normAutofit/>
          </a:bodyPr>
          <a:lstStyle>
            <a:lvl1pPr algn="r"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644" y="8464343"/>
            <a:ext cx="19227720" cy="3408034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458911" y="5739791"/>
            <a:ext cx="2308302" cy="2181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74130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0640" y="4673746"/>
            <a:ext cx="9396716" cy="7198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8246" y="4673746"/>
            <a:ext cx="9400116" cy="7198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25440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39" y="1506459"/>
            <a:ext cx="19227726" cy="216187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2701" y="4673747"/>
            <a:ext cx="8944654" cy="1386270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0645" y="6060017"/>
            <a:ext cx="9396710" cy="581235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640308" y="4673746"/>
            <a:ext cx="8948056" cy="1384152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88247" y="6060017"/>
            <a:ext cx="9400118" cy="581235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801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6242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9523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3" y="1506454"/>
            <a:ext cx="19227718" cy="2161880"/>
          </a:xfrm>
        </p:spPr>
        <p:txBody>
          <a:bodyPr anchor="ctr">
            <a:normAutofit/>
          </a:bodyPr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1692" y="4673747"/>
            <a:ext cx="11216672" cy="719862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4" y="4673745"/>
            <a:ext cx="7580156" cy="7198634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06094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940480"/>
            <a:ext cx="20875624" cy="642328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3" y="3942468"/>
            <a:ext cx="3205994" cy="2885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1219200"/>
            <a:ext cx="20875624" cy="273639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1171655" y="1219200"/>
            <a:ext cx="3205994" cy="2736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647" y="1506456"/>
            <a:ext cx="19227714" cy="2161876"/>
          </a:xfrm>
        </p:spPr>
        <p:txBody>
          <a:bodyPr anchor="ctr">
            <a:normAutofit/>
          </a:bodyPr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36667" y="4673748"/>
            <a:ext cx="10851698" cy="719862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0646" y="4673747"/>
            <a:ext cx="7752512" cy="7198630"/>
          </a:xfrm>
        </p:spPr>
        <p:txBody>
          <a:bodyPr anchor="ctr"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6048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alphaModFix amt="20000"/>
            <a:lum/>
          </a:blip>
          <a:srcRect/>
          <a:stretch>
            <a:fillRect l="15000" t="-8000" r="15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0643" y="1506456"/>
            <a:ext cx="19227722" cy="2161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0643" y="4673746"/>
            <a:ext cx="19227722" cy="7198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01962" y="1187237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0642" y="11872377"/>
            <a:ext cx="1374132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458911" y="1506455"/>
            <a:ext cx="2308302" cy="2181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700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898" r:id="rId19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vlch.org/index.php?option=com_content&amp;view=article&amp;id=64:10-pravil-bezpechnogo-koristuvannya-internetom&amp;catid=24&amp;Itemid=146" TargetMode="External"/><Relationship Id="rId2" Type="http://schemas.openxmlformats.org/officeDocument/2006/relationships/hyperlink" Target="https://pon.org.ua/novyny/5427-bezpeka-v-nternet-scho-potrbno-znat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1B1964C4-8114-AC4D-BC1A-8C8811E6CB65}"/>
              </a:ext>
            </a:extLst>
          </p:cNvPr>
          <p:cNvGrpSpPr/>
          <p:nvPr/>
        </p:nvGrpSpPr>
        <p:grpSpPr>
          <a:xfrm>
            <a:off x="5783288" y="5879321"/>
            <a:ext cx="12817424" cy="7332172"/>
            <a:chOff x="6359352" y="6180598"/>
            <a:chExt cx="11809312" cy="5974300"/>
          </a:xfrm>
        </p:grpSpPr>
        <p:sp>
          <p:nvSpPr>
            <p:cNvPr id="2" name="Text Box 3">
              <a:extLst>
                <a:ext uri="{FF2B5EF4-FFF2-40B4-BE49-F238E27FC236}">
                  <a16:creationId xmlns:a16="http://schemas.microsoft.com/office/drawing/2014/main" id="{733B5F48-7512-7149-921F-F2A677B1C9F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359352" y="6180598"/>
              <a:ext cx="11809312" cy="2088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lnSpc>
                  <a:spcPct val="120000"/>
                </a:lnSpc>
                <a:defRPr/>
              </a:pPr>
              <a:r>
                <a:rPr lang="uk-UA" altLang="x-none" sz="10000" dirty="0">
                  <a:ln w="0"/>
                  <a:solidFill>
                    <a:srgbClr val="FF650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Безпека в інтернеті</a:t>
              </a:r>
              <a:endParaRPr lang="x-none" altLang="x-none" sz="10000" dirty="0">
                <a:ln w="0"/>
                <a:solidFill>
                  <a:srgbClr val="FF65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0766EBCF-9762-0C4D-81FF-068EDCDAD73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055968" y="11554493"/>
              <a:ext cx="10416079" cy="600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algn="ctr" eaLnBrk="1">
                <a:lnSpc>
                  <a:spcPct val="150000"/>
                </a:lnSpc>
                <a:defRPr/>
              </a:pPr>
              <a:r>
                <a:rPr lang="uk-UA" altLang="x-none" sz="3200" dirty="0">
                  <a:ln w="3175">
                    <a:noFill/>
                  </a:ln>
                  <a:solidFill>
                    <a:srgbClr val="FF650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SemiBold" charset="0"/>
                </a:rPr>
                <a:t>Лектор Йовенко Оксана</a:t>
              </a:r>
              <a:endParaRPr lang="x-none" altLang="x-none" sz="3200" dirty="0">
                <a:ln w="3175">
                  <a:noFill/>
                </a:ln>
                <a:solidFill>
                  <a:srgbClr val="FF65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SemiBold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195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80AC7C-16BB-499E-BEB8-36B0ECD689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40362" r="15215"/>
          <a:stretch/>
        </p:blipFill>
        <p:spPr>
          <a:xfrm>
            <a:off x="12192000" y="-6350"/>
            <a:ext cx="12192000" cy="13722350"/>
          </a:xfr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57632B9-297F-9E40-B729-BAF93E0F674A}"/>
              </a:ext>
            </a:extLst>
          </p:cNvPr>
          <p:cNvGrpSpPr/>
          <p:nvPr/>
        </p:nvGrpSpPr>
        <p:grpSpPr>
          <a:xfrm>
            <a:off x="2326904" y="5489699"/>
            <a:ext cx="6984776" cy="2682900"/>
            <a:chOff x="2326904" y="5489699"/>
            <a:chExt cx="6984776" cy="2682900"/>
          </a:xfrm>
        </p:grpSpPr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6904" y="6588274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ПЗ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6904" y="5489699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8000" b="1" dirty="0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Оновлення</a:t>
              </a:r>
              <a:endParaRPr lang="x-none" altLang="x-none" sz="8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A7E1752-5B25-404A-913A-0C49B2B0DCBC}"/>
              </a:ext>
            </a:extLst>
          </p:cNvPr>
          <p:cNvSpPr/>
          <p:nvPr/>
        </p:nvSpPr>
        <p:spPr>
          <a:xfrm>
            <a:off x="2326904" y="7938120"/>
            <a:ext cx="8712968" cy="4049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44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Своєчасне оновлення програмного забезпечення є захистом від вірусів навіть кращим від встановлення антивірусних програм.</a:t>
            </a:r>
            <a:endParaRPr lang="ru-RU" sz="44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040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F5AB4F-188C-4E3B-A795-DC6AB01A356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4997" t="-46" r="25026" b="46"/>
          <a:stretch/>
        </p:blipFill>
        <p:spPr>
          <a:xfrm>
            <a:off x="0" y="-6350"/>
            <a:ext cx="12192000" cy="13722350"/>
          </a:xfr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EB3D045-A467-FB43-AF16-1063800CFAFA}"/>
              </a:ext>
            </a:extLst>
          </p:cNvPr>
          <p:cNvGrpSpPr/>
          <p:nvPr/>
        </p:nvGrpSpPr>
        <p:grpSpPr>
          <a:xfrm>
            <a:off x="13084508" y="2681536"/>
            <a:ext cx="9836685" cy="9123885"/>
            <a:chOff x="13084508" y="3104624"/>
            <a:chExt cx="9620661" cy="7922741"/>
          </a:xfrm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A7E1752-5B25-404A-913A-0C49B2B0DCBC}"/>
                </a:ext>
              </a:extLst>
            </p:cNvPr>
            <p:cNvSpPr/>
            <p:nvPr/>
          </p:nvSpPr>
          <p:spPr>
            <a:xfrm>
              <a:off x="13084508" y="5418169"/>
              <a:ext cx="9620661" cy="56091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Персональну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інформацію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таку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як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логін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пароль, номер телефону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чи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платіжної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карти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можна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надавати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лише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тим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ресурсам,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які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вже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пройшли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вашу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перевірку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або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відомим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мережам (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наприклад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Google, Facebook, </a:t>
              </a:r>
              <a:r>
                <a:rPr lang="en-US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Rozetka</a:t>
              </a:r>
              <a:r>
                <a:rPr lang="en-US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ваші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блоги на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інформаційних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ресурсах </a:t>
              </a:r>
              <a:r>
                <a:rPr lang="ru-RU" sz="4000" dirty="0" err="1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тощо</a:t>
              </a:r>
              <a:r>
                <a:rPr lang="ru-RU" sz="4000" dirty="0">
                  <a:solidFill>
                    <a:srgbClr val="22333D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)</a:t>
              </a:r>
              <a:endParaRPr lang="ru-RU" sz="4000" dirty="0">
                <a:solidFill>
                  <a:srgbClr val="2233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084508" y="4167605"/>
              <a:ext cx="7657769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88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сайтів</a:t>
              </a:r>
              <a:endParaRPr lang="x-none" altLang="x-none" sz="88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084508" y="3104624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8800" b="1" dirty="0">
                  <a:solidFill>
                    <a:srgbClr val="EF7E3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Перевірка</a:t>
              </a:r>
              <a:endParaRPr lang="x-none" altLang="x-none" sz="8800" b="1" dirty="0">
                <a:solidFill>
                  <a:srgbClr val="EF7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D76E631B-9763-4444-9E83-09B2E1947350}"/>
              </a:ext>
            </a:extLst>
          </p:cNvPr>
          <p:cNvSpPr/>
          <p:nvPr/>
        </p:nvSpPr>
        <p:spPr>
          <a:xfrm rot="10800000">
            <a:off x="8550275" y="2681536"/>
            <a:ext cx="14730955" cy="10153128"/>
          </a:xfrm>
          <a:custGeom>
            <a:avLst/>
            <a:gdLst>
              <a:gd name="connsiteX0" fmla="*/ 14730955 w 14730955"/>
              <a:gd name="connsiteY0" fmla="*/ 7628448 h 7628448"/>
              <a:gd name="connsiteX1" fmla="*/ 12673408 w 14730955"/>
              <a:gd name="connsiteY1" fmla="*/ 7628448 h 7628448"/>
              <a:gd name="connsiteX2" fmla="*/ 12426699 w 14730955"/>
              <a:gd name="connsiteY2" fmla="*/ 7628448 h 7628448"/>
              <a:gd name="connsiteX3" fmla="*/ 0 w 14730955"/>
              <a:gd name="connsiteY3" fmla="*/ 7628448 h 7628448"/>
              <a:gd name="connsiteX4" fmla="*/ 0 w 14730955"/>
              <a:gd name="connsiteY4" fmla="*/ 0 h 7628448"/>
              <a:gd name="connsiteX5" fmla="*/ 12673408 w 14730955"/>
              <a:gd name="connsiteY5" fmla="*/ 0 h 7628448"/>
              <a:gd name="connsiteX6" fmla="*/ 12673408 w 14730955"/>
              <a:gd name="connsiteY6" fmla="*/ 5570901 h 762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730955" h="7628448">
                <a:moveTo>
                  <a:pt x="14730955" y="7628448"/>
                </a:moveTo>
                <a:lnTo>
                  <a:pt x="12673408" y="7628448"/>
                </a:lnTo>
                <a:lnTo>
                  <a:pt x="12426699" y="7628448"/>
                </a:lnTo>
                <a:lnTo>
                  <a:pt x="0" y="7628448"/>
                </a:lnTo>
                <a:lnTo>
                  <a:pt x="0" y="0"/>
                </a:lnTo>
                <a:lnTo>
                  <a:pt x="12673408" y="0"/>
                </a:lnTo>
                <a:lnTo>
                  <a:pt x="12673408" y="5570901"/>
                </a:lnTo>
                <a:close/>
              </a:path>
            </a:pathLst>
          </a:custGeom>
          <a:ln w="152400">
            <a:solidFill>
              <a:srgbClr val="EF7E30"/>
            </a:solidFill>
            <a:miter lim="400000"/>
          </a:ln>
        </p:spPr>
        <p:txBody>
          <a:bodyPr lIns="50800" tIns="50800" rIns="50800" bIns="50800" rtlCol="0" anchor="ctr"/>
          <a:lstStyle/>
          <a:p>
            <a:pPr algn="ctr"/>
            <a:endParaRPr lang="ru-RU" sz="3200" baseline="0">
              <a:solidFill>
                <a:srgbClr val="000000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27066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DE076BF-E3F2-934C-98AB-D5B8D39792C5}"/>
              </a:ext>
            </a:extLst>
          </p:cNvPr>
          <p:cNvGrpSpPr/>
          <p:nvPr/>
        </p:nvGrpSpPr>
        <p:grpSpPr>
          <a:xfrm>
            <a:off x="2110880" y="6150319"/>
            <a:ext cx="5632056" cy="5102094"/>
            <a:chOff x="3562972" y="5921896"/>
            <a:chExt cx="6656159" cy="5102094"/>
          </a:xfrm>
        </p:grpSpPr>
        <p:sp>
          <p:nvSpPr>
            <p:cNvPr id="14" name="Нашивка 13">
              <a:extLst>
                <a:ext uri="{FF2B5EF4-FFF2-40B4-BE49-F238E27FC236}">
                  <a16:creationId xmlns:a16="http://schemas.microsoft.com/office/drawing/2014/main" id="{24560FC4-526E-4849-BC7D-1A2209AEBA22}"/>
                </a:ext>
              </a:extLst>
            </p:cNvPr>
            <p:cNvSpPr/>
            <p:nvPr/>
          </p:nvSpPr>
          <p:spPr bwMode="auto">
            <a:xfrm>
              <a:off x="3562972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tx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1" name="Text Box 3">
              <a:extLst>
                <a:ext uri="{FF2B5EF4-FFF2-40B4-BE49-F238E27FC236}">
                  <a16:creationId xmlns:a16="http://schemas.microsoft.com/office/drawing/2014/main" id="{1B3E04C2-4DA4-4D4C-843E-38FDCC30560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094800" y="6425803"/>
              <a:ext cx="4244254" cy="4164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4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Викликати тривогу за стан своїх банківських рахунків</a:t>
              </a:r>
              <a:endParaRPr lang="x-none" altLang="x-none" sz="40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14306F9-40E8-554C-BD8F-465439AAA9B2}"/>
              </a:ext>
            </a:extLst>
          </p:cNvPr>
          <p:cNvGrpSpPr/>
          <p:nvPr/>
        </p:nvGrpSpPr>
        <p:grpSpPr>
          <a:xfrm>
            <a:off x="7208016" y="6150319"/>
            <a:ext cx="5632056" cy="5102094"/>
            <a:chOff x="9671720" y="5921896"/>
            <a:chExt cx="6656159" cy="5102094"/>
          </a:xfrm>
        </p:grpSpPr>
        <p:sp>
          <p:nvSpPr>
            <p:cNvPr id="21" name="Нашивка 20">
              <a:extLst>
                <a:ext uri="{FF2B5EF4-FFF2-40B4-BE49-F238E27FC236}">
                  <a16:creationId xmlns:a16="http://schemas.microsoft.com/office/drawing/2014/main" id="{68BF00B7-8574-1546-A7DE-3C7BE809E9C1}"/>
                </a:ext>
              </a:extLst>
            </p:cNvPr>
            <p:cNvSpPr/>
            <p:nvPr/>
          </p:nvSpPr>
          <p:spPr bwMode="auto">
            <a:xfrm>
              <a:off x="9671720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4" name="Text Box 3">
              <a:extLst>
                <a:ext uri="{FF2B5EF4-FFF2-40B4-BE49-F238E27FC236}">
                  <a16:creationId xmlns:a16="http://schemas.microsoft.com/office/drawing/2014/main" id="{3C0EF564-C3EE-6F4E-960C-DF7C19BE52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136684" y="6197529"/>
              <a:ext cx="4597974" cy="4092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4000" b="1" dirty="0">
                  <a:solidFill>
                    <a:schemeClr val="tx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Обіцяти грошові вигоди з докладанням мінімальних зусиль</a:t>
              </a:r>
              <a:endParaRPr lang="x-none" altLang="x-none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26522BB0-D803-AB4F-B3F4-4AE7F531988B}"/>
              </a:ext>
            </a:extLst>
          </p:cNvPr>
          <p:cNvGrpSpPr/>
          <p:nvPr/>
        </p:nvGrpSpPr>
        <p:grpSpPr>
          <a:xfrm>
            <a:off x="12176568" y="6150319"/>
            <a:ext cx="5632056" cy="5102094"/>
            <a:chOff x="15780468" y="5921896"/>
            <a:chExt cx="6656159" cy="5102094"/>
          </a:xfrm>
        </p:grpSpPr>
        <p:sp>
          <p:nvSpPr>
            <p:cNvPr id="26" name="Нашивка 25">
              <a:extLst>
                <a:ext uri="{FF2B5EF4-FFF2-40B4-BE49-F238E27FC236}">
                  <a16:creationId xmlns:a16="http://schemas.microsoft.com/office/drawing/2014/main" id="{58E74ADB-7507-414D-93DA-54BD2DD55618}"/>
                </a:ext>
              </a:extLst>
            </p:cNvPr>
            <p:cNvSpPr/>
            <p:nvPr/>
          </p:nvSpPr>
          <p:spPr bwMode="auto">
            <a:xfrm>
              <a:off x="15780468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37" name="Text Box 3">
              <a:extLst>
                <a:ext uri="{FF2B5EF4-FFF2-40B4-BE49-F238E27FC236}">
                  <a16:creationId xmlns:a16="http://schemas.microsoft.com/office/drawing/2014/main" id="{F31944A3-D3DE-2E43-9B85-1C3965F1FBE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075229" y="6497811"/>
              <a:ext cx="5005382" cy="4092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4000" b="1" dirty="0">
                  <a:solidFill>
                    <a:schemeClr val="tx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Пропонувати фінансові угоди з неймовірно вигідними умовами</a:t>
              </a:r>
              <a:endParaRPr lang="x-none" altLang="x-none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ACBCF7C-6D3E-9648-B2FD-2CBA2C3A3865}"/>
              </a:ext>
            </a:extLst>
          </p:cNvPr>
          <p:cNvGrpSpPr/>
          <p:nvPr/>
        </p:nvGrpSpPr>
        <p:grpSpPr>
          <a:xfrm>
            <a:off x="1966864" y="1990224"/>
            <a:ext cx="21602401" cy="3139584"/>
            <a:chOff x="3607616" y="1990224"/>
            <a:chExt cx="7352396" cy="3139584"/>
          </a:xfrm>
        </p:grpSpPr>
        <p:sp>
          <p:nvSpPr>
            <p:cNvPr id="38" name="Text Box 3">
              <a:extLst>
                <a:ext uri="{FF2B5EF4-FFF2-40B4-BE49-F238E27FC236}">
                  <a16:creationId xmlns:a16="http://schemas.microsoft.com/office/drawing/2014/main" id="{89814336-E924-0645-9911-A3C50003CF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07616" y="3545483"/>
              <a:ext cx="735239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8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Це шахрайські повідомлення, які можуть:</a:t>
              </a:r>
              <a:endParaRPr lang="x-none" altLang="x-none" sz="8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BE06E2C5-0BCD-B044-8D13-4AECDBDDC03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07616" y="1990224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Що таке </a:t>
              </a:r>
              <a:r>
                <a:rPr lang="uk-UA" altLang="x-none" sz="10000" b="1" dirty="0" err="1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фішинг</a:t>
              </a: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?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62B28FD-06BC-48D9-B93F-6A7523AD08EB}"/>
              </a:ext>
            </a:extLst>
          </p:cNvPr>
          <p:cNvGrpSpPr/>
          <p:nvPr/>
        </p:nvGrpSpPr>
        <p:grpSpPr>
          <a:xfrm>
            <a:off x="17217128" y="6146499"/>
            <a:ext cx="5632056" cy="5102094"/>
            <a:chOff x="21705612" y="5918076"/>
            <a:chExt cx="6656159" cy="5102094"/>
          </a:xfrm>
        </p:grpSpPr>
        <p:sp>
          <p:nvSpPr>
            <p:cNvPr id="20" name="Нашивка 25">
              <a:extLst>
                <a:ext uri="{FF2B5EF4-FFF2-40B4-BE49-F238E27FC236}">
                  <a16:creationId xmlns:a16="http://schemas.microsoft.com/office/drawing/2014/main" id="{1B58BA50-A8BC-43AF-83B1-B61B857C9AFD}"/>
                </a:ext>
              </a:extLst>
            </p:cNvPr>
            <p:cNvSpPr/>
            <p:nvPr/>
          </p:nvSpPr>
          <p:spPr bwMode="auto">
            <a:xfrm>
              <a:off x="21705612" y="591807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23" name="Text Box 3">
              <a:extLst>
                <a:ext uri="{FF2B5EF4-FFF2-40B4-BE49-F238E27FC236}">
                  <a16:creationId xmlns:a16="http://schemas.microsoft.com/office/drawing/2014/main" id="{1932619B-118C-42DD-91D5-EF6AECA94A8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970194" y="6207854"/>
              <a:ext cx="5051171" cy="4454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4000" b="1" dirty="0">
                  <a:solidFill>
                    <a:schemeClr val="tx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Закликати до пожертв після новин про стихійні лиха, чи допомогти хворим дітям</a:t>
              </a:r>
              <a:endParaRPr lang="x-none" altLang="x-none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607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70BC06-3345-4353-8046-F0663356760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9917" t="-46" r="25835" b="46"/>
          <a:stretch/>
        </p:blipFill>
        <p:spPr>
          <a:xfrm>
            <a:off x="7639050" y="-6350"/>
            <a:ext cx="9105900" cy="13722350"/>
          </a:xfr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5AEB2C7-3465-B745-B109-62135EA1350A}"/>
              </a:ext>
            </a:extLst>
          </p:cNvPr>
          <p:cNvGrpSpPr/>
          <p:nvPr/>
        </p:nvGrpSpPr>
        <p:grpSpPr>
          <a:xfrm>
            <a:off x="16140289" y="139437"/>
            <a:ext cx="7789015" cy="12191171"/>
            <a:chOff x="15682339" y="2969568"/>
            <a:chExt cx="6535265" cy="12191171"/>
          </a:xfrm>
        </p:grpSpPr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82339" y="4409654"/>
              <a:ext cx="6535264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r"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робити?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682339" y="2969568"/>
              <a:ext cx="6535264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r"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Що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A7E1752-5B25-404A-913A-0C49B2B0DCBC}"/>
                </a:ext>
              </a:extLst>
            </p:cNvPr>
            <p:cNvSpPr/>
            <p:nvPr/>
          </p:nvSpPr>
          <p:spPr>
            <a:xfrm>
              <a:off x="16719628" y="6281257"/>
              <a:ext cx="5497976" cy="88794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r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Не натискайте на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подібні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оголошення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</a:p>
            <a:p>
              <a:pPr marL="457200" indent="-457200" algn="r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Перевірте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їх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Задля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простої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і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швидкої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перевірки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–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рідним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чи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друзям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можна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зателефонувати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благодійні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фонди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чи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банки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мають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офіційні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контакти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</a:t>
              </a:r>
              <a:b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через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які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можна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уточнити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будь-яку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інформацію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  <a:p>
              <a:pPr marL="457200" indent="-457200" algn="r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Якщо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листи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від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незнайомих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вам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осіб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чи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джерел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– просто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ігнорувати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ru-RU" sz="3200" dirty="0" err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її</a:t>
              </a:r>
              <a:r>
                <a:rPr lang="ru-RU" sz="32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  <a:endParaRPr lang="ru-RU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6FD8F00-599D-1749-A958-C2B8B7DEA8DF}"/>
              </a:ext>
            </a:extLst>
          </p:cNvPr>
          <p:cNvSpPr/>
          <p:nvPr/>
        </p:nvSpPr>
        <p:spPr>
          <a:xfrm>
            <a:off x="886744" y="3689648"/>
            <a:ext cx="6480720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Фішинг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може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використовувати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розсилку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листів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електронні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адреси</a:t>
            </a:r>
            <a:endParaRPr lang="ru-RU" sz="3200" b="1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онлайн-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оголошення</a:t>
            </a:r>
            <a:endParaRPr lang="ru-RU" sz="3200" b="1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результати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пошукових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систем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імітацію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«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випливаючих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»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вікон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із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системними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повідомленнями</a:t>
            </a:r>
            <a:endParaRPr lang="ru-RU" sz="3200" b="1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смс-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повідомлення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розповсюдження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інформації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у </a:t>
            </a:r>
            <a:r>
              <a:rPr lang="ru-RU" sz="3200" b="1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соціальних</a:t>
            </a:r>
            <a:r>
              <a:rPr lang="ru-RU" sz="3200" b="1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мережах.</a:t>
            </a:r>
            <a:endParaRPr lang="ru-RU" sz="3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48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1041AA-2304-4D47-88F9-72139032095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6587" t="-23" r="14181" b="23"/>
          <a:stretch/>
        </p:blipFill>
        <p:spPr>
          <a:xfrm>
            <a:off x="12192000" y="-6350"/>
            <a:ext cx="12192000" cy="13722350"/>
          </a:xfr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57632B9-297F-9E40-B729-BAF93E0F674A}"/>
              </a:ext>
            </a:extLst>
          </p:cNvPr>
          <p:cNvGrpSpPr/>
          <p:nvPr/>
        </p:nvGrpSpPr>
        <p:grpSpPr>
          <a:xfrm>
            <a:off x="2326904" y="4769693"/>
            <a:ext cx="6984776" cy="3024411"/>
            <a:chOff x="2326904" y="5148188"/>
            <a:chExt cx="6984776" cy="3024411"/>
          </a:xfrm>
        </p:grpSpPr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6904" y="6588274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пароль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6904" y="5148188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Безпечний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A7E1752-5B25-404A-913A-0C49B2B0DCBC}"/>
              </a:ext>
            </a:extLst>
          </p:cNvPr>
          <p:cNvSpPr/>
          <p:nvPr/>
        </p:nvSpPr>
        <p:spPr>
          <a:xfrm>
            <a:off x="2326904" y="7938120"/>
            <a:ext cx="9289032" cy="5184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Пароль має бути складним;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Пароль не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має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містити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особистих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даних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Паролі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важливих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ресурсів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потрібно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змінювати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хоча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б раз у 3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місяці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надійнішого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захисту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використовуйте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двохфакторну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авторизацію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де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це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можливо</a:t>
            </a:r>
            <a:r>
              <a: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6207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51AD5D9-EDAC-D742-AC15-E31E85D422F5}"/>
              </a:ext>
            </a:extLst>
          </p:cNvPr>
          <p:cNvGrpSpPr/>
          <p:nvPr/>
        </p:nvGrpSpPr>
        <p:grpSpPr>
          <a:xfrm>
            <a:off x="5207224" y="5273675"/>
            <a:ext cx="14905656" cy="2808536"/>
            <a:chOff x="4127104" y="2428595"/>
            <a:chExt cx="11593288" cy="2808536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6522548A-4612-1E48-8E7A-A13EBD4E566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4" y="3652806"/>
              <a:ext cx="11593288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в глобальній мережі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A136365A-0148-7A4F-9764-FAB06A489F6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39116" y="2428595"/>
              <a:ext cx="11305257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Правила поведінки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241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C901329-A8CD-DB44-BEF3-8B3BA3EE29F1}"/>
              </a:ext>
            </a:extLst>
          </p:cNvPr>
          <p:cNvGrpSpPr/>
          <p:nvPr/>
        </p:nvGrpSpPr>
        <p:grpSpPr>
          <a:xfrm>
            <a:off x="1757196" y="3559431"/>
            <a:ext cx="20882320" cy="6775108"/>
            <a:chOff x="1757196" y="3559431"/>
            <a:chExt cx="20882320" cy="6775108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37D92CBF-E894-4F44-BE36-C637132983BE}"/>
                </a:ext>
              </a:extLst>
            </p:cNvPr>
            <p:cNvSpPr/>
            <p:nvPr/>
          </p:nvSpPr>
          <p:spPr bwMode="auto">
            <a:xfrm>
              <a:off x="1757196" y="3559431"/>
              <a:ext cx="6775108" cy="6775108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0943FB0-6DE6-6C46-B105-A593331B7306}"/>
                </a:ext>
              </a:extLst>
            </p:cNvPr>
            <p:cNvSpPr/>
            <p:nvPr/>
          </p:nvSpPr>
          <p:spPr bwMode="auto">
            <a:xfrm>
              <a:off x="15864408" y="3559431"/>
              <a:ext cx="6775108" cy="6775108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879DD1E4-72E6-AA49-BE90-07076500C109}"/>
                </a:ext>
              </a:extLst>
            </p:cNvPr>
            <p:cNvGrpSpPr/>
            <p:nvPr/>
          </p:nvGrpSpPr>
          <p:grpSpPr>
            <a:xfrm>
              <a:off x="2621360" y="4625752"/>
              <a:ext cx="4973210" cy="3960440"/>
              <a:chOff x="9753157" y="4167371"/>
              <a:chExt cx="4973210" cy="3960440"/>
            </a:xfrm>
          </p:grpSpPr>
          <p:sp>
            <p:nvSpPr>
              <p:cNvPr id="25" name="Text Box 3">
                <a:extLst>
                  <a:ext uri="{FF2B5EF4-FFF2-40B4-BE49-F238E27FC236}">
                    <a16:creationId xmlns:a16="http://schemas.microsoft.com/office/drawing/2014/main" id="{60A58E9A-9043-9840-810E-346EA2CC7CC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034765" y="4167371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en-US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1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6714995D-CDC0-5D43-8498-33A76B280EC6}"/>
                  </a:ext>
                </a:extLst>
              </p:cNvPr>
              <p:cNvSpPr/>
              <p:nvPr/>
            </p:nvSpPr>
            <p:spPr>
              <a:xfrm>
                <a:off x="9753157" y="5896303"/>
                <a:ext cx="4973210" cy="2231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Використовуйте надійний пароль, комбінуючи букви, цифри та інші символи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275BBF3-96DF-1B44-8009-4F259605BF2A}"/>
                </a:ext>
              </a:extLst>
            </p:cNvPr>
            <p:cNvGrpSpPr/>
            <p:nvPr/>
          </p:nvGrpSpPr>
          <p:grpSpPr>
            <a:xfrm>
              <a:off x="16939870" y="4625752"/>
              <a:ext cx="4973210" cy="3960440"/>
              <a:chOff x="9927670" y="4152075"/>
              <a:chExt cx="4973210" cy="3960440"/>
            </a:xfrm>
          </p:grpSpPr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id="{5C6B0B87-2690-334D-8725-87F08E3AC21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176504" y="4152075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en-US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3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87F60BB-F04A-EB4C-9C0F-BE17127A444B}"/>
                  </a:ext>
                </a:extLst>
              </p:cNvPr>
              <p:cNvSpPr/>
              <p:nvPr/>
            </p:nvSpPr>
            <p:spPr>
              <a:xfrm>
                <a:off x="9927670" y="5881007"/>
                <a:ext cx="4973210" cy="2231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Не викладайте особисту інформацію про себе, рідних, друзів та знайомих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8E3C1FF-C6DE-A849-A835-7D0A35A014CB}"/>
              </a:ext>
            </a:extLst>
          </p:cNvPr>
          <p:cNvGrpSpPr/>
          <p:nvPr/>
        </p:nvGrpSpPr>
        <p:grpSpPr>
          <a:xfrm>
            <a:off x="7462805" y="2211434"/>
            <a:ext cx="9471102" cy="9471102"/>
            <a:chOff x="7462805" y="2211434"/>
            <a:chExt cx="9471102" cy="9471102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1D290793-B6A2-7741-875E-E4F075CAF0DC}"/>
                </a:ext>
              </a:extLst>
            </p:cNvPr>
            <p:cNvSpPr/>
            <p:nvPr/>
          </p:nvSpPr>
          <p:spPr bwMode="auto">
            <a:xfrm>
              <a:off x="7462805" y="2211434"/>
              <a:ext cx="9471102" cy="9471102"/>
            </a:xfrm>
            <a:prstGeom prst="ellipse">
              <a:avLst/>
            </a:prstGeom>
            <a:solidFill>
              <a:schemeClr val="accent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BEB200CA-B455-0F4C-BE53-578A3D5B5344}"/>
                </a:ext>
              </a:extLst>
            </p:cNvPr>
            <p:cNvGrpSpPr/>
            <p:nvPr/>
          </p:nvGrpSpPr>
          <p:grpSpPr>
            <a:xfrm>
              <a:off x="9078495" y="3041576"/>
              <a:ext cx="6239722" cy="6006630"/>
              <a:chOff x="9648203" y="3041576"/>
              <a:chExt cx="6239722" cy="6006630"/>
            </a:xfrm>
          </p:grpSpPr>
          <p:sp>
            <p:nvSpPr>
              <p:cNvPr id="22" name="Text Box 3">
                <a:extLst>
                  <a:ext uri="{FF2B5EF4-FFF2-40B4-BE49-F238E27FC236}">
                    <a16:creationId xmlns:a16="http://schemas.microsoft.com/office/drawing/2014/main" id="{76855259-6980-FA47-843C-FA5363E0607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704806" y="3041576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en-US" altLang="x-none" sz="166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2</a:t>
                </a:r>
                <a:endParaRPr lang="x-none" altLang="x-none" sz="166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4992849-1CE3-524B-BB41-1EDC3608F18C}"/>
                  </a:ext>
                </a:extLst>
              </p:cNvPr>
              <p:cNvSpPr/>
              <p:nvPr/>
            </p:nvSpPr>
            <p:spPr>
              <a:xfrm>
                <a:off x="9648203" y="6281936"/>
                <a:ext cx="6239722" cy="2766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40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Не вірте всьому, що читаєте – завжди перевіряйте достовірність джерела</a:t>
                </a:r>
                <a:endParaRPr lang="ru-RU" sz="4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5672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C901329-A8CD-DB44-BEF3-8B3BA3EE29F1}"/>
              </a:ext>
            </a:extLst>
          </p:cNvPr>
          <p:cNvGrpSpPr/>
          <p:nvPr/>
        </p:nvGrpSpPr>
        <p:grpSpPr>
          <a:xfrm>
            <a:off x="1757196" y="3559431"/>
            <a:ext cx="20882320" cy="6775108"/>
            <a:chOff x="1757196" y="3559431"/>
            <a:chExt cx="20882320" cy="6775108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37D92CBF-E894-4F44-BE36-C637132983BE}"/>
                </a:ext>
              </a:extLst>
            </p:cNvPr>
            <p:cNvSpPr/>
            <p:nvPr/>
          </p:nvSpPr>
          <p:spPr bwMode="auto">
            <a:xfrm>
              <a:off x="1757196" y="3559431"/>
              <a:ext cx="6775108" cy="6775108"/>
            </a:xfrm>
            <a:prstGeom prst="ellipse">
              <a:avLst/>
            </a:prstGeom>
            <a:solidFill>
              <a:srgbClr val="F09415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0943FB0-6DE6-6C46-B105-A593331B7306}"/>
                </a:ext>
              </a:extLst>
            </p:cNvPr>
            <p:cNvSpPr/>
            <p:nvPr/>
          </p:nvSpPr>
          <p:spPr bwMode="auto">
            <a:xfrm>
              <a:off x="15864408" y="3559431"/>
              <a:ext cx="6775108" cy="6775108"/>
            </a:xfrm>
            <a:prstGeom prst="ellipse">
              <a:avLst/>
            </a:prstGeom>
            <a:solidFill>
              <a:srgbClr val="F09415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879DD1E4-72E6-AA49-BE90-07076500C109}"/>
                </a:ext>
              </a:extLst>
            </p:cNvPr>
            <p:cNvGrpSpPr/>
            <p:nvPr/>
          </p:nvGrpSpPr>
          <p:grpSpPr>
            <a:xfrm>
              <a:off x="2621360" y="5274564"/>
              <a:ext cx="4973210" cy="3168352"/>
              <a:chOff x="9753157" y="4816183"/>
              <a:chExt cx="4973210" cy="3168352"/>
            </a:xfrm>
          </p:grpSpPr>
          <p:sp>
            <p:nvSpPr>
              <p:cNvPr id="25" name="Text Box 3">
                <a:extLst>
                  <a:ext uri="{FF2B5EF4-FFF2-40B4-BE49-F238E27FC236}">
                    <a16:creationId xmlns:a16="http://schemas.microsoft.com/office/drawing/2014/main" id="{60A58E9A-9043-9840-810E-346EA2CC7CC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034765" y="4816183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4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6714995D-CDC0-5D43-8498-33A76B280EC6}"/>
                  </a:ext>
                </a:extLst>
              </p:cNvPr>
              <p:cNvSpPr/>
              <p:nvPr/>
            </p:nvSpPr>
            <p:spPr>
              <a:xfrm>
                <a:off x="9753157" y="6491690"/>
                <a:ext cx="4973210" cy="14928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Не кажіть того, чого б не сказали людині в обличчя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275BBF3-96DF-1B44-8009-4F259605BF2A}"/>
                </a:ext>
              </a:extLst>
            </p:cNvPr>
            <p:cNvGrpSpPr/>
            <p:nvPr/>
          </p:nvGrpSpPr>
          <p:grpSpPr>
            <a:xfrm>
              <a:off x="16765357" y="5202556"/>
              <a:ext cx="4973210" cy="3959700"/>
              <a:chOff x="9753157" y="4728879"/>
              <a:chExt cx="4973210" cy="3959700"/>
            </a:xfrm>
          </p:grpSpPr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id="{5C6B0B87-2690-334D-8725-87F08E3AC21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176504" y="4728879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6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87F60BB-F04A-EB4C-9C0F-BE17127A444B}"/>
                  </a:ext>
                </a:extLst>
              </p:cNvPr>
              <p:cNvSpPr/>
              <p:nvPr/>
            </p:nvSpPr>
            <p:spPr>
              <a:xfrm>
                <a:off x="9753157" y="6457071"/>
                <a:ext cx="4973210" cy="2231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Переконайтесь,що</a:t>
                </a:r>
                <a:r>
                  <a:rPr lang="uk-UA" sz="32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ваш профіль у соцмережі закритий від сторонніх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8E3C1FF-C6DE-A849-A835-7D0A35A014CB}"/>
              </a:ext>
            </a:extLst>
          </p:cNvPr>
          <p:cNvGrpSpPr/>
          <p:nvPr/>
        </p:nvGrpSpPr>
        <p:grpSpPr>
          <a:xfrm>
            <a:off x="7462805" y="2211434"/>
            <a:ext cx="9471102" cy="9471102"/>
            <a:chOff x="7462805" y="2211434"/>
            <a:chExt cx="9471102" cy="9471102"/>
          </a:xfrm>
          <a:solidFill>
            <a:srgbClr val="9D360E"/>
          </a:solidFill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1D290793-B6A2-7741-875E-E4F075CAF0DC}"/>
                </a:ext>
              </a:extLst>
            </p:cNvPr>
            <p:cNvSpPr/>
            <p:nvPr/>
          </p:nvSpPr>
          <p:spPr bwMode="auto">
            <a:xfrm>
              <a:off x="7462805" y="2211434"/>
              <a:ext cx="9471102" cy="9471102"/>
            </a:xfrm>
            <a:prstGeom prst="ellipse">
              <a:avLst/>
            </a:prstGeom>
            <a:grpFill/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BEB200CA-B455-0F4C-BE53-578A3D5B5344}"/>
                </a:ext>
              </a:extLst>
            </p:cNvPr>
            <p:cNvGrpSpPr/>
            <p:nvPr/>
          </p:nvGrpSpPr>
          <p:grpSpPr>
            <a:xfrm>
              <a:off x="8663608" y="3041576"/>
              <a:ext cx="7027811" cy="6929960"/>
              <a:chOff x="9233316" y="3041576"/>
              <a:chExt cx="7027811" cy="6929960"/>
            </a:xfrm>
            <a:grpFill/>
          </p:grpSpPr>
          <p:sp>
            <p:nvSpPr>
              <p:cNvPr id="22" name="Text Box 3">
                <a:extLst>
                  <a:ext uri="{FF2B5EF4-FFF2-40B4-BE49-F238E27FC236}">
                    <a16:creationId xmlns:a16="http://schemas.microsoft.com/office/drawing/2014/main" id="{76855259-6980-FA47-843C-FA5363E0607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704806" y="3041576"/>
                <a:ext cx="4126516" cy="2952328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166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5</a:t>
                </a:r>
                <a:endParaRPr lang="x-none" altLang="x-none" sz="166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4992849-1CE3-524B-BB41-1EDC3608F18C}"/>
                  </a:ext>
                </a:extLst>
              </p:cNvPr>
              <p:cNvSpPr/>
              <p:nvPr/>
            </p:nvSpPr>
            <p:spPr>
              <a:xfrm>
                <a:off x="9233316" y="6281936"/>
                <a:ext cx="7027811" cy="368960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40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Подумайте двічі перед тим, як поширювати будь-яку інформацію. </a:t>
                </a:r>
                <a:r>
                  <a:rPr lang="uk-UA" sz="4000" dirty="0"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Завжди необхідно думати про наслідки</a:t>
                </a:r>
                <a:endParaRPr lang="ru-RU" sz="4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2324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C901329-A8CD-DB44-BEF3-8B3BA3EE29F1}"/>
              </a:ext>
            </a:extLst>
          </p:cNvPr>
          <p:cNvGrpSpPr/>
          <p:nvPr/>
        </p:nvGrpSpPr>
        <p:grpSpPr>
          <a:xfrm>
            <a:off x="1757196" y="3559431"/>
            <a:ext cx="20882320" cy="6775108"/>
            <a:chOff x="1757196" y="3559431"/>
            <a:chExt cx="20882320" cy="6775108"/>
          </a:xfrm>
        </p:grpSpPr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37D92CBF-E894-4F44-BE36-C637132983BE}"/>
                </a:ext>
              </a:extLst>
            </p:cNvPr>
            <p:cNvSpPr/>
            <p:nvPr/>
          </p:nvSpPr>
          <p:spPr bwMode="auto">
            <a:xfrm>
              <a:off x="1757196" y="3559431"/>
              <a:ext cx="6775108" cy="6775108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0943FB0-6DE6-6C46-B105-A593331B7306}"/>
                </a:ext>
              </a:extLst>
            </p:cNvPr>
            <p:cNvSpPr/>
            <p:nvPr/>
          </p:nvSpPr>
          <p:spPr bwMode="auto">
            <a:xfrm>
              <a:off x="15864408" y="3559431"/>
              <a:ext cx="6775108" cy="6775108"/>
            </a:xfrm>
            <a:prstGeom prst="ellipse">
              <a:avLst/>
            </a:prstGeom>
            <a:solidFill>
              <a:schemeClr val="bg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879DD1E4-72E6-AA49-BE90-07076500C109}"/>
                </a:ext>
              </a:extLst>
            </p:cNvPr>
            <p:cNvGrpSpPr/>
            <p:nvPr/>
          </p:nvGrpSpPr>
          <p:grpSpPr>
            <a:xfrm>
              <a:off x="2470920" y="5417840"/>
              <a:ext cx="4973210" cy="3741753"/>
              <a:chOff x="9602717" y="4959459"/>
              <a:chExt cx="4973210" cy="3741753"/>
            </a:xfrm>
          </p:grpSpPr>
          <p:sp>
            <p:nvSpPr>
              <p:cNvPr id="25" name="Text Box 3">
                <a:extLst>
                  <a:ext uri="{FF2B5EF4-FFF2-40B4-BE49-F238E27FC236}">
                    <a16:creationId xmlns:a16="http://schemas.microsoft.com/office/drawing/2014/main" id="{60A58E9A-9043-9840-810E-346EA2CC7CC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084713" y="4959459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7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6714995D-CDC0-5D43-8498-33A76B280EC6}"/>
                  </a:ext>
                </a:extLst>
              </p:cNvPr>
              <p:cNvSpPr/>
              <p:nvPr/>
            </p:nvSpPr>
            <p:spPr>
              <a:xfrm>
                <a:off x="9602717" y="6471627"/>
                <a:ext cx="4973210" cy="2229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Не поширюйте контент незаконного або непристойного змісту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275BBF3-96DF-1B44-8009-4F259605BF2A}"/>
                </a:ext>
              </a:extLst>
            </p:cNvPr>
            <p:cNvGrpSpPr/>
            <p:nvPr/>
          </p:nvGrpSpPr>
          <p:grpSpPr>
            <a:xfrm>
              <a:off x="16867862" y="5273824"/>
              <a:ext cx="4973210" cy="3885769"/>
              <a:chOff x="9855662" y="4800147"/>
              <a:chExt cx="4973210" cy="3885769"/>
            </a:xfrm>
          </p:grpSpPr>
          <p:sp>
            <p:nvSpPr>
              <p:cNvPr id="28" name="Text Box 3">
                <a:extLst>
                  <a:ext uri="{FF2B5EF4-FFF2-40B4-BE49-F238E27FC236}">
                    <a16:creationId xmlns:a16="http://schemas.microsoft.com/office/drawing/2014/main" id="{5C6B0B87-2690-334D-8725-87F08E3AC21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176504" y="4800147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8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9</a:t>
                </a:r>
                <a:endParaRPr lang="x-none" altLang="x-none" sz="8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B87F60BB-F04A-EB4C-9C0F-BE17127A444B}"/>
                  </a:ext>
                </a:extLst>
              </p:cNvPr>
              <p:cNvSpPr/>
              <p:nvPr/>
            </p:nvSpPr>
            <p:spPr>
              <a:xfrm>
                <a:off x="9855662" y="6456331"/>
                <a:ext cx="4973210" cy="2229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 err="1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Додавайте</a:t>
                </a:r>
                <a:r>
                  <a:rPr lang="uk-UA" sz="32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«у друзі» тільки тих, кого дійсно знаєте </a:t>
                </a:r>
                <a:endParaRPr lang="ru-RU" sz="32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8E3C1FF-C6DE-A849-A835-7D0A35A014CB}"/>
              </a:ext>
            </a:extLst>
          </p:cNvPr>
          <p:cNvGrpSpPr/>
          <p:nvPr/>
        </p:nvGrpSpPr>
        <p:grpSpPr>
          <a:xfrm>
            <a:off x="7411244" y="2122449"/>
            <a:ext cx="9471102" cy="9471102"/>
            <a:chOff x="7411244" y="2122449"/>
            <a:chExt cx="9471102" cy="9471102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1D290793-B6A2-7741-875E-E4F075CAF0DC}"/>
                </a:ext>
              </a:extLst>
            </p:cNvPr>
            <p:cNvSpPr/>
            <p:nvPr/>
          </p:nvSpPr>
          <p:spPr bwMode="auto">
            <a:xfrm>
              <a:off x="7411244" y="2122449"/>
              <a:ext cx="9471102" cy="9471102"/>
            </a:xfrm>
            <a:prstGeom prst="ellipse">
              <a:avLst/>
            </a:prstGeom>
            <a:solidFill>
              <a:schemeClr val="accent1"/>
            </a:solidFill>
            <a:ln w="635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BEB200CA-B455-0F4C-BE53-578A3D5B5344}"/>
                </a:ext>
              </a:extLst>
            </p:cNvPr>
            <p:cNvGrpSpPr/>
            <p:nvPr/>
          </p:nvGrpSpPr>
          <p:grpSpPr>
            <a:xfrm>
              <a:off x="8663608" y="2969568"/>
              <a:ext cx="7073945" cy="7133209"/>
              <a:chOff x="9233316" y="2969568"/>
              <a:chExt cx="7073945" cy="7133209"/>
            </a:xfrm>
          </p:grpSpPr>
          <p:sp>
            <p:nvSpPr>
              <p:cNvPr id="22" name="Text Box 3">
                <a:extLst>
                  <a:ext uri="{FF2B5EF4-FFF2-40B4-BE49-F238E27FC236}">
                    <a16:creationId xmlns:a16="http://schemas.microsoft.com/office/drawing/2014/main" id="{76855259-6980-FA47-843C-FA5363E0607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601468" y="2969568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algn="ctr" eaLnBrk="1">
                  <a:lnSpc>
                    <a:spcPct val="120000"/>
                  </a:lnSpc>
                  <a:defRPr/>
                </a:pPr>
                <a:r>
                  <a:rPr lang="uk-UA" altLang="x-none" sz="166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8</a:t>
                </a:r>
                <a:endParaRPr lang="x-none" altLang="x-none" sz="166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C4992849-1CE3-524B-BB41-1EDC3608F18C}"/>
                  </a:ext>
                </a:extLst>
              </p:cNvPr>
              <p:cNvSpPr/>
              <p:nvPr/>
            </p:nvSpPr>
            <p:spPr>
              <a:xfrm>
                <a:off x="9233316" y="5489848"/>
                <a:ext cx="7073945" cy="46129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40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Не переходьте за посиланнями, прикріпленими в імейл-повідомленнях. Безпечніше вводити адресу в рядок браузера самому</a:t>
                </a:r>
                <a:endParaRPr lang="ru-RU" sz="4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611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3">
            <a:extLst>
              <a:ext uri="{FF2B5EF4-FFF2-40B4-BE49-F238E27FC236}">
                <a16:creationId xmlns:a16="http://schemas.microsoft.com/office/drawing/2014/main" id="{ED867DAB-E84A-D44F-BFEC-88CE3C7CB3F8}"/>
              </a:ext>
            </a:extLst>
          </p:cNvPr>
          <p:cNvSpPr txBox="1">
            <a:spLocks/>
          </p:cNvSpPr>
          <p:nvPr/>
        </p:nvSpPr>
        <p:spPr bwMode="auto">
          <a:xfrm>
            <a:off x="9523041" y="6569894"/>
            <a:ext cx="605787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lnSpc>
                <a:spcPct val="120000"/>
              </a:lnSpc>
              <a:defRPr/>
            </a:pPr>
            <a:r>
              <a:rPr lang="uk-UA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rPr>
              <a:t>за увагу!</a:t>
            </a:r>
            <a:endParaRPr lang="x-none" altLang="x-none" sz="100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Medium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496D4362-BDF2-004A-837B-67027E73B5F3}"/>
              </a:ext>
            </a:extLst>
          </p:cNvPr>
          <p:cNvSpPr txBox="1">
            <a:spLocks/>
          </p:cNvSpPr>
          <p:nvPr/>
        </p:nvSpPr>
        <p:spPr bwMode="auto">
          <a:xfrm>
            <a:off x="10238581" y="5129808"/>
            <a:ext cx="4626794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lnSpc>
                <a:spcPct val="120000"/>
              </a:lnSpc>
              <a:defRPr/>
            </a:pPr>
            <a:r>
              <a:rPr lang="uk-UA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rPr>
              <a:t>Дякую</a:t>
            </a:r>
            <a:endParaRPr lang="x-none" altLang="x-none" sz="100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55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2A84FD-0A07-D04C-ABD5-AE2539A5D05D}"/>
              </a:ext>
            </a:extLst>
          </p:cNvPr>
          <p:cNvSpPr/>
          <p:nvPr/>
        </p:nvSpPr>
        <p:spPr>
          <a:xfrm>
            <a:off x="2182888" y="2465512"/>
            <a:ext cx="7992888" cy="7992888"/>
          </a:xfrm>
          <a:prstGeom prst="rect">
            <a:avLst/>
          </a:prstGeom>
          <a:solidFill>
            <a:srgbClr val="C0C4B6"/>
          </a:solidFill>
          <a:ln w="25400">
            <a:noFill/>
            <a:miter lim="400000"/>
          </a:ln>
        </p:spPr>
        <p:txBody>
          <a:bodyPr lIns="50800" tIns="50800" rIns="50800" bIns="50800" rtlCol="0" anchor="ctr"/>
          <a:lstStyle/>
          <a:p>
            <a:pPr algn="ctr"/>
            <a:endParaRPr lang="ru-RU" sz="3200" baseline="0">
              <a:solidFill>
                <a:srgbClr val="000000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ED867DAB-E84A-D44F-BFEC-88CE3C7CB3F8}"/>
              </a:ext>
            </a:extLst>
          </p:cNvPr>
          <p:cNvSpPr txBox="1">
            <a:spLocks/>
          </p:cNvSpPr>
          <p:nvPr/>
        </p:nvSpPr>
        <p:spPr bwMode="auto">
          <a:xfrm>
            <a:off x="5063208" y="4481586"/>
            <a:ext cx="1512168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lnSpc>
                <a:spcPct val="120000"/>
              </a:lnSpc>
              <a:defRPr/>
            </a:pPr>
            <a:r>
              <a:rPr lang="uk-UA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rPr>
              <a:t>я?</a:t>
            </a:r>
            <a:endParaRPr lang="x-none" altLang="x-none" sz="100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Medium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496D4362-BDF2-004A-837B-67027E73B5F3}"/>
              </a:ext>
            </a:extLst>
          </p:cNvPr>
          <p:cNvSpPr txBox="1">
            <a:spLocks/>
          </p:cNvSpPr>
          <p:nvPr/>
        </p:nvSpPr>
        <p:spPr bwMode="auto">
          <a:xfrm>
            <a:off x="3289809" y="4481587"/>
            <a:ext cx="184540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38100" tIns="38100" rIns="38100" bIns="38100"/>
          <a:lstStyle/>
          <a:p>
            <a:pPr eaLnBrk="1">
              <a:lnSpc>
                <a:spcPct val="120000"/>
              </a:lnSpc>
              <a:defRPr/>
            </a:pPr>
            <a:r>
              <a:rPr lang="uk-UA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rPr>
              <a:t>Хто</a:t>
            </a:r>
            <a:endParaRPr lang="x-none" altLang="x-none" sz="100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Poppins Medium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B02B8D7-E0B6-7C4F-9686-A27A9096E7BD}"/>
              </a:ext>
            </a:extLst>
          </p:cNvPr>
          <p:cNvSpPr/>
          <p:nvPr/>
        </p:nvSpPr>
        <p:spPr>
          <a:xfrm>
            <a:off x="3263008" y="6266016"/>
            <a:ext cx="62738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200" dirty="0">
                <a:solidFill>
                  <a:srgbClr val="0D0F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Фахівець з </a:t>
            </a:r>
            <a:r>
              <a:rPr lang="uk-UA" sz="3200" dirty="0" smtClean="0">
                <a:solidFill>
                  <a:srgbClr val="0D0F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методів розширення </a:t>
            </a:r>
            <a:r>
              <a:rPr lang="uk-UA" sz="3200" dirty="0">
                <a:solidFill>
                  <a:srgbClr val="0D0F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ринку збуту ТОВ НПК ХОУМ-НЕТ</a:t>
            </a:r>
          </a:p>
          <a:p>
            <a:pPr>
              <a:lnSpc>
                <a:spcPct val="150000"/>
              </a:lnSpc>
            </a:pPr>
            <a:r>
              <a:rPr lang="uk-UA" sz="3200" dirty="0">
                <a:solidFill>
                  <a:srgbClr val="0D0F0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Досвід роботи в сфері телекомунікацій 4 роки</a:t>
            </a:r>
            <a:endParaRPr lang="ru-RU" sz="3200" dirty="0">
              <a:solidFill>
                <a:srgbClr val="0D0F0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F77587C-CC1F-40F1-A7CF-B57E8539D6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5238" t="-1" r="14941" b="219"/>
          <a:stretch/>
        </p:blipFill>
        <p:spPr>
          <a:xfrm>
            <a:off x="12049564" y="0"/>
            <a:ext cx="12334436" cy="13716000"/>
          </a:xfrm>
        </p:spPr>
      </p:pic>
    </p:spTree>
    <p:extLst>
      <p:ext uri="{BB962C8B-B14F-4D97-AF65-F5344CB8AC3E}">
        <p14:creationId xmlns:p14="http://schemas.microsoft.com/office/powerpoint/2010/main" val="1587617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DD0AC820-FB4F-3846-A367-56CD783690EF}"/>
              </a:ext>
            </a:extLst>
          </p:cNvPr>
          <p:cNvGrpSpPr/>
          <p:nvPr/>
        </p:nvGrpSpPr>
        <p:grpSpPr>
          <a:xfrm>
            <a:off x="4470911" y="3624188"/>
            <a:ext cx="14905656" cy="3233812"/>
            <a:chOff x="4470911" y="3624188"/>
            <a:chExt cx="14905656" cy="3233812"/>
          </a:xfrm>
        </p:grpSpPr>
        <p:sp>
          <p:nvSpPr>
            <p:cNvPr id="25" name="Text Box 3">
              <a:extLst>
                <a:ext uri="{FF2B5EF4-FFF2-40B4-BE49-F238E27FC236}">
                  <a16:creationId xmlns:a16="http://schemas.microsoft.com/office/drawing/2014/main" id="{D95E3A3C-C050-8945-AAC0-1BF73578CF5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470911" y="5064274"/>
              <a:ext cx="14905656" cy="1793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джерела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26" name="Text Box 3">
              <a:extLst>
                <a:ext uri="{FF2B5EF4-FFF2-40B4-BE49-F238E27FC236}">
                  <a16:creationId xmlns:a16="http://schemas.microsoft.com/office/drawing/2014/main" id="{968C711A-64CC-3E4D-A36E-D080E420B07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470911" y="3624188"/>
              <a:ext cx="9937104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Допоміжні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DFD9E8-8399-F541-A178-EDACD5008005}"/>
              </a:ext>
            </a:extLst>
          </p:cNvPr>
          <p:cNvSpPr/>
          <p:nvPr/>
        </p:nvSpPr>
        <p:spPr>
          <a:xfrm>
            <a:off x="5570428" y="7467218"/>
            <a:ext cx="12526227" cy="592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This presentation uses the following typographies: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1.	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Стаття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 «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Безпека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в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Інтернеті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що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потрібно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знати»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https://pon.org.ua/novyny/5427-bezpeka-v-nternet-scho-potrbno-znati.html</a:t>
            </a:r>
            <a:endParaRPr lang="ru-RU" sz="3200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2.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Стаття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: «10 правил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безпечного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користування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інтернетом</a:t>
            </a:r>
            <a:r>
              <a:rPr lang="ru-RU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» </a:t>
            </a:r>
            <a:r>
              <a:rPr lang="en-US" sz="3200" dirty="0">
                <a:solidFill>
                  <a:schemeClr val="bg1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http://vlch.org/index.php?option=com_content&amp;view=article&amp;id=64:10-pravil-bezpechnogo-koristuvannya-internetom&amp;catid=24&amp;Itemid=146</a:t>
            </a:r>
            <a:endParaRPr lang="uk-UA" sz="3200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14020F-0510-46DD-AD22-2A3FFFD44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624" y="7650088"/>
            <a:ext cx="15327442" cy="58326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CA3D25-085B-4CDA-AC2E-EEC7BC483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41" y="243149"/>
            <a:ext cx="15414851" cy="5822763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5AEB2C7-3465-B745-B109-62135EA1350A}"/>
              </a:ext>
            </a:extLst>
          </p:cNvPr>
          <p:cNvGrpSpPr/>
          <p:nvPr/>
        </p:nvGrpSpPr>
        <p:grpSpPr>
          <a:xfrm>
            <a:off x="382688" y="320691"/>
            <a:ext cx="23601212" cy="12468381"/>
            <a:chOff x="742658" y="4448136"/>
            <a:chExt cx="19802271" cy="12468381"/>
          </a:xfrm>
        </p:grpSpPr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42658" y="12253995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lnSpc>
                  <a:spcPct val="120000"/>
                </a:lnSpc>
                <a:defRPr/>
              </a:pPr>
              <a:r>
                <a:rPr lang="en-US" altLang="x-none" sz="10000" b="1" dirty="0">
                  <a:solidFill>
                    <a:schemeClr val="bg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Home-Net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4045927" y="4448136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algn="ctr" eaLnBrk="1">
                <a:lnSpc>
                  <a:spcPct val="120000"/>
                </a:lnSpc>
                <a:defRPr/>
              </a:pPr>
              <a:r>
                <a:rPr lang="en-US" altLang="x-none" sz="10000" b="1" dirty="0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AppleNet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A7E1752-5B25-404A-913A-0C49B2B0DCBC}"/>
                </a:ext>
              </a:extLst>
            </p:cNvPr>
            <p:cNvSpPr/>
            <p:nvPr/>
          </p:nvSpPr>
          <p:spPr>
            <a:xfrm>
              <a:off x="14072251" y="6290105"/>
              <a:ext cx="6472678" cy="36872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3,5 </a:t>
              </a: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роки</a:t>
              </a:r>
            </a:p>
            <a:p>
              <a:pPr algn="ctr">
                <a:lnSpc>
                  <a:spcPct val="150000"/>
                </a:lnSpc>
              </a:pP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Оператор </a:t>
              </a:r>
              <a:r>
                <a:rPr lang="uk-UA" sz="4000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кол</a:t>
              </a: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-центру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SMM-</a:t>
              </a: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менеджер</a:t>
              </a:r>
            </a:p>
            <a:p>
              <a:pPr algn="ctr">
                <a:lnSpc>
                  <a:spcPct val="150000"/>
                </a:lnSpc>
              </a:pP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Бухгалтер</a:t>
              </a:r>
              <a:endPara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0E4BAFDE-E06D-4F4B-90DE-3784171A829F}"/>
                </a:ext>
              </a:extLst>
            </p:cNvPr>
            <p:cNvSpPr/>
            <p:nvPr/>
          </p:nvSpPr>
          <p:spPr>
            <a:xfrm>
              <a:off x="742659" y="14054195"/>
              <a:ext cx="6766740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0,5 року </a:t>
              </a:r>
            </a:p>
            <a:p>
              <a:pPr algn="ctr">
                <a:lnSpc>
                  <a:spcPct val="150000"/>
                </a:lnSpc>
              </a:pP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Фахівець </a:t>
              </a:r>
              <a:r>
                <a:rPr lang="uk-UA" sz="4000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із методів </a:t>
              </a: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розширення</a:t>
              </a:r>
            </a:p>
            <a:p>
              <a:pPr algn="ctr">
                <a:lnSpc>
                  <a:spcPct val="150000"/>
                </a:lnSpc>
              </a:pPr>
              <a:r>
                <a:rPr lang="uk-UA" sz="40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ринку збуту</a:t>
              </a:r>
              <a:endPara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3561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3B5F4A1-07D7-4575-90ED-1EBED60E2232}"/>
              </a:ext>
            </a:extLst>
          </p:cNvPr>
          <p:cNvSpPr/>
          <p:nvPr/>
        </p:nvSpPr>
        <p:spPr>
          <a:xfrm>
            <a:off x="2974976" y="4769768"/>
            <a:ext cx="18002000" cy="7733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Види мереж.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Що таке інтернет.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Програми браузери.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Загрози в інтернеті.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Способи збереження</a:t>
            </a:r>
            <a:r>
              <a:rPr lang="en-US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персональної інформації.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uk-UA" sz="4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Правила поведінки в інтернеті.</a:t>
            </a:r>
            <a:endParaRPr lang="uk-UA" sz="4800" dirty="0">
              <a:solidFill>
                <a:schemeClr val="bg1"/>
              </a:solidFill>
              <a:latin typeface="Titillium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1D39731-0ACF-4165-9AD2-121F035BC73E}"/>
              </a:ext>
            </a:extLst>
          </p:cNvPr>
          <p:cNvGrpSpPr/>
          <p:nvPr/>
        </p:nvGrpSpPr>
        <p:grpSpPr>
          <a:xfrm>
            <a:off x="3046983" y="881261"/>
            <a:ext cx="11593289" cy="3888507"/>
            <a:chOff x="4127103" y="2212720"/>
            <a:chExt cx="11593289" cy="3888507"/>
          </a:xfrm>
        </p:grpSpPr>
        <p:sp>
          <p:nvSpPr>
            <p:cNvPr id="12" name="Text Box 3">
              <a:extLst>
                <a:ext uri="{FF2B5EF4-FFF2-40B4-BE49-F238E27FC236}">
                  <a16:creationId xmlns:a16="http://schemas.microsoft.com/office/drawing/2014/main" id="{D42655D5-7E45-4635-B5AB-16483870871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4" y="3724814"/>
              <a:ext cx="11593288" cy="2376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44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лекції</a:t>
              </a:r>
              <a:endParaRPr lang="x-none" altLang="x-none" sz="14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AC597156-E17D-485D-95DB-3644991531B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3" y="221272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44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План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948BD8-84F2-4147-AAF4-C5246796675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39878" t="1530" r="19649" b="82"/>
          <a:stretch/>
        </p:blipFill>
        <p:spPr>
          <a:xfrm>
            <a:off x="15953599" y="2400916"/>
            <a:ext cx="4968552" cy="8914167"/>
          </a:xfrm>
        </p:spPr>
      </p:pic>
      <p:pic>
        <p:nvPicPr>
          <p:cNvPr id="7" name="Phone_gold.png">
            <a:extLst>
              <a:ext uri="{FF2B5EF4-FFF2-40B4-BE49-F238E27FC236}">
                <a16:creationId xmlns:a16="http://schemas.microsoft.com/office/drawing/2014/main" id="{9A5921AD-8D40-A642-8A83-8E7E1D6DA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" t="-546" r="-743" b="546"/>
          <a:stretch/>
        </p:blipFill>
        <p:spPr bwMode="auto">
          <a:xfrm>
            <a:off x="15288344" y="816760"/>
            <a:ext cx="6408712" cy="120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034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DE076BF-E3F2-934C-98AB-D5B8D39792C5}"/>
              </a:ext>
            </a:extLst>
          </p:cNvPr>
          <p:cNvGrpSpPr/>
          <p:nvPr/>
        </p:nvGrpSpPr>
        <p:grpSpPr>
          <a:xfrm>
            <a:off x="3562972" y="5921896"/>
            <a:ext cx="6656159" cy="5102094"/>
            <a:chOff x="3562972" y="5921896"/>
            <a:chExt cx="6656159" cy="5102094"/>
          </a:xfrm>
        </p:grpSpPr>
        <p:sp>
          <p:nvSpPr>
            <p:cNvPr id="14" name="Нашивка 13">
              <a:extLst>
                <a:ext uri="{FF2B5EF4-FFF2-40B4-BE49-F238E27FC236}">
                  <a16:creationId xmlns:a16="http://schemas.microsoft.com/office/drawing/2014/main" id="{24560FC4-526E-4849-BC7D-1A2209AEBA22}"/>
                </a:ext>
              </a:extLst>
            </p:cNvPr>
            <p:cNvSpPr/>
            <p:nvPr/>
          </p:nvSpPr>
          <p:spPr bwMode="auto">
            <a:xfrm>
              <a:off x="3562972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tx2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E2D219D3-AAF4-6D4C-9B98-E87ABE5A48F4}"/>
                </a:ext>
              </a:extLst>
            </p:cNvPr>
            <p:cNvGrpSpPr/>
            <p:nvPr/>
          </p:nvGrpSpPr>
          <p:grpSpPr>
            <a:xfrm>
              <a:off x="4994102" y="6569819"/>
              <a:ext cx="4677618" cy="3888581"/>
              <a:chOff x="4182523" y="5975504"/>
              <a:chExt cx="4677618" cy="3888581"/>
            </a:xfrm>
          </p:grpSpPr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87FD3792-1DBC-B240-9C41-9B42FF888284}"/>
                  </a:ext>
                </a:extLst>
              </p:cNvPr>
              <p:cNvSpPr/>
              <p:nvPr/>
            </p:nvSpPr>
            <p:spPr>
              <a:xfrm>
                <a:off x="4182523" y="7186429"/>
                <a:ext cx="4677618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об'єднують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користувачів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які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розташовані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в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географічно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обмеженому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просторі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найчастіше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в межах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підприємства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організації</a:t>
                </a:r>
                <a:r>
                  <a:rPr lang="ru-RU" sz="2800" dirty="0">
                    <a:solidFill>
                      <a:schemeClr val="bg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установи</a:t>
                </a:r>
                <a:endParaRPr lang="ru-RU" sz="28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1" name="Text Box 3">
                <a:extLst>
                  <a:ext uri="{FF2B5EF4-FFF2-40B4-BE49-F238E27FC236}">
                    <a16:creationId xmlns:a16="http://schemas.microsoft.com/office/drawing/2014/main" id="{1B3E04C2-4DA4-4D4C-843E-38FDCC30560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82523" y="5975504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lnSpc>
                    <a:spcPct val="120000"/>
                  </a:lnSpc>
                  <a:defRPr/>
                </a:pPr>
                <a:r>
                  <a:rPr lang="uk-UA" altLang="x-none" sz="6000" b="1" dirty="0">
                    <a:solidFill>
                      <a:schemeClr val="accent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Локальна</a:t>
                </a:r>
                <a:endParaRPr lang="x-none" altLang="x-none" sz="6000" b="1" dirty="0">
                  <a:solidFill>
                    <a:srgbClr val="35353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</p:grp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14306F9-40E8-554C-BD8F-465439AAA9B2}"/>
              </a:ext>
            </a:extLst>
          </p:cNvPr>
          <p:cNvGrpSpPr/>
          <p:nvPr/>
        </p:nvGrpSpPr>
        <p:grpSpPr>
          <a:xfrm>
            <a:off x="9671720" y="5921896"/>
            <a:ext cx="6656159" cy="5102094"/>
            <a:chOff x="9671720" y="5921896"/>
            <a:chExt cx="6656159" cy="5102094"/>
          </a:xfrm>
        </p:grpSpPr>
        <p:sp>
          <p:nvSpPr>
            <p:cNvPr id="21" name="Нашивка 20">
              <a:extLst>
                <a:ext uri="{FF2B5EF4-FFF2-40B4-BE49-F238E27FC236}">
                  <a16:creationId xmlns:a16="http://schemas.microsoft.com/office/drawing/2014/main" id="{68BF00B7-8574-1546-A7DE-3C7BE809E9C1}"/>
                </a:ext>
              </a:extLst>
            </p:cNvPr>
            <p:cNvSpPr/>
            <p:nvPr/>
          </p:nvSpPr>
          <p:spPr bwMode="auto">
            <a:xfrm>
              <a:off x="9671720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91324DE2-3F95-C747-9508-2EA125AE5B9B}"/>
                </a:ext>
              </a:extLst>
            </p:cNvPr>
            <p:cNvGrpSpPr/>
            <p:nvPr/>
          </p:nvGrpSpPr>
          <p:grpSpPr>
            <a:xfrm>
              <a:off x="10679832" y="6569819"/>
              <a:ext cx="4776500" cy="2664445"/>
              <a:chOff x="3858387" y="5975504"/>
              <a:chExt cx="4776500" cy="2664445"/>
            </a:xfrm>
          </p:grpSpPr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CAECA951-DBC4-524B-8D39-6E408793E656}"/>
                  </a:ext>
                </a:extLst>
              </p:cNvPr>
              <p:cNvSpPr/>
              <p:nvPr/>
            </p:nvSpPr>
            <p:spPr>
              <a:xfrm>
                <a:off x="3966499" y="7254954"/>
                <a:ext cx="4539073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об'єднують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користувачів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міста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області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невеликих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країн</a:t>
                </a:r>
                <a:endParaRPr lang="ru-RU" sz="28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4" name="Text Box 3">
                <a:extLst>
                  <a:ext uri="{FF2B5EF4-FFF2-40B4-BE49-F238E27FC236}">
                    <a16:creationId xmlns:a16="http://schemas.microsoft.com/office/drawing/2014/main" id="{3C0EF564-C3EE-6F4E-960C-DF7C19BE522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858387" y="5975504"/>
                <a:ext cx="4776500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lnSpc>
                    <a:spcPct val="120000"/>
                  </a:lnSpc>
                  <a:defRPr/>
                </a:pPr>
                <a:r>
                  <a:rPr lang="uk-UA" altLang="x-none" sz="6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Регіональна</a:t>
                </a:r>
                <a:endParaRPr lang="x-none" altLang="x-none" sz="6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</p:grp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26522BB0-D803-AB4F-B3F4-4AE7F531988B}"/>
              </a:ext>
            </a:extLst>
          </p:cNvPr>
          <p:cNvGrpSpPr/>
          <p:nvPr/>
        </p:nvGrpSpPr>
        <p:grpSpPr>
          <a:xfrm>
            <a:off x="15780468" y="5921896"/>
            <a:ext cx="6656159" cy="5102094"/>
            <a:chOff x="15780468" y="5921896"/>
            <a:chExt cx="6656159" cy="5102094"/>
          </a:xfrm>
        </p:grpSpPr>
        <p:sp>
          <p:nvSpPr>
            <p:cNvPr id="26" name="Нашивка 25">
              <a:extLst>
                <a:ext uri="{FF2B5EF4-FFF2-40B4-BE49-F238E27FC236}">
                  <a16:creationId xmlns:a16="http://schemas.microsoft.com/office/drawing/2014/main" id="{58E74ADB-7507-414D-93DA-54BD2DD55618}"/>
                </a:ext>
              </a:extLst>
            </p:cNvPr>
            <p:cNvSpPr/>
            <p:nvPr/>
          </p:nvSpPr>
          <p:spPr bwMode="auto">
            <a:xfrm>
              <a:off x="15780468" y="5921896"/>
              <a:ext cx="6656159" cy="5102094"/>
            </a:xfrm>
            <a:prstGeom prst="chevron">
              <a:avLst>
                <a:gd name="adj" fmla="val 18831"/>
              </a:avLst>
            </a:prstGeom>
            <a:solidFill>
              <a:schemeClr val="bg1"/>
            </a:solidFill>
            <a:ln w="12700" cap="flat" cmpd="sng" algn="ctr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vert="horz" wrap="square" lIns="38100" tIns="38100" rIns="38100" bIns="3810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825500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>
                <a:ln>
                  <a:noFill/>
                </a:ln>
                <a:solidFill>
                  <a:srgbClr val="74808C"/>
                </a:solidFill>
                <a:effectLst/>
                <a:latin typeface="Poppins" charset="0"/>
                <a:ea typeface="Poppins" charset="0"/>
                <a:cs typeface="Poppins" charset="0"/>
                <a:sym typeface="Poppins" charset="0"/>
              </a:endParaRPr>
            </a:p>
          </p:txBody>
        </p: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FDBBCF36-22EA-304C-8334-0C0FCC422D61}"/>
                </a:ext>
              </a:extLst>
            </p:cNvPr>
            <p:cNvGrpSpPr/>
            <p:nvPr/>
          </p:nvGrpSpPr>
          <p:grpSpPr>
            <a:xfrm>
              <a:off x="17112716" y="6569819"/>
              <a:ext cx="4584340" cy="3960589"/>
              <a:chOff x="4182523" y="5975504"/>
              <a:chExt cx="4584340" cy="3960589"/>
            </a:xfrm>
          </p:grpSpPr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4B8E4DCD-8FC0-F042-8322-4F10D13B5E69}"/>
                  </a:ext>
                </a:extLst>
              </p:cNvPr>
              <p:cNvSpPr/>
              <p:nvPr/>
            </p:nvSpPr>
            <p:spPr>
              <a:xfrm>
                <a:off x="4182523" y="7258437"/>
                <a:ext cx="4584340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це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мережі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які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покривають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великі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географічні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регіони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включаючи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в себе як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локальні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мережі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так й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інші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телекомунікаційні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мережі</a:t>
                </a:r>
                <a:r>
                  <a:rPr lang="ru-RU" sz="2800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і </a:t>
                </a:r>
                <a:r>
                  <a:rPr lang="ru-RU" sz="2800" dirty="0" err="1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пристрої</a:t>
                </a:r>
                <a:endParaRPr lang="ru-RU" sz="28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7" name="Text Box 3">
                <a:extLst>
                  <a:ext uri="{FF2B5EF4-FFF2-40B4-BE49-F238E27FC236}">
                    <a16:creationId xmlns:a16="http://schemas.microsoft.com/office/drawing/2014/main" id="{F31944A3-D3DE-2E43-9B85-1C3965F1FBE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182523" y="5975504"/>
                <a:ext cx="4126516" cy="1584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flat" cmpd="sng">
                    <a:solidFill>
                      <a:srgbClr val="000000"/>
                    </a:solidFill>
                    <a:prstDash val="solid"/>
                    <a:miter lim="4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38100" tIns="38100" rIns="38100" bIns="38100"/>
              <a:lstStyle/>
              <a:p>
                <a:pPr eaLnBrk="1">
                  <a:lnSpc>
                    <a:spcPct val="120000"/>
                  </a:lnSpc>
                  <a:defRPr/>
                </a:pPr>
                <a:r>
                  <a:rPr lang="uk-UA" altLang="x-none" sz="6000" b="1" dirty="0">
                    <a:solidFill>
                      <a:schemeClr val="tx1"/>
                    </a:solidFill>
                    <a:latin typeface="Titillium" pitchFamily="2" charset="0"/>
                    <a:ea typeface="Open Sans" panose="020B0606030504020204" pitchFamily="34" charset="0"/>
                    <a:cs typeface="Open Sans" panose="020B0606030504020204" pitchFamily="34" charset="0"/>
                    <a:sym typeface="Poppins Medium" charset="0"/>
                  </a:rPr>
                  <a:t>Глобальна</a:t>
                </a:r>
                <a:endParaRPr lang="x-none" altLang="x-none" sz="6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endParaRPr>
              </a:p>
            </p:txBody>
          </p:sp>
        </p:grp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ACBCF7C-6D3E-9648-B2FD-2CBA2C3A3865}"/>
              </a:ext>
            </a:extLst>
          </p:cNvPr>
          <p:cNvGrpSpPr/>
          <p:nvPr/>
        </p:nvGrpSpPr>
        <p:grpSpPr>
          <a:xfrm>
            <a:off x="3607616" y="1990224"/>
            <a:ext cx="6984776" cy="3024411"/>
            <a:chOff x="3607616" y="1990224"/>
            <a:chExt cx="6984776" cy="3024411"/>
          </a:xfrm>
        </p:grpSpPr>
        <p:sp>
          <p:nvSpPr>
            <p:cNvPr id="38" name="Text Box 3">
              <a:extLst>
                <a:ext uri="{FF2B5EF4-FFF2-40B4-BE49-F238E27FC236}">
                  <a16:creationId xmlns:a16="http://schemas.microsoft.com/office/drawing/2014/main" id="{89814336-E924-0645-9911-A3C50003CFB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07616" y="3430310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мереж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39" name="Text Box 3">
              <a:extLst>
                <a:ext uri="{FF2B5EF4-FFF2-40B4-BE49-F238E27FC236}">
                  <a16:creationId xmlns:a16="http://schemas.microsoft.com/office/drawing/2014/main" id="{BE06E2C5-0BCD-B044-8D13-4AECDBDDC03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07616" y="1990224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Види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35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9F3239-F115-461E-848A-E8F2042A76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17586" r="15778"/>
          <a:stretch/>
        </p:blipFill>
        <p:spPr>
          <a:xfrm>
            <a:off x="0" y="-6350"/>
            <a:ext cx="12192000" cy="13722350"/>
          </a:xfr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DA9B1AB-5175-7F4E-AEA4-93693FB3B1BF}"/>
              </a:ext>
            </a:extLst>
          </p:cNvPr>
          <p:cNvGrpSpPr/>
          <p:nvPr/>
        </p:nvGrpSpPr>
        <p:grpSpPr>
          <a:xfrm>
            <a:off x="14045927" y="5148188"/>
            <a:ext cx="6984776" cy="3024411"/>
            <a:chOff x="14045927" y="5148188"/>
            <a:chExt cx="6984776" cy="3024411"/>
          </a:xfrm>
        </p:grpSpPr>
        <p:sp>
          <p:nvSpPr>
            <p:cNvPr id="45" name="Text Box 3">
              <a:extLst>
                <a:ext uri="{FF2B5EF4-FFF2-40B4-BE49-F238E27FC236}">
                  <a16:creationId xmlns:a16="http://schemas.microsoft.com/office/drawing/2014/main" id="{AEEC288D-D067-EE4E-8870-30BCA46851B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4045927" y="6588274"/>
              <a:ext cx="6984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інтернет</a:t>
              </a:r>
              <a:endParaRPr lang="x-none" altLang="x-none" sz="100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46" name="Text Box 3">
              <a:extLst>
                <a:ext uri="{FF2B5EF4-FFF2-40B4-BE49-F238E27FC236}">
                  <a16:creationId xmlns:a16="http://schemas.microsoft.com/office/drawing/2014/main" id="{3B74432F-1405-7546-B1B1-EE6B90641A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4045927" y="5148188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rgbClr val="EF7E30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Що таке</a:t>
              </a:r>
              <a:endParaRPr lang="x-none" altLang="x-none" sz="10000" b="1" dirty="0">
                <a:solidFill>
                  <a:srgbClr val="EF7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EA7E1752-5B25-404A-913A-0C49B2B0DCBC}"/>
              </a:ext>
            </a:extLst>
          </p:cNvPr>
          <p:cNvSpPr/>
          <p:nvPr/>
        </p:nvSpPr>
        <p:spPr>
          <a:xfrm>
            <a:off x="14045926" y="8620497"/>
            <a:ext cx="92319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Ц</a:t>
            </a:r>
            <a:r>
              <a:rPr lang="ru-RU" sz="3200" dirty="0" err="1" smtClean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е</a:t>
            </a:r>
            <a:r>
              <a:rPr lang="ru-RU" sz="3200" dirty="0" smtClean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глобальна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інформаційна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мережа, яка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об’єднує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велику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кількість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регіональних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мереж і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водночас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мільйони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комп’ютерів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у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всіх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кінцях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планети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з метою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обміну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даними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та доступу до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інформаційних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і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технологічних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dirty="0" err="1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ресурсів</a:t>
            </a:r>
            <a:r>
              <a:rPr lang="ru-RU" sz="3200" dirty="0">
                <a:solidFill>
                  <a:srgbClr val="A6A5A6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ru-RU" sz="3200" dirty="0">
              <a:solidFill>
                <a:srgbClr val="A6A5A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37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4B39CF3-CEDB-42E8-98A3-84D4DB784F2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4421" r="4421"/>
          <a:stretch>
            <a:fillRect/>
          </a:stretch>
        </p:blipFill>
        <p:spPr>
          <a:xfrm>
            <a:off x="13406438" y="3543300"/>
            <a:ext cx="8816975" cy="5184775"/>
          </a:xfrm>
        </p:spPr>
      </p:pic>
      <p:pic>
        <p:nvPicPr>
          <p:cNvPr id="15" name="Computer_7.png">
            <a:extLst>
              <a:ext uri="{FF2B5EF4-FFF2-40B4-BE49-F238E27FC236}">
                <a16:creationId xmlns:a16="http://schemas.microsoft.com/office/drawing/2014/main" id="{FB526A4A-2C16-314B-8378-A6A25788C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556" y="3026620"/>
            <a:ext cx="10158412" cy="851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5C2C00A-DDDA-0B44-8C88-D32D5AAB80A2}"/>
              </a:ext>
            </a:extLst>
          </p:cNvPr>
          <p:cNvGrpSpPr/>
          <p:nvPr/>
        </p:nvGrpSpPr>
        <p:grpSpPr>
          <a:xfrm>
            <a:off x="3695056" y="2897560"/>
            <a:ext cx="7488832" cy="3240509"/>
            <a:chOff x="3695056" y="3617491"/>
            <a:chExt cx="6984776" cy="3240509"/>
          </a:xfrm>
        </p:grpSpPr>
        <p:sp>
          <p:nvSpPr>
            <p:cNvPr id="16" name="Text Box 3">
              <a:extLst>
                <a:ext uri="{FF2B5EF4-FFF2-40B4-BE49-F238E27FC236}">
                  <a16:creationId xmlns:a16="http://schemas.microsoft.com/office/drawing/2014/main" id="{D59AAA59-1AAA-8848-B220-91509DE8EE4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95056" y="5064274"/>
              <a:ext cx="6984776" cy="1793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браузери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17" name="Text Box 3">
              <a:extLst>
                <a:ext uri="{FF2B5EF4-FFF2-40B4-BE49-F238E27FC236}">
                  <a16:creationId xmlns:a16="http://schemas.microsoft.com/office/drawing/2014/main" id="{8D511EED-0493-9D41-8776-AE1BE92C499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695056" y="3617491"/>
              <a:ext cx="649900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Програми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2EB14B9-42B4-1F47-9A3C-CED820D4D379}"/>
              </a:ext>
            </a:extLst>
          </p:cNvPr>
          <p:cNvSpPr/>
          <p:nvPr/>
        </p:nvSpPr>
        <p:spPr>
          <a:xfrm>
            <a:off x="3695055" y="6567922"/>
            <a:ext cx="94010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Працюють</a:t>
            </a:r>
            <a:endParaRPr lang="ru-RU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зі</a:t>
            </a:r>
            <a:r>
              <a: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службою </a:t>
            </a:r>
            <a:r>
              <a:rPr lang="ru-RU" sz="4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ВЕБ (</a:t>
            </a:r>
            <a:r>
              <a:rPr lang="ru-RU" sz="40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всесвітнє</a:t>
            </a:r>
            <a:r>
              <a:rPr lang="ru-RU" sz="4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павутиння</a:t>
            </a:r>
            <a:r>
              <a:rPr lang="ru-RU" sz="40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ru-RU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електронною</a:t>
            </a:r>
            <a:r>
              <a: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поштою</a:t>
            </a:r>
            <a:endParaRPr lang="ru-RU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телеконференціями</a:t>
            </a:r>
            <a:r>
              <a: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іншими</a:t>
            </a:r>
            <a:r>
              <a:rPr lang="ru-RU" sz="4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службами </a:t>
            </a:r>
            <a:r>
              <a:rPr lang="ru-RU" sz="4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Інтернет</a:t>
            </a:r>
            <a:endParaRPr lang="ru-RU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498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68C3A19-A072-FE41-9168-AFF9A4B77E13}"/>
              </a:ext>
            </a:extLst>
          </p:cNvPr>
          <p:cNvGrpSpPr/>
          <p:nvPr/>
        </p:nvGrpSpPr>
        <p:grpSpPr>
          <a:xfrm>
            <a:off x="4127103" y="2212720"/>
            <a:ext cx="11593289" cy="3024411"/>
            <a:chOff x="4127103" y="2212720"/>
            <a:chExt cx="11593289" cy="3024411"/>
          </a:xfrm>
        </p:grpSpPr>
        <p:sp>
          <p:nvSpPr>
            <p:cNvPr id="4" name="Text Box 3">
              <a:extLst>
                <a:ext uri="{FF2B5EF4-FFF2-40B4-BE49-F238E27FC236}">
                  <a16:creationId xmlns:a16="http://schemas.microsoft.com/office/drawing/2014/main" id="{6522548A-4612-1E48-8E7A-A13EBD4E566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4" y="3652806"/>
              <a:ext cx="11593288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в інтернеті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A136365A-0148-7A4F-9764-FAB06A489F6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3" y="2212720"/>
              <a:ext cx="9432925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Загрози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E45C7FD8-BC73-A248-987E-8FED8E2C4568}"/>
              </a:ext>
            </a:extLst>
          </p:cNvPr>
          <p:cNvGrpSpPr/>
          <p:nvPr/>
        </p:nvGrpSpPr>
        <p:grpSpPr>
          <a:xfrm>
            <a:off x="4127104" y="5685028"/>
            <a:ext cx="18074008" cy="9125062"/>
            <a:chOff x="4127104" y="5685028"/>
            <a:chExt cx="18074008" cy="12018754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88EE5B7-0502-2C4E-8C28-B2C5D4D69754}"/>
                </a:ext>
              </a:extLst>
            </p:cNvPr>
            <p:cNvSpPr/>
            <p:nvPr/>
          </p:nvSpPr>
          <p:spPr>
            <a:xfrm>
              <a:off x="4127104" y="5685029"/>
              <a:ext cx="8352928" cy="54725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uk-UA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Через деякі інтернет-ресурси можна «зловити» комп</a:t>
              </a:r>
              <a:r>
                <a:rPr lang="en-US" sz="4400" dirty="0">
                  <a:solidFill>
                    <a:schemeClr val="bg1"/>
                  </a:solidFill>
                  <a:latin typeface="Titillium"/>
                  <a:ea typeface="Open Sans" panose="020B0606030504020204" pitchFamily="34" charset="0"/>
                  <a:cs typeface="Open Sans" panose="020B0606030504020204" pitchFamily="34" charset="0"/>
                </a:rPr>
                <a:t>’</a:t>
              </a:r>
              <a:r>
                <a:rPr lang="ru-RU" sz="4400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ютерний</a:t>
              </a:r>
              <a:r>
                <a:rPr lang="ru-RU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uk-UA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вірус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ru-RU" sz="4400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Можна</a:t>
              </a:r>
              <a:r>
                <a:rPr lang="ru-RU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стати жертвою </a:t>
              </a:r>
              <a:r>
                <a:rPr lang="ru-RU" sz="4400" dirty="0" err="1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тролінгу</a:t>
              </a:r>
              <a:endParaRPr lang="uk-UA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A775D86-217B-264B-9491-31C62BCB8C73}"/>
                </a:ext>
              </a:extLst>
            </p:cNvPr>
            <p:cNvSpPr/>
            <p:nvPr/>
          </p:nvSpPr>
          <p:spPr>
            <a:xfrm>
              <a:off x="12480032" y="5685028"/>
              <a:ext cx="9721080" cy="12018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uk-UA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Розголошення конфіденційної інформації (інформація про особисте життя, дані банківської карти, місцезнаходження та ін.)</a:t>
              </a:r>
              <a:endParaRPr lang="ru-RU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uk-UA" sz="4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Можна стати жертвою шахраїв і втратити кошти</a:t>
              </a: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endParaRPr lang="ru-RU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endParaRPr lang="ru-RU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457200" indent="-45720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endParaRPr lang="ru-RU" sz="4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361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B73855B-7894-7A4C-84AF-D6C1C0039F12}"/>
              </a:ext>
            </a:extLst>
          </p:cNvPr>
          <p:cNvGrpSpPr/>
          <p:nvPr/>
        </p:nvGrpSpPr>
        <p:grpSpPr>
          <a:xfrm>
            <a:off x="2254897" y="5561856"/>
            <a:ext cx="9707997" cy="3064456"/>
            <a:chOff x="4127104" y="2249488"/>
            <a:chExt cx="8692655" cy="2551646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988EE5B7-0502-2C4E-8C28-B2C5D4D69754}"/>
                </a:ext>
              </a:extLst>
            </p:cNvPr>
            <p:cNvSpPr/>
            <p:nvPr/>
          </p:nvSpPr>
          <p:spPr>
            <a:xfrm>
              <a:off x="4127104" y="4015471"/>
              <a:ext cx="8352928" cy="7522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927D57B9-6221-C641-B26D-58AFC8B93F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73240" y="2431144"/>
              <a:ext cx="6746519" cy="2369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uk-UA" altLang="x-none" sz="66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Оновлення</a:t>
              </a:r>
              <a:r>
                <a:rPr lang="en-US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 </a:t>
              </a:r>
              <a:endParaRPr lang="uk-UA" altLang="x-none" sz="6600" b="1" dirty="0">
                <a:solidFill>
                  <a:srgbClr val="353535"/>
                </a:solidFill>
                <a:latin typeface="Titillium" pitchFamily="2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  <a:p>
              <a:pPr eaLnBrk="1">
                <a:defRPr/>
              </a:pPr>
              <a:r>
                <a:rPr lang="uk-UA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програмного забезпечення</a:t>
              </a:r>
              <a:endParaRPr lang="x-none" altLang="x-none" sz="66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CBF56107-7B4D-4041-A0B2-484F5B7A4A85}"/>
                </a:ext>
              </a:extLst>
            </p:cNvPr>
            <p:cNvGrpSpPr/>
            <p:nvPr/>
          </p:nvGrpSpPr>
          <p:grpSpPr>
            <a:xfrm>
              <a:off x="4127741" y="2249488"/>
              <a:ext cx="1656184" cy="1656184"/>
              <a:chOff x="4127104" y="2825552"/>
              <a:chExt cx="1656184" cy="1656184"/>
            </a:xfrm>
          </p:grpSpPr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D09A5DAD-442D-604C-9288-9B2D24A2413B}"/>
                  </a:ext>
                </a:extLst>
              </p:cNvPr>
              <p:cNvSpPr/>
              <p:nvPr/>
            </p:nvSpPr>
            <p:spPr>
              <a:xfrm>
                <a:off x="4127104" y="2825552"/>
                <a:ext cx="1656184" cy="1656184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  <a:miter lim="400000"/>
              </a:ln>
            </p:spPr>
            <p:txBody>
              <a:bodyPr lIns="50800" tIns="50800" rIns="50800" bIns="50800" rtlCol="0" anchor="ctr"/>
              <a:lstStyle/>
              <a:p>
                <a:pPr algn="ctr"/>
                <a:endParaRPr lang="ru-RU" sz="3200" baseline="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8B22558F-929A-924D-B77E-646A37A68393}"/>
                  </a:ext>
                </a:extLst>
              </p:cNvPr>
              <p:cNvSpPr/>
              <p:nvPr/>
            </p:nvSpPr>
            <p:spPr>
              <a:xfrm>
                <a:off x="4492625" y="3166391"/>
                <a:ext cx="893763" cy="889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43" h="21600" extrusionOk="0">
                    <a:moveTo>
                      <a:pt x="8778" y="0"/>
                    </a:moveTo>
                    <a:cubicBezTo>
                      <a:pt x="6532" y="0"/>
                      <a:pt x="4285" y="897"/>
                      <a:pt x="2571" y="2690"/>
                    </a:cubicBezTo>
                    <a:cubicBezTo>
                      <a:pt x="-857" y="6277"/>
                      <a:pt x="-857" y="12093"/>
                      <a:pt x="2571" y="15680"/>
                    </a:cubicBezTo>
                    <a:cubicBezTo>
                      <a:pt x="5849" y="19109"/>
                      <a:pt x="11073" y="19258"/>
                      <a:pt x="14521" y="16128"/>
                    </a:cubicBezTo>
                    <a:lnTo>
                      <a:pt x="19750" y="21600"/>
                    </a:lnTo>
                    <a:lnTo>
                      <a:pt x="20743" y="20561"/>
                    </a:lnTo>
                    <a:lnTo>
                      <a:pt x="15506" y="15082"/>
                    </a:lnTo>
                    <a:cubicBezTo>
                      <a:pt x="18401" y="11473"/>
                      <a:pt x="18229" y="6084"/>
                      <a:pt x="14985" y="2690"/>
                    </a:cubicBezTo>
                    <a:cubicBezTo>
                      <a:pt x="13271" y="897"/>
                      <a:pt x="11024" y="0"/>
                      <a:pt x="8778" y="0"/>
                    </a:cubicBezTo>
                    <a:close/>
                    <a:moveTo>
                      <a:pt x="8778" y="958"/>
                    </a:moveTo>
                    <a:cubicBezTo>
                      <a:pt x="10790" y="958"/>
                      <a:pt x="12802" y="1762"/>
                      <a:pt x="14337" y="3368"/>
                    </a:cubicBezTo>
                    <a:cubicBezTo>
                      <a:pt x="17408" y="6581"/>
                      <a:pt x="17408" y="11790"/>
                      <a:pt x="14337" y="15002"/>
                    </a:cubicBezTo>
                    <a:cubicBezTo>
                      <a:pt x="11267" y="18215"/>
                      <a:pt x="6289" y="18215"/>
                      <a:pt x="3218" y="15002"/>
                    </a:cubicBezTo>
                    <a:cubicBezTo>
                      <a:pt x="148" y="11790"/>
                      <a:pt x="148" y="6581"/>
                      <a:pt x="3218" y="3368"/>
                    </a:cubicBezTo>
                    <a:cubicBezTo>
                      <a:pt x="4753" y="1762"/>
                      <a:pt x="6766" y="958"/>
                      <a:pt x="8778" y="958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F2E8EE91-84B5-D14C-9D06-73145D304298}"/>
              </a:ext>
            </a:extLst>
          </p:cNvPr>
          <p:cNvGrpSpPr/>
          <p:nvPr/>
        </p:nvGrpSpPr>
        <p:grpSpPr>
          <a:xfrm>
            <a:off x="12408024" y="5561856"/>
            <a:ext cx="10031634" cy="3010319"/>
            <a:chOff x="13848184" y="2249488"/>
            <a:chExt cx="8640960" cy="2506569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3A775D86-217B-264B-9491-31C62BCB8C73}"/>
                </a:ext>
              </a:extLst>
            </p:cNvPr>
            <p:cNvSpPr/>
            <p:nvPr/>
          </p:nvSpPr>
          <p:spPr>
            <a:xfrm>
              <a:off x="13848184" y="4015470"/>
              <a:ext cx="8640960" cy="740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ru-RU" sz="32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ext Box 3">
              <a:extLst>
                <a:ext uri="{FF2B5EF4-FFF2-40B4-BE49-F238E27FC236}">
                  <a16:creationId xmlns:a16="http://schemas.microsoft.com/office/drawing/2014/main" id="{499F2007-8081-6A47-99F5-5F11995B60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831180" y="2431144"/>
              <a:ext cx="6657964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66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Перевірка</a:t>
              </a:r>
              <a:r>
                <a:rPr lang="en-US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 </a:t>
              </a:r>
              <a:r>
                <a:rPr lang="uk-UA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сайтів</a:t>
              </a:r>
              <a:endParaRPr lang="x-none" altLang="x-none" sz="66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F8543E10-D335-7845-BE11-096BAF13D7F5}"/>
                </a:ext>
              </a:extLst>
            </p:cNvPr>
            <p:cNvGrpSpPr/>
            <p:nvPr/>
          </p:nvGrpSpPr>
          <p:grpSpPr>
            <a:xfrm>
              <a:off x="13848184" y="2249488"/>
              <a:ext cx="1656184" cy="1656184"/>
              <a:chOff x="13848184" y="2825552"/>
              <a:chExt cx="1656184" cy="1656184"/>
            </a:xfrm>
          </p:grpSpPr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35EBBFC1-7FD6-8F47-924A-259B329ADB3F}"/>
                  </a:ext>
                </a:extLst>
              </p:cNvPr>
              <p:cNvSpPr/>
              <p:nvPr/>
            </p:nvSpPr>
            <p:spPr>
              <a:xfrm>
                <a:off x="13848184" y="2825552"/>
                <a:ext cx="1656184" cy="1656184"/>
              </a:xfrm>
              <a:prstGeom prst="ellipse">
                <a:avLst/>
              </a:prstGeom>
              <a:solidFill>
                <a:srgbClr val="353535"/>
              </a:solidFill>
              <a:ln w="25400">
                <a:noFill/>
                <a:miter lim="400000"/>
              </a:ln>
              <a:effectLst/>
            </p:spPr>
            <p:txBody>
              <a:bodyPr lIns="50800" tIns="50800" rIns="50800" bIns="50800" rtlCol="0" anchor="ctr"/>
              <a:lstStyle/>
              <a:p>
                <a:pPr algn="ctr"/>
                <a:endParaRPr lang="ru-RU" sz="3200" baseline="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14" name="Shape">
                <a:extLst>
                  <a:ext uri="{FF2B5EF4-FFF2-40B4-BE49-F238E27FC236}">
                    <a16:creationId xmlns:a16="http://schemas.microsoft.com/office/drawing/2014/main" id="{DD7D1D87-2DC7-EE42-9B51-1ED9F92D2FD6}"/>
                  </a:ext>
                </a:extLst>
              </p:cNvPr>
              <p:cNvSpPr/>
              <p:nvPr/>
            </p:nvSpPr>
            <p:spPr>
              <a:xfrm>
                <a:off x="14344506" y="3119777"/>
                <a:ext cx="817562" cy="917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84" h="21600" extrusionOk="0">
                    <a:moveTo>
                      <a:pt x="7980" y="0"/>
                    </a:moveTo>
                    <a:lnTo>
                      <a:pt x="7980" y="3345"/>
                    </a:lnTo>
                    <a:lnTo>
                      <a:pt x="8979" y="3345"/>
                    </a:lnTo>
                    <a:lnTo>
                      <a:pt x="8979" y="0"/>
                    </a:lnTo>
                    <a:lnTo>
                      <a:pt x="7980" y="0"/>
                    </a:lnTo>
                    <a:close/>
                    <a:moveTo>
                      <a:pt x="3750" y="1401"/>
                    </a:moveTo>
                    <a:lnTo>
                      <a:pt x="3750" y="3345"/>
                    </a:lnTo>
                    <a:lnTo>
                      <a:pt x="4748" y="3345"/>
                    </a:lnTo>
                    <a:lnTo>
                      <a:pt x="4748" y="1401"/>
                    </a:lnTo>
                    <a:lnTo>
                      <a:pt x="3750" y="1401"/>
                    </a:lnTo>
                    <a:close/>
                    <a:moveTo>
                      <a:pt x="12210" y="1401"/>
                    </a:moveTo>
                    <a:lnTo>
                      <a:pt x="12210" y="3345"/>
                    </a:lnTo>
                    <a:lnTo>
                      <a:pt x="13209" y="3345"/>
                    </a:lnTo>
                    <a:lnTo>
                      <a:pt x="13209" y="1401"/>
                    </a:lnTo>
                    <a:lnTo>
                      <a:pt x="12210" y="1401"/>
                    </a:lnTo>
                    <a:close/>
                    <a:moveTo>
                      <a:pt x="0" y="4821"/>
                    </a:moveTo>
                    <a:lnTo>
                      <a:pt x="0" y="21600"/>
                    </a:lnTo>
                    <a:lnTo>
                      <a:pt x="16959" y="21600"/>
                    </a:lnTo>
                    <a:lnTo>
                      <a:pt x="16959" y="15874"/>
                    </a:lnTo>
                    <a:cubicBezTo>
                      <a:pt x="18038" y="15867"/>
                      <a:pt x="19114" y="15496"/>
                      <a:pt x="19937" y="14748"/>
                    </a:cubicBezTo>
                    <a:cubicBezTo>
                      <a:pt x="21600" y="13237"/>
                      <a:pt x="21600" y="10787"/>
                      <a:pt x="19937" y="9276"/>
                    </a:cubicBezTo>
                    <a:cubicBezTo>
                      <a:pt x="19114" y="8528"/>
                      <a:pt x="18038" y="8151"/>
                      <a:pt x="16959" y="8144"/>
                    </a:cubicBezTo>
                    <a:lnTo>
                      <a:pt x="16959" y="4821"/>
                    </a:lnTo>
                    <a:lnTo>
                      <a:pt x="0" y="4821"/>
                    </a:lnTo>
                    <a:close/>
                    <a:moveTo>
                      <a:pt x="1046" y="5776"/>
                    </a:moveTo>
                    <a:lnTo>
                      <a:pt x="15912" y="5776"/>
                    </a:lnTo>
                    <a:lnTo>
                      <a:pt x="15912" y="20645"/>
                    </a:lnTo>
                    <a:lnTo>
                      <a:pt x="1046" y="20645"/>
                    </a:lnTo>
                    <a:lnTo>
                      <a:pt x="1046" y="5776"/>
                    </a:lnTo>
                    <a:close/>
                    <a:moveTo>
                      <a:pt x="16959" y="9121"/>
                    </a:moveTo>
                    <a:cubicBezTo>
                      <a:pt x="17762" y="9128"/>
                      <a:pt x="18564" y="9410"/>
                      <a:pt x="19177" y="9967"/>
                    </a:cubicBezTo>
                    <a:cubicBezTo>
                      <a:pt x="20419" y="11097"/>
                      <a:pt x="20419" y="12927"/>
                      <a:pt x="19177" y="14057"/>
                    </a:cubicBezTo>
                    <a:cubicBezTo>
                      <a:pt x="18564" y="14614"/>
                      <a:pt x="17762" y="14894"/>
                      <a:pt x="16959" y="14902"/>
                    </a:cubicBezTo>
                    <a:lnTo>
                      <a:pt x="16959" y="912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EAA96749-7AA4-D545-AA18-41893908AB83}"/>
              </a:ext>
            </a:extLst>
          </p:cNvPr>
          <p:cNvGrpSpPr/>
          <p:nvPr/>
        </p:nvGrpSpPr>
        <p:grpSpPr>
          <a:xfrm>
            <a:off x="12408024" y="9560106"/>
            <a:ext cx="10031634" cy="3024335"/>
            <a:chOff x="13848184" y="7543712"/>
            <a:chExt cx="8352928" cy="2518239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57FAC34D-AC50-994D-A314-3377BD64D275}"/>
                </a:ext>
              </a:extLst>
            </p:cNvPr>
            <p:cNvSpPr/>
            <p:nvPr/>
          </p:nvSpPr>
          <p:spPr>
            <a:xfrm>
              <a:off x="13848184" y="9309694"/>
              <a:ext cx="8352928" cy="7522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Text Box 3">
              <a:extLst>
                <a:ext uri="{FF2B5EF4-FFF2-40B4-BE49-F238E27FC236}">
                  <a16:creationId xmlns:a16="http://schemas.microsoft.com/office/drawing/2014/main" id="{53185329-7EA2-4249-B6FD-A40054598B2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831180" y="7725368"/>
              <a:ext cx="6009892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uk-UA" altLang="x-none" sz="66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Безпечний</a:t>
              </a:r>
              <a:r>
                <a:rPr lang="en-US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 </a:t>
              </a:r>
              <a:r>
                <a:rPr lang="uk-UA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пароль</a:t>
              </a:r>
              <a:endParaRPr lang="x-none" altLang="x-none" sz="66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F25B2B77-8C10-2A4A-9A34-2BD176658784}"/>
                </a:ext>
              </a:extLst>
            </p:cNvPr>
            <p:cNvGrpSpPr/>
            <p:nvPr/>
          </p:nvGrpSpPr>
          <p:grpSpPr>
            <a:xfrm>
              <a:off x="13848184" y="7543712"/>
              <a:ext cx="1656184" cy="1656184"/>
              <a:chOff x="13848184" y="7543712"/>
              <a:chExt cx="1656184" cy="1656184"/>
            </a:xfrm>
          </p:grpSpPr>
          <p:sp>
            <p:nvSpPr>
              <p:cNvPr id="27" name="Овал 26">
                <a:extLst>
                  <a:ext uri="{FF2B5EF4-FFF2-40B4-BE49-F238E27FC236}">
                    <a16:creationId xmlns:a16="http://schemas.microsoft.com/office/drawing/2014/main" id="{46CA847F-85D3-3C4B-9EDF-0F8A99357E09}"/>
                  </a:ext>
                </a:extLst>
              </p:cNvPr>
              <p:cNvSpPr/>
              <p:nvPr/>
            </p:nvSpPr>
            <p:spPr>
              <a:xfrm>
                <a:off x="13848184" y="7543712"/>
                <a:ext cx="1656184" cy="1656184"/>
              </a:xfrm>
              <a:prstGeom prst="ellipse">
                <a:avLst/>
              </a:prstGeom>
              <a:solidFill>
                <a:srgbClr val="353535"/>
              </a:solidFill>
              <a:ln w="25400">
                <a:noFill/>
                <a:miter lim="400000"/>
              </a:ln>
              <a:effectLst/>
            </p:spPr>
            <p:txBody>
              <a:bodyPr lIns="50800" tIns="50800" rIns="50800" bIns="50800" rtlCol="0" anchor="ctr"/>
              <a:lstStyle/>
              <a:p>
                <a:pPr algn="ctr"/>
                <a:endParaRPr lang="ru-RU" sz="3200" baseline="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36428775-047D-4241-AA50-D703B3D7D13A}"/>
                  </a:ext>
                </a:extLst>
              </p:cNvPr>
              <p:cNvSpPr/>
              <p:nvPr/>
            </p:nvSpPr>
            <p:spPr>
              <a:xfrm>
                <a:off x="14215901" y="7912223"/>
                <a:ext cx="920750" cy="9191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362" y="0"/>
                    </a:moveTo>
                    <a:lnTo>
                      <a:pt x="10362" y="3597"/>
                    </a:lnTo>
                    <a:lnTo>
                      <a:pt x="11238" y="3597"/>
                    </a:lnTo>
                    <a:lnTo>
                      <a:pt x="11238" y="0"/>
                    </a:lnTo>
                    <a:lnTo>
                      <a:pt x="10362" y="0"/>
                    </a:lnTo>
                    <a:close/>
                    <a:moveTo>
                      <a:pt x="3468" y="2848"/>
                    </a:moveTo>
                    <a:lnTo>
                      <a:pt x="2848" y="3468"/>
                    </a:lnTo>
                    <a:lnTo>
                      <a:pt x="5393" y="6014"/>
                    </a:lnTo>
                    <a:lnTo>
                      <a:pt x="6014" y="5393"/>
                    </a:lnTo>
                    <a:lnTo>
                      <a:pt x="3468" y="2848"/>
                    </a:lnTo>
                    <a:close/>
                    <a:moveTo>
                      <a:pt x="18127" y="2853"/>
                    </a:moveTo>
                    <a:lnTo>
                      <a:pt x="15583" y="5397"/>
                    </a:lnTo>
                    <a:lnTo>
                      <a:pt x="16203" y="6017"/>
                    </a:lnTo>
                    <a:lnTo>
                      <a:pt x="18747" y="3473"/>
                    </a:lnTo>
                    <a:lnTo>
                      <a:pt x="18127" y="2853"/>
                    </a:lnTo>
                    <a:close/>
                    <a:moveTo>
                      <a:pt x="10800" y="5383"/>
                    </a:moveTo>
                    <a:cubicBezTo>
                      <a:pt x="9414" y="5383"/>
                      <a:pt x="8027" y="5912"/>
                      <a:pt x="6970" y="6970"/>
                    </a:cubicBezTo>
                    <a:cubicBezTo>
                      <a:pt x="4855" y="9085"/>
                      <a:pt x="4855" y="12515"/>
                      <a:pt x="6970" y="14630"/>
                    </a:cubicBezTo>
                    <a:cubicBezTo>
                      <a:pt x="9085" y="16745"/>
                      <a:pt x="12515" y="16745"/>
                      <a:pt x="14630" y="14630"/>
                    </a:cubicBezTo>
                    <a:cubicBezTo>
                      <a:pt x="16745" y="12515"/>
                      <a:pt x="16745" y="9085"/>
                      <a:pt x="14630" y="6970"/>
                    </a:cubicBezTo>
                    <a:cubicBezTo>
                      <a:pt x="13573" y="5912"/>
                      <a:pt x="12186" y="5383"/>
                      <a:pt x="10800" y="5383"/>
                    </a:cubicBezTo>
                    <a:close/>
                    <a:moveTo>
                      <a:pt x="10800" y="6278"/>
                    </a:moveTo>
                    <a:cubicBezTo>
                      <a:pt x="11957" y="6278"/>
                      <a:pt x="13115" y="6720"/>
                      <a:pt x="13997" y="7603"/>
                    </a:cubicBezTo>
                    <a:cubicBezTo>
                      <a:pt x="15763" y="9368"/>
                      <a:pt x="15763" y="12232"/>
                      <a:pt x="13997" y="13997"/>
                    </a:cubicBezTo>
                    <a:cubicBezTo>
                      <a:pt x="12232" y="15763"/>
                      <a:pt x="9368" y="15763"/>
                      <a:pt x="7603" y="13997"/>
                    </a:cubicBezTo>
                    <a:cubicBezTo>
                      <a:pt x="5837" y="12232"/>
                      <a:pt x="5837" y="9368"/>
                      <a:pt x="7603" y="7603"/>
                    </a:cubicBezTo>
                    <a:cubicBezTo>
                      <a:pt x="8485" y="6720"/>
                      <a:pt x="9643" y="6278"/>
                      <a:pt x="10800" y="6278"/>
                    </a:cubicBezTo>
                    <a:close/>
                    <a:moveTo>
                      <a:pt x="0" y="10362"/>
                    </a:moveTo>
                    <a:lnTo>
                      <a:pt x="0" y="11238"/>
                    </a:lnTo>
                    <a:lnTo>
                      <a:pt x="3597" y="11238"/>
                    </a:lnTo>
                    <a:lnTo>
                      <a:pt x="3597" y="10362"/>
                    </a:lnTo>
                    <a:lnTo>
                      <a:pt x="0" y="10362"/>
                    </a:lnTo>
                    <a:close/>
                    <a:moveTo>
                      <a:pt x="18003" y="10362"/>
                    </a:moveTo>
                    <a:lnTo>
                      <a:pt x="18003" y="11238"/>
                    </a:lnTo>
                    <a:lnTo>
                      <a:pt x="21600" y="11238"/>
                    </a:lnTo>
                    <a:lnTo>
                      <a:pt x="21600" y="10362"/>
                    </a:lnTo>
                    <a:lnTo>
                      <a:pt x="18003" y="10362"/>
                    </a:lnTo>
                    <a:close/>
                    <a:moveTo>
                      <a:pt x="5397" y="15583"/>
                    </a:moveTo>
                    <a:lnTo>
                      <a:pt x="2853" y="18127"/>
                    </a:lnTo>
                    <a:lnTo>
                      <a:pt x="3473" y="18747"/>
                    </a:lnTo>
                    <a:lnTo>
                      <a:pt x="6017" y="16203"/>
                    </a:lnTo>
                    <a:lnTo>
                      <a:pt x="5397" y="15583"/>
                    </a:lnTo>
                    <a:close/>
                    <a:moveTo>
                      <a:pt x="16207" y="15586"/>
                    </a:moveTo>
                    <a:lnTo>
                      <a:pt x="15586" y="16207"/>
                    </a:lnTo>
                    <a:lnTo>
                      <a:pt x="18132" y="18752"/>
                    </a:lnTo>
                    <a:lnTo>
                      <a:pt x="18752" y="18132"/>
                    </a:lnTo>
                    <a:lnTo>
                      <a:pt x="16207" y="15586"/>
                    </a:lnTo>
                    <a:close/>
                    <a:moveTo>
                      <a:pt x="10362" y="18003"/>
                    </a:moveTo>
                    <a:lnTo>
                      <a:pt x="10362" y="21600"/>
                    </a:lnTo>
                    <a:lnTo>
                      <a:pt x="11238" y="21600"/>
                    </a:lnTo>
                    <a:lnTo>
                      <a:pt x="11238" y="18003"/>
                    </a:lnTo>
                    <a:lnTo>
                      <a:pt x="10362" y="18003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642539D-A67C-0040-886D-2D54EF5E7698}"/>
              </a:ext>
            </a:extLst>
          </p:cNvPr>
          <p:cNvGrpSpPr/>
          <p:nvPr/>
        </p:nvGrpSpPr>
        <p:grpSpPr>
          <a:xfrm>
            <a:off x="2254897" y="9560105"/>
            <a:ext cx="9328588" cy="3026647"/>
            <a:chOff x="4127104" y="7543712"/>
            <a:chExt cx="8352928" cy="2520164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A1CCBCC-C59E-9944-AFD6-95F8C72258A0}"/>
                </a:ext>
              </a:extLst>
            </p:cNvPr>
            <p:cNvSpPr/>
            <p:nvPr/>
          </p:nvSpPr>
          <p:spPr>
            <a:xfrm>
              <a:off x="4127104" y="9309695"/>
              <a:ext cx="8352928" cy="754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ru-RU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Text Box 3">
              <a:extLst>
                <a:ext uri="{FF2B5EF4-FFF2-40B4-BE49-F238E27FC236}">
                  <a16:creationId xmlns:a16="http://schemas.microsoft.com/office/drawing/2014/main" id="{4079AAC4-918A-3D42-979D-4F588E40D06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73240" y="7725369"/>
              <a:ext cx="6262776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defRPr/>
              </a:pPr>
              <a:r>
                <a:rPr lang="uk-UA" altLang="x-none" sz="66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Захист від</a:t>
              </a:r>
              <a:r>
                <a:rPr lang="en-US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 </a:t>
              </a:r>
              <a:r>
                <a:rPr lang="uk-UA" altLang="x-none" sz="6600" b="1" dirty="0">
                  <a:solidFill>
                    <a:srgbClr val="353535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фішингу</a:t>
              </a:r>
              <a:endParaRPr lang="x-none" altLang="x-none" sz="6600" b="1" dirty="0">
                <a:solidFill>
                  <a:srgbClr val="35353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0ACD4752-59E4-A44D-98C0-18691C3C1D50}"/>
                </a:ext>
              </a:extLst>
            </p:cNvPr>
            <p:cNvGrpSpPr/>
            <p:nvPr/>
          </p:nvGrpSpPr>
          <p:grpSpPr>
            <a:xfrm>
              <a:off x="4127741" y="7543712"/>
              <a:ext cx="1656184" cy="1656184"/>
              <a:chOff x="4127741" y="7543712"/>
              <a:chExt cx="1656184" cy="1656184"/>
            </a:xfrm>
          </p:grpSpPr>
          <p:sp>
            <p:nvSpPr>
              <p:cNvPr id="21" name="Овал 20">
                <a:extLst>
                  <a:ext uri="{FF2B5EF4-FFF2-40B4-BE49-F238E27FC236}">
                    <a16:creationId xmlns:a16="http://schemas.microsoft.com/office/drawing/2014/main" id="{9F2DDC4D-07B1-DB4B-938B-006D95259CA8}"/>
                  </a:ext>
                </a:extLst>
              </p:cNvPr>
              <p:cNvSpPr/>
              <p:nvPr/>
            </p:nvSpPr>
            <p:spPr>
              <a:xfrm>
                <a:off x="4127741" y="7543712"/>
                <a:ext cx="1656184" cy="1656184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  <a:miter lim="400000"/>
              </a:ln>
            </p:spPr>
            <p:txBody>
              <a:bodyPr lIns="50800" tIns="50800" rIns="50800" bIns="50800" rtlCol="0" anchor="ctr"/>
              <a:lstStyle/>
              <a:p>
                <a:pPr algn="ctr"/>
                <a:endParaRPr lang="ru-RU" sz="3200" baseline="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30" name="Shape">
                <a:extLst>
                  <a:ext uri="{FF2B5EF4-FFF2-40B4-BE49-F238E27FC236}">
                    <a16:creationId xmlns:a16="http://schemas.microsoft.com/office/drawing/2014/main" id="{235013DE-4063-DE41-AD4E-8F11C6D4A978}"/>
                  </a:ext>
                </a:extLst>
              </p:cNvPr>
              <p:cNvSpPr/>
              <p:nvPr/>
            </p:nvSpPr>
            <p:spPr>
              <a:xfrm>
                <a:off x="4492283" y="7947942"/>
                <a:ext cx="927100" cy="847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8" h="21570" extrusionOk="0">
                    <a:moveTo>
                      <a:pt x="6134" y="0"/>
                    </a:moveTo>
                    <a:cubicBezTo>
                      <a:pt x="4371" y="1"/>
                      <a:pt x="2593" y="770"/>
                      <a:pt x="1360" y="2391"/>
                    </a:cubicBezTo>
                    <a:cubicBezTo>
                      <a:pt x="406" y="3646"/>
                      <a:pt x="-24" y="5199"/>
                      <a:pt x="1" y="6731"/>
                    </a:cubicBezTo>
                    <a:cubicBezTo>
                      <a:pt x="27" y="8297"/>
                      <a:pt x="528" y="9857"/>
                      <a:pt x="1510" y="11132"/>
                    </a:cubicBezTo>
                    <a:lnTo>
                      <a:pt x="10847" y="21570"/>
                    </a:lnTo>
                    <a:lnTo>
                      <a:pt x="20076" y="11132"/>
                    </a:lnTo>
                    <a:cubicBezTo>
                      <a:pt x="21010" y="9851"/>
                      <a:pt x="21494" y="8315"/>
                      <a:pt x="21535" y="6772"/>
                    </a:cubicBezTo>
                    <a:cubicBezTo>
                      <a:pt x="21576" y="5230"/>
                      <a:pt x="21175" y="3657"/>
                      <a:pt x="20226" y="2391"/>
                    </a:cubicBezTo>
                    <a:cubicBezTo>
                      <a:pt x="19028" y="792"/>
                      <a:pt x="17297" y="35"/>
                      <a:pt x="15580" y="2"/>
                    </a:cubicBezTo>
                    <a:cubicBezTo>
                      <a:pt x="13860" y="-30"/>
                      <a:pt x="12122" y="664"/>
                      <a:pt x="10793" y="2114"/>
                    </a:cubicBezTo>
                    <a:cubicBezTo>
                      <a:pt x="9502" y="700"/>
                      <a:pt x="7816" y="-1"/>
                      <a:pt x="6134" y="0"/>
                    </a:cubicBezTo>
                    <a:close/>
                    <a:moveTo>
                      <a:pt x="6237" y="1013"/>
                    </a:moveTo>
                    <a:cubicBezTo>
                      <a:pt x="6422" y="1012"/>
                      <a:pt x="6607" y="1021"/>
                      <a:pt x="6791" y="1040"/>
                    </a:cubicBezTo>
                    <a:cubicBezTo>
                      <a:pt x="8295" y="1193"/>
                      <a:pt x="9745" y="1979"/>
                      <a:pt x="10779" y="3369"/>
                    </a:cubicBezTo>
                    <a:cubicBezTo>
                      <a:pt x="11789" y="2048"/>
                      <a:pt x="13230" y="1212"/>
                      <a:pt x="14795" y="1040"/>
                    </a:cubicBezTo>
                    <a:cubicBezTo>
                      <a:pt x="16327" y="872"/>
                      <a:pt x="17875" y="1364"/>
                      <a:pt x="18998" y="2529"/>
                    </a:cubicBezTo>
                    <a:cubicBezTo>
                      <a:pt x="20101" y="3675"/>
                      <a:pt x="20631" y="5220"/>
                      <a:pt x="20637" y="6755"/>
                    </a:cubicBezTo>
                    <a:cubicBezTo>
                      <a:pt x="20644" y="8312"/>
                      <a:pt x="20115" y="9875"/>
                      <a:pt x="19034" y="11078"/>
                    </a:cubicBezTo>
                    <a:lnTo>
                      <a:pt x="10793" y="19910"/>
                    </a:lnTo>
                    <a:lnTo>
                      <a:pt x="2552" y="11078"/>
                    </a:lnTo>
                    <a:cubicBezTo>
                      <a:pt x="267" y="8774"/>
                      <a:pt x="282" y="4808"/>
                      <a:pt x="2588" y="2529"/>
                    </a:cubicBezTo>
                    <a:cubicBezTo>
                      <a:pt x="3632" y="1498"/>
                      <a:pt x="4939" y="1017"/>
                      <a:pt x="6237" y="1013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>
                <a:miter lim="400000"/>
              </a:ln>
            </p:spPr>
            <p:txBody>
              <a:bodyPr lIns="0" tIns="0" rIns="0" bIns="0" anchor="ctr"/>
              <a:lstStyle/>
              <a:p>
                <a:pPr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3200" dirty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endParaRPr>
              </a:p>
            </p:txBody>
          </p:sp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D622E156-980C-42FC-B509-5C2B5E514335}"/>
              </a:ext>
            </a:extLst>
          </p:cNvPr>
          <p:cNvGrpSpPr/>
          <p:nvPr/>
        </p:nvGrpSpPr>
        <p:grpSpPr>
          <a:xfrm>
            <a:off x="4284601" y="1313309"/>
            <a:ext cx="17700487" cy="3024411"/>
            <a:chOff x="4127103" y="2212720"/>
            <a:chExt cx="11593289" cy="3024411"/>
          </a:xfrm>
        </p:grpSpPr>
        <p:sp>
          <p:nvSpPr>
            <p:cNvPr id="28" name="Text Box 3">
              <a:extLst>
                <a:ext uri="{FF2B5EF4-FFF2-40B4-BE49-F238E27FC236}">
                  <a16:creationId xmlns:a16="http://schemas.microsoft.com/office/drawing/2014/main" id="{0CA13444-41C5-4174-87F0-109B1C0D3C7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4" y="3652806"/>
              <a:ext cx="11593288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bg2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персональної інформації</a:t>
              </a:r>
              <a:endParaRPr lang="x-none" altLang="x-none" sz="100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  <p:sp>
          <p:nvSpPr>
            <p:cNvPr id="31" name="Text Box 3">
              <a:extLst>
                <a:ext uri="{FF2B5EF4-FFF2-40B4-BE49-F238E27FC236}">
                  <a16:creationId xmlns:a16="http://schemas.microsoft.com/office/drawing/2014/main" id="{E3D3C718-BBE5-4F7E-822A-65206C9CC8C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127103" y="2212720"/>
              <a:ext cx="11305257" cy="1584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8100" tIns="38100" rIns="38100" bIns="38100"/>
            <a:lstStyle/>
            <a:p>
              <a:pPr eaLnBrk="1">
                <a:lnSpc>
                  <a:spcPct val="120000"/>
                </a:lnSpc>
                <a:defRPr/>
              </a:pPr>
              <a:r>
                <a:rPr lang="uk-UA" altLang="x-none" sz="10000" b="1" dirty="0">
                  <a:solidFill>
                    <a:schemeClr val="accent1"/>
                  </a:solidFill>
                  <a:latin typeface="Titillium" pitchFamily="2" charset="0"/>
                  <a:ea typeface="Open Sans" panose="020B0606030504020204" pitchFamily="34" charset="0"/>
                  <a:cs typeface="Open Sans" panose="020B0606030504020204" pitchFamily="34" charset="0"/>
                  <a:sym typeface="Poppins Medium" charset="0"/>
                </a:rPr>
                <a:t>Способи збереження</a:t>
              </a:r>
              <a:endParaRPr lang="x-none" altLang="x-none" sz="10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Poppins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1352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Берлин">
  <a:themeElements>
    <a:clrScheme name="Другая 2">
      <a:dk1>
        <a:srgbClr val="9D360E"/>
      </a:dk1>
      <a:lt1>
        <a:sysClr val="window" lastClr="FFFFFF"/>
      </a:lt1>
      <a:dk2>
        <a:srgbClr val="EE7344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12056</TotalTime>
  <Words>561</Words>
  <Application>Microsoft Office PowerPoint</Application>
  <PresentationFormat>Произвольный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Helvetica Light</vt:lpstr>
      <vt:lpstr>Helvetica Neue</vt:lpstr>
      <vt:lpstr>Helvetica Neue Medium</vt:lpstr>
      <vt:lpstr>Open Sans</vt:lpstr>
      <vt:lpstr>Poppins</vt:lpstr>
      <vt:lpstr>Poppins Medium</vt:lpstr>
      <vt:lpstr>Poppins SemiBold</vt:lpstr>
      <vt:lpstr>Titillium</vt:lpstr>
      <vt:lpstr>Trebuchet MS</vt:lpstr>
      <vt:lpstr>Wingdings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</cp:lastModifiedBy>
  <cp:revision>730</cp:revision>
  <dcterms:modified xsi:type="dcterms:W3CDTF">2021-06-09T22:11:50Z</dcterms:modified>
</cp:coreProperties>
</file>