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6" r:id="rId4"/>
    <p:sldId id="257" r:id="rId5"/>
    <p:sldId id="281" r:id="rId6"/>
    <p:sldId id="282" r:id="rId7"/>
    <p:sldId id="283" r:id="rId8"/>
    <p:sldId id="284" r:id="rId9"/>
    <p:sldId id="285" r:id="rId10"/>
    <p:sldId id="287" r:id="rId11"/>
    <p:sldId id="279" r:id="rId12"/>
  </p:sldIdLst>
  <p:sldSz cx="12190413" cy="68595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722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444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166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888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610" algn="l" defTabSz="1219444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8332" algn="l" defTabSz="1219444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8053" algn="l" defTabSz="1219444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7775" algn="l" defTabSz="1219444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96713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5596" autoAdjust="0"/>
  </p:normalViewPr>
  <p:slideViewPr>
    <p:cSldViewPr>
      <p:cViewPr>
        <p:scale>
          <a:sx n="60" d="100"/>
          <a:sy n="60" d="100"/>
        </p:scale>
        <p:origin x="-1188" y="-29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5A39C-F02F-443A-8D4B-007CA4458D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F5307-F4A5-4DF1-AFBE-79AA945D2426}">
      <dgm:prSet phldrT="[Текст]" custT="1"/>
      <dgm:spPr/>
      <dgm:t>
        <a:bodyPr/>
        <a:lstStyle/>
        <a:p>
          <a:r>
            <a:rPr lang="ru-RU" sz="2800" dirty="0" err="1" smtClean="0"/>
            <a:t>Структури</a:t>
          </a:r>
          <a:r>
            <a:rPr lang="ru-RU" sz="2800" dirty="0" smtClean="0"/>
            <a:t> </a:t>
          </a:r>
          <a:r>
            <a:rPr lang="ru-RU" sz="2800" dirty="0" err="1" smtClean="0"/>
            <a:t>екосистеми</a:t>
          </a:r>
          <a:endParaRPr lang="ru-RU" sz="2800" dirty="0"/>
        </a:p>
      </dgm:t>
    </dgm:pt>
    <dgm:pt modelId="{FD71B4B6-5774-4476-9917-B4027DFA98FE}" type="parTrans" cxnId="{8130A413-A00C-4260-A332-F33D2D7C2FEA}">
      <dgm:prSet/>
      <dgm:spPr/>
      <dgm:t>
        <a:bodyPr/>
        <a:lstStyle/>
        <a:p>
          <a:endParaRPr lang="ru-RU"/>
        </a:p>
      </dgm:t>
    </dgm:pt>
    <dgm:pt modelId="{F3735B72-06B1-45A2-8522-D3E4211F7F07}" type="sibTrans" cxnId="{8130A413-A00C-4260-A332-F33D2D7C2FEA}">
      <dgm:prSet/>
      <dgm:spPr/>
      <dgm:t>
        <a:bodyPr/>
        <a:lstStyle/>
        <a:p>
          <a:endParaRPr lang="ru-RU"/>
        </a:p>
      </dgm:t>
    </dgm:pt>
    <dgm:pt modelId="{D23FA94E-CA5D-46CB-B871-7E44FAB55E89}" type="asst">
      <dgm:prSet phldrT="[Текст]" custT="1"/>
      <dgm:spPr/>
      <dgm:t>
        <a:bodyPr/>
        <a:lstStyle/>
        <a:p>
          <a:r>
            <a:rPr lang="ru-RU" sz="2400" dirty="0" err="1" smtClean="0"/>
            <a:t>Просторова</a:t>
          </a:r>
          <a:endParaRPr lang="ru-RU" sz="2400" dirty="0"/>
        </a:p>
      </dgm:t>
    </dgm:pt>
    <dgm:pt modelId="{79D0B7B8-0A17-49BC-8104-6EF2456D29D5}" type="parTrans" cxnId="{364BD012-8DC8-4E67-9725-0CFC5A37E1CC}">
      <dgm:prSet/>
      <dgm:spPr/>
      <dgm:t>
        <a:bodyPr/>
        <a:lstStyle/>
        <a:p>
          <a:endParaRPr lang="ru-RU"/>
        </a:p>
      </dgm:t>
    </dgm:pt>
    <dgm:pt modelId="{B3AC2F85-81E0-4372-AE9D-2BFBA03CA5A4}" type="sibTrans" cxnId="{364BD012-8DC8-4E67-9725-0CFC5A37E1CC}">
      <dgm:prSet/>
      <dgm:spPr/>
      <dgm:t>
        <a:bodyPr/>
        <a:lstStyle/>
        <a:p>
          <a:endParaRPr lang="ru-RU"/>
        </a:p>
      </dgm:t>
    </dgm:pt>
    <dgm:pt modelId="{5D6603CB-9D90-43CD-969D-A5AE8DF35F97}">
      <dgm:prSet phldrT="[Текст]" custT="1"/>
      <dgm:spPr/>
      <dgm:t>
        <a:bodyPr/>
        <a:lstStyle/>
        <a:p>
          <a:r>
            <a:rPr lang="ru-RU" sz="2400" dirty="0" smtClean="0"/>
            <a:t>Ф</a:t>
          </a:r>
          <a:r>
            <a:rPr lang="uk-UA" sz="2400" dirty="0" err="1" smtClean="0"/>
            <a:t>ункціональна</a:t>
          </a:r>
          <a:endParaRPr lang="ru-RU" sz="2400" dirty="0"/>
        </a:p>
      </dgm:t>
    </dgm:pt>
    <dgm:pt modelId="{23DC951A-B937-4405-9D5E-A0F357648325}" type="parTrans" cxnId="{4E75DE6C-C182-41EC-B3DD-68FA6CCD578B}">
      <dgm:prSet/>
      <dgm:spPr/>
      <dgm:t>
        <a:bodyPr/>
        <a:lstStyle/>
        <a:p>
          <a:endParaRPr lang="ru-RU"/>
        </a:p>
      </dgm:t>
    </dgm:pt>
    <dgm:pt modelId="{70D604A7-1708-4000-AF1B-0C359ACFC7B0}" type="sibTrans" cxnId="{4E75DE6C-C182-41EC-B3DD-68FA6CCD578B}">
      <dgm:prSet/>
      <dgm:spPr/>
      <dgm:t>
        <a:bodyPr/>
        <a:lstStyle/>
        <a:p>
          <a:endParaRPr lang="ru-RU"/>
        </a:p>
      </dgm:t>
    </dgm:pt>
    <dgm:pt modelId="{C7E13F5B-904A-43B7-81D2-071D74567791}">
      <dgm:prSet/>
      <dgm:spPr/>
      <dgm:t>
        <a:bodyPr/>
        <a:lstStyle/>
        <a:p>
          <a:r>
            <a:rPr lang="uk-UA" dirty="0" smtClean="0"/>
            <a:t>Продуценти</a:t>
          </a:r>
          <a:endParaRPr lang="ru-RU" dirty="0"/>
        </a:p>
      </dgm:t>
    </dgm:pt>
    <dgm:pt modelId="{AF5A3ADE-C509-4035-AC4B-05A76FAD5898}" type="parTrans" cxnId="{2BB7654D-7346-495A-9D69-29FB7D31984B}">
      <dgm:prSet/>
      <dgm:spPr/>
      <dgm:t>
        <a:bodyPr/>
        <a:lstStyle/>
        <a:p>
          <a:endParaRPr lang="ru-RU"/>
        </a:p>
      </dgm:t>
    </dgm:pt>
    <dgm:pt modelId="{7FAA9134-8AAE-46B6-BC28-B7C727C695BB}" type="sibTrans" cxnId="{2BB7654D-7346-495A-9D69-29FB7D31984B}">
      <dgm:prSet/>
      <dgm:spPr/>
      <dgm:t>
        <a:bodyPr/>
        <a:lstStyle/>
        <a:p>
          <a:endParaRPr lang="ru-RU"/>
        </a:p>
      </dgm:t>
    </dgm:pt>
    <dgm:pt modelId="{3DA97E0D-87DD-4C5F-B663-ECAEE5BAD4EE}">
      <dgm:prSet/>
      <dgm:spPr/>
      <dgm:t>
        <a:bodyPr/>
        <a:lstStyle/>
        <a:p>
          <a:r>
            <a:rPr lang="uk-UA" dirty="0" err="1" smtClean="0"/>
            <a:t>Консументи</a:t>
          </a:r>
          <a:endParaRPr lang="ru-RU" dirty="0"/>
        </a:p>
      </dgm:t>
    </dgm:pt>
    <dgm:pt modelId="{5ADFE6FA-A74D-444D-B0CD-52E6D60B68F2}" type="parTrans" cxnId="{1ECABF1B-A641-4CF7-BF34-F19DAC0FCD3F}">
      <dgm:prSet/>
      <dgm:spPr/>
      <dgm:t>
        <a:bodyPr/>
        <a:lstStyle/>
        <a:p>
          <a:endParaRPr lang="ru-RU"/>
        </a:p>
      </dgm:t>
    </dgm:pt>
    <dgm:pt modelId="{A327D15E-D33D-4BD9-821B-A07CE9635266}" type="sibTrans" cxnId="{1ECABF1B-A641-4CF7-BF34-F19DAC0FCD3F}">
      <dgm:prSet/>
      <dgm:spPr/>
      <dgm:t>
        <a:bodyPr/>
        <a:lstStyle/>
        <a:p>
          <a:endParaRPr lang="ru-RU"/>
        </a:p>
      </dgm:t>
    </dgm:pt>
    <dgm:pt modelId="{4976A7F3-46D7-4CFB-9BC9-3D97AC9B429D}">
      <dgm:prSet/>
      <dgm:spPr/>
      <dgm:t>
        <a:bodyPr/>
        <a:lstStyle/>
        <a:p>
          <a:r>
            <a:rPr lang="uk-UA" dirty="0" err="1" smtClean="0"/>
            <a:t>Редуценти</a:t>
          </a:r>
          <a:endParaRPr lang="ru-RU" dirty="0"/>
        </a:p>
      </dgm:t>
    </dgm:pt>
    <dgm:pt modelId="{2F7E826B-560A-4712-B4B5-825FC775BA71}" type="parTrans" cxnId="{18D803D1-533D-4440-B4C8-960AEBF1BEEA}">
      <dgm:prSet/>
      <dgm:spPr/>
      <dgm:t>
        <a:bodyPr/>
        <a:lstStyle/>
        <a:p>
          <a:endParaRPr lang="ru-RU"/>
        </a:p>
      </dgm:t>
    </dgm:pt>
    <dgm:pt modelId="{A5FEBA9A-4490-40C5-B3F4-C3D8F73D99A6}" type="sibTrans" cxnId="{18D803D1-533D-4440-B4C8-960AEBF1BEEA}">
      <dgm:prSet/>
      <dgm:spPr/>
      <dgm:t>
        <a:bodyPr/>
        <a:lstStyle/>
        <a:p>
          <a:endParaRPr lang="ru-RU"/>
        </a:p>
      </dgm:t>
    </dgm:pt>
    <dgm:pt modelId="{016D465F-7A39-4E20-A71A-AF6BC8CC3766}" type="asst">
      <dgm:prSet/>
      <dgm:spPr/>
      <dgm:t>
        <a:bodyPr/>
        <a:lstStyle/>
        <a:p>
          <a:r>
            <a:rPr lang="uk-UA" dirty="0" smtClean="0"/>
            <a:t>Верхній ярус</a:t>
          </a:r>
          <a:endParaRPr lang="ru-RU" dirty="0"/>
        </a:p>
      </dgm:t>
    </dgm:pt>
    <dgm:pt modelId="{81A3D1BF-1B10-43E3-B15C-A96BC1AD051D}" type="parTrans" cxnId="{9BFCC637-14EA-45D7-B28A-3BCE16409304}">
      <dgm:prSet/>
      <dgm:spPr/>
      <dgm:t>
        <a:bodyPr/>
        <a:lstStyle/>
        <a:p>
          <a:endParaRPr lang="ru-RU"/>
        </a:p>
      </dgm:t>
    </dgm:pt>
    <dgm:pt modelId="{D97A3CB0-7AA4-4354-91C3-A70BF7DE907B}" type="sibTrans" cxnId="{9BFCC637-14EA-45D7-B28A-3BCE16409304}">
      <dgm:prSet/>
      <dgm:spPr/>
      <dgm:t>
        <a:bodyPr/>
        <a:lstStyle/>
        <a:p>
          <a:endParaRPr lang="ru-RU"/>
        </a:p>
      </dgm:t>
    </dgm:pt>
    <dgm:pt modelId="{7B888D14-D76C-4FE9-8E35-688E228AC4CF}" type="asst">
      <dgm:prSet/>
      <dgm:spPr/>
      <dgm:t>
        <a:bodyPr/>
        <a:lstStyle/>
        <a:p>
          <a:r>
            <a:rPr lang="uk-UA" dirty="0" smtClean="0"/>
            <a:t>Нижній ярус</a:t>
          </a:r>
          <a:endParaRPr lang="ru-RU" dirty="0"/>
        </a:p>
      </dgm:t>
    </dgm:pt>
    <dgm:pt modelId="{839328BB-6030-47CB-860F-6B5D0685B113}" type="parTrans" cxnId="{7FE9056B-C468-4805-8CD1-E53D236F666A}">
      <dgm:prSet/>
      <dgm:spPr/>
      <dgm:t>
        <a:bodyPr/>
        <a:lstStyle/>
        <a:p>
          <a:endParaRPr lang="ru-RU"/>
        </a:p>
      </dgm:t>
    </dgm:pt>
    <dgm:pt modelId="{7191046D-FD32-401B-828E-0BD9EDA80E61}" type="sibTrans" cxnId="{7FE9056B-C468-4805-8CD1-E53D236F666A}">
      <dgm:prSet/>
      <dgm:spPr/>
      <dgm:t>
        <a:bodyPr/>
        <a:lstStyle/>
        <a:p>
          <a:endParaRPr lang="ru-RU"/>
        </a:p>
      </dgm:t>
    </dgm:pt>
    <dgm:pt modelId="{C0833030-5BA8-49F4-BDD7-EC9A6A0C26D9}" type="pres">
      <dgm:prSet presAssocID="{2015A39C-F02F-443A-8D4B-007CA4458D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5026E3-B402-4942-8B6E-3ED5D3ECB01B}" type="pres">
      <dgm:prSet presAssocID="{60BF5307-F4A5-4DF1-AFBE-79AA945D2426}" presName="hierRoot1" presStyleCnt="0"/>
      <dgm:spPr/>
    </dgm:pt>
    <dgm:pt modelId="{68EB9D0E-4459-42C7-B898-5330AD0EBEEF}" type="pres">
      <dgm:prSet presAssocID="{60BF5307-F4A5-4DF1-AFBE-79AA945D2426}" presName="composite" presStyleCnt="0"/>
      <dgm:spPr/>
    </dgm:pt>
    <dgm:pt modelId="{BB851579-B7E4-4C5E-9232-6437B41390C0}" type="pres">
      <dgm:prSet presAssocID="{60BF5307-F4A5-4DF1-AFBE-79AA945D2426}" presName="background" presStyleLbl="node0" presStyleIdx="0" presStyleCnt="1"/>
      <dgm:spPr/>
    </dgm:pt>
    <dgm:pt modelId="{BBB237D5-FC2C-4EB4-9367-1146D7D4AED8}" type="pres">
      <dgm:prSet presAssocID="{60BF5307-F4A5-4DF1-AFBE-79AA945D2426}" presName="text" presStyleLbl="fgAcc0" presStyleIdx="0" presStyleCnt="1" custScaleX="109797" custScaleY="57803" custLinFactNeighborX="-18216" custLinFactNeighborY="-21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CA4A3E-D4B0-427E-BB1A-2340D48D4FAB}" type="pres">
      <dgm:prSet presAssocID="{60BF5307-F4A5-4DF1-AFBE-79AA945D2426}" presName="hierChild2" presStyleCnt="0"/>
      <dgm:spPr/>
    </dgm:pt>
    <dgm:pt modelId="{78100D11-60CA-4354-80C7-67CAACB78B81}" type="pres">
      <dgm:prSet presAssocID="{79D0B7B8-0A17-49BC-8104-6EF2456D29D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FF74720-1D4A-4E67-8755-777C671C00B4}" type="pres">
      <dgm:prSet presAssocID="{D23FA94E-CA5D-46CB-B871-7E44FAB55E89}" presName="hierRoot2" presStyleCnt="0"/>
      <dgm:spPr/>
    </dgm:pt>
    <dgm:pt modelId="{01167580-3ED6-4599-8C93-F8E57A96E3EC}" type="pres">
      <dgm:prSet presAssocID="{D23FA94E-CA5D-46CB-B871-7E44FAB55E89}" presName="composite2" presStyleCnt="0"/>
      <dgm:spPr/>
    </dgm:pt>
    <dgm:pt modelId="{1F026FCB-6C98-4FF8-BBD1-3A7E8B5939F1}" type="pres">
      <dgm:prSet presAssocID="{D23FA94E-CA5D-46CB-B871-7E44FAB55E89}" presName="background2" presStyleLbl="asst1" presStyleIdx="0" presStyleCnt="3"/>
      <dgm:spPr/>
    </dgm:pt>
    <dgm:pt modelId="{F4E65990-E367-4F78-9C68-A98E30304D36}" type="pres">
      <dgm:prSet presAssocID="{D23FA94E-CA5D-46CB-B871-7E44FAB55E89}" presName="text2" presStyleLbl="fgAcc2" presStyleIdx="0" presStyleCnt="2" custScaleX="93629" custScaleY="40626" custLinFactNeighborX="-53821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F24D2-0B12-4504-8B1C-924ECFEAA70F}" type="pres">
      <dgm:prSet presAssocID="{D23FA94E-CA5D-46CB-B871-7E44FAB55E89}" presName="hierChild3" presStyleCnt="0"/>
      <dgm:spPr/>
    </dgm:pt>
    <dgm:pt modelId="{D356B440-1783-480F-8F7A-F2FC4ABF7B10}" type="pres">
      <dgm:prSet presAssocID="{81A3D1BF-1B10-43E3-B15C-A96BC1AD051D}" presName="Name17" presStyleLbl="parChTrans1D3" presStyleIdx="0" presStyleCnt="5"/>
      <dgm:spPr/>
      <dgm:t>
        <a:bodyPr/>
        <a:lstStyle/>
        <a:p>
          <a:endParaRPr lang="ru-RU"/>
        </a:p>
      </dgm:t>
    </dgm:pt>
    <dgm:pt modelId="{1E2771BD-CDC0-4711-A7C5-88C03931F443}" type="pres">
      <dgm:prSet presAssocID="{016D465F-7A39-4E20-A71A-AF6BC8CC3766}" presName="hierRoot3" presStyleCnt="0"/>
      <dgm:spPr/>
    </dgm:pt>
    <dgm:pt modelId="{13D5F2FA-136D-489C-A794-9A3DC6139F6C}" type="pres">
      <dgm:prSet presAssocID="{016D465F-7A39-4E20-A71A-AF6BC8CC3766}" presName="composite3" presStyleCnt="0"/>
      <dgm:spPr/>
    </dgm:pt>
    <dgm:pt modelId="{A5EC4DAB-1E1F-4663-89FD-86822B94B936}" type="pres">
      <dgm:prSet presAssocID="{016D465F-7A39-4E20-A71A-AF6BC8CC3766}" presName="background3" presStyleLbl="asst1" presStyleIdx="1" presStyleCnt="3"/>
      <dgm:spPr/>
    </dgm:pt>
    <dgm:pt modelId="{ADA2DE49-A38B-48A3-BD12-53A927FC9944}" type="pres">
      <dgm:prSet presAssocID="{016D465F-7A39-4E20-A71A-AF6BC8CC3766}" presName="text3" presStyleLbl="fgAcc3" presStyleIdx="0" presStyleCnt="5" custScaleX="100417" custScaleY="34820" custLinFactNeighborX="95275" custLinFactNeighborY="-70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8481A-B2E8-4A99-8C74-DAA4BB196507}" type="pres">
      <dgm:prSet presAssocID="{016D465F-7A39-4E20-A71A-AF6BC8CC3766}" presName="hierChild4" presStyleCnt="0"/>
      <dgm:spPr/>
    </dgm:pt>
    <dgm:pt modelId="{D8C9EDB4-FCE1-4CA0-AF00-95AC4BB20D39}" type="pres">
      <dgm:prSet presAssocID="{839328BB-6030-47CB-860F-6B5D0685B113}" presName="Name17" presStyleLbl="parChTrans1D3" presStyleIdx="1" presStyleCnt="5"/>
      <dgm:spPr/>
      <dgm:t>
        <a:bodyPr/>
        <a:lstStyle/>
        <a:p>
          <a:endParaRPr lang="ru-RU"/>
        </a:p>
      </dgm:t>
    </dgm:pt>
    <dgm:pt modelId="{44364E76-C21B-4723-B4FE-C8BB4CBBE8BF}" type="pres">
      <dgm:prSet presAssocID="{7B888D14-D76C-4FE9-8E35-688E228AC4CF}" presName="hierRoot3" presStyleCnt="0"/>
      <dgm:spPr/>
    </dgm:pt>
    <dgm:pt modelId="{20712225-B45C-419D-B76F-AC79B14754FE}" type="pres">
      <dgm:prSet presAssocID="{7B888D14-D76C-4FE9-8E35-688E228AC4CF}" presName="composite3" presStyleCnt="0"/>
      <dgm:spPr/>
    </dgm:pt>
    <dgm:pt modelId="{3643719C-5353-410C-8F5E-D420C82035E2}" type="pres">
      <dgm:prSet presAssocID="{7B888D14-D76C-4FE9-8E35-688E228AC4CF}" presName="background3" presStyleLbl="asst1" presStyleIdx="2" presStyleCnt="3"/>
      <dgm:spPr/>
    </dgm:pt>
    <dgm:pt modelId="{D35A44E7-D93D-4F8F-92C1-2B9F0CA152EA}" type="pres">
      <dgm:prSet presAssocID="{7B888D14-D76C-4FE9-8E35-688E228AC4CF}" presName="text3" presStyleLbl="fgAcc3" presStyleIdx="1" presStyleCnt="5" custScaleY="38803" custLinFactNeighborX="29876" custLinFactNeighborY="9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96AAA-ACB2-446A-8527-9E4C7960934C}" type="pres">
      <dgm:prSet presAssocID="{7B888D14-D76C-4FE9-8E35-688E228AC4CF}" presName="hierChild4" presStyleCnt="0"/>
      <dgm:spPr/>
    </dgm:pt>
    <dgm:pt modelId="{98AE1CBA-7C7B-4369-82F7-7F25AFEDEAB6}" type="pres">
      <dgm:prSet presAssocID="{23DC951A-B937-4405-9D5E-A0F35764832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8DF0D26-EE4D-4F84-B0D9-8A805D3D0532}" type="pres">
      <dgm:prSet presAssocID="{5D6603CB-9D90-43CD-969D-A5AE8DF35F97}" presName="hierRoot2" presStyleCnt="0"/>
      <dgm:spPr/>
    </dgm:pt>
    <dgm:pt modelId="{6A814CC9-AF3C-4219-A0CA-D77F583C8BC3}" type="pres">
      <dgm:prSet presAssocID="{5D6603CB-9D90-43CD-969D-A5AE8DF35F97}" presName="composite2" presStyleCnt="0"/>
      <dgm:spPr/>
    </dgm:pt>
    <dgm:pt modelId="{E687E5EB-D01E-4744-9BD2-FB2F8F83C549}" type="pres">
      <dgm:prSet presAssocID="{5D6603CB-9D90-43CD-969D-A5AE8DF35F97}" presName="background2" presStyleLbl="node2" presStyleIdx="0" presStyleCnt="1"/>
      <dgm:spPr/>
    </dgm:pt>
    <dgm:pt modelId="{B639EF9A-3C45-4D2E-BD33-F3F814D2F9BF}" type="pres">
      <dgm:prSet presAssocID="{5D6603CB-9D90-43CD-969D-A5AE8DF35F97}" presName="text2" presStyleLbl="fgAcc2" presStyleIdx="1" presStyleCnt="2" custScaleX="115338" custScaleY="40805" custLinFactNeighborX="126" custLinFactNeighborY="-68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446348-D7D8-41C5-A8A7-4D35AE68BA08}" type="pres">
      <dgm:prSet presAssocID="{5D6603CB-9D90-43CD-969D-A5AE8DF35F97}" presName="hierChild3" presStyleCnt="0"/>
      <dgm:spPr/>
    </dgm:pt>
    <dgm:pt modelId="{3A0CF9E7-2D3C-48C4-8E1A-F99CF8FA6727}" type="pres">
      <dgm:prSet presAssocID="{AF5A3ADE-C509-4035-AC4B-05A76FAD5898}" presName="Name17" presStyleLbl="parChTrans1D3" presStyleIdx="2" presStyleCnt="5"/>
      <dgm:spPr/>
      <dgm:t>
        <a:bodyPr/>
        <a:lstStyle/>
        <a:p>
          <a:endParaRPr lang="ru-RU"/>
        </a:p>
      </dgm:t>
    </dgm:pt>
    <dgm:pt modelId="{98044BA6-F445-402F-883C-BA3B4F4F16D4}" type="pres">
      <dgm:prSet presAssocID="{C7E13F5B-904A-43B7-81D2-071D74567791}" presName="hierRoot3" presStyleCnt="0"/>
      <dgm:spPr/>
    </dgm:pt>
    <dgm:pt modelId="{5B3E3C7C-109B-4562-9F63-D8E5C709914E}" type="pres">
      <dgm:prSet presAssocID="{C7E13F5B-904A-43B7-81D2-071D74567791}" presName="composite3" presStyleCnt="0"/>
      <dgm:spPr/>
    </dgm:pt>
    <dgm:pt modelId="{A040F1CE-4CA8-4B54-96DF-955424451490}" type="pres">
      <dgm:prSet presAssocID="{C7E13F5B-904A-43B7-81D2-071D74567791}" presName="background3" presStyleLbl="node3" presStyleIdx="0" presStyleCnt="3"/>
      <dgm:spPr/>
    </dgm:pt>
    <dgm:pt modelId="{366B547F-8BAA-4E26-A806-FBFA3831A59B}" type="pres">
      <dgm:prSet presAssocID="{C7E13F5B-904A-43B7-81D2-071D74567791}" presName="text3" presStyleLbl="fgAcc3" presStyleIdx="2" presStyleCnt="5" custScaleX="92263" custScaleY="38624" custLinFactNeighborX="40209" custLinFactNeighborY="-50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AE468-E9B0-400B-A90D-20FE4960DD78}" type="pres">
      <dgm:prSet presAssocID="{C7E13F5B-904A-43B7-81D2-071D74567791}" presName="hierChild4" presStyleCnt="0"/>
      <dgm:spPr/>
    </dgm:pt>
    <dgm:pt modelId="{3437A50E-E396-4BB3-BB4F-78C86636593C}" type="pres">
      <dgm:prSet presAssocID="{5ADFE6FA-A74D-444D-B0CD-52E6D60B68F2}" presName="Name17" presStyleLbl="parChTrans1D3" presStyleIdx="3" presStyleCnt="5"/>
      <dgm:spPr/>
      <dgm:t>
        <a:bodyPr/>
        <a:lstStyle/>
        <a:p>
          <a:endParaRPr lang="ru-RU"/>
        </a:p>
      </dgm:t>
    </dgm:pt>
    <dgm:pt modelId="{2D605542-7632-48A2-B79F-3445E474A727}" type="pres">
      <dgm:prSet presAssocID="{3DA97E0D-87DD-4C5F-B663-ECAEE5BAD4EE}" presName="hierRoot3" presStyleCnt="0"/>
      <dgm:spPr/>
    </dgm:pt>
    <dgm:pt modelId="{9917DA33-3C4B-4C70-BE18-7A88373935C7}" type="pres">
      <dgm:prSet presAssocID="{3DA97E0D-87DD-4C5F-B663-ECAEE5BAD4EE}" presName="composite3" presStyleCnt="0"/>
      <dgm:spPr/>
    </dgm:pt>
    <dgm:pt modelId="{5C8BA0AA-9D39-4EE7-B537-E456DA9B8B8A}" type="pres">
      <dgm:prSet presAssocID="{3DA97E0D-87DD-4C5F-B663-ECAEE5BAD4EE}" presName="background3" presStyleLbl="node3" presStyleIdx="1" presStyleCnt="3"/>
      <dgm:spPr/>
    </dgm:pt>
    <dgm:pt modelId="{FA71BF48-0304-4C89-94EE-BD5CC62B00DF}" type="pres">
      <dgm:prSet presAssocID="{3DA97E0D-87DD-4C5F-B663-ECAEE5BAD4EE}" presName="text3" presStyleLbl="fgAcc3" presStyleIdx="3" presStyleCnt="5" custScaleY="34929" custLinFactX="-1203" custLinFactNeighborX="-100000" custLinFactNeighborY="82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722B4F-BEFF-4A47-B1EA-9595D4BA0F17}" type="pres">
      <dgm:prSet presAssocID="{3DA97E0D-87DD-4C5F-B663-ECAEE5BAD4EE}" presName="hierChild4" presStyleCnt="0"/>
      <dgm:spPr/>
    </dgm:pt>
    <dgm:pt modelId="{F2C503E3-FFA0-43C3-A252-CD3FACC16DA5}" type="pres">
      <dgm:prSet presAssocID="{2F7E826B-560A-4712-B4B5-825FC775BA71}" presName="Name17" presStyleLbl="parChTrans1D3" presStyleIdx="4" presStyleCnt="5"/>
      <dgm:spPr/>
      <dgm:t>
        <a:bodyPr/>
        <a:lstStyle/>
        <a:p>
          <a:endParaRPr lang="ru-RU"/>
        </a:p>
      </dgm:t>
    </dgm:pt>
    <dgm:pt modelId="{CC4DCF44-A2DA-42B7-B95A-EB3A79FC9BE8}" type="pres">
      <dgm:prSet presAssocID="{4976A7F3-46D7-4CFB-9BC9-3D97AC9B429D}" presName="hierRoot3" presStyleCnt="0"/>
      <dgm:spPr/>
    </dgm:pt>
    <dgm:pt modelId="{1241A744-489B-4A7A-8076-DB1897FFB961}" type="pres">
      <dgm:prSet presAssocID="{4976A7F3-46D7-4CFB-9BC9-3D97AC9B429D}" presName="composite3" presStyleCnt="0"/>
      <dgm:spPr/>
    </dgm:pt>
    <dgm:pt modelId="{6F19E644-894A-46B7-9578-902D18030B2D}" type="pres">
      <dgm:prSet presAssocID="{4976A7F3-46D7-4CFB-9BC9-3D97AC9B429D}" presName="background3" presStyleLbl="node3" presStyleIdx="2" presStyleCnt="3"/>
      <dgm:spPr/>
    </dgm:pt>
    <dgm:pt modelId="{4CD0938A-B5D2-4A68-9AC1-B2598573B3A8}" type="pres">
      <dgm:prSet presAssocID="{4976A7F3-46D7-4CFB-9BC9-3D97AC9B429D}" presName="text3" presStyleLbl="fgAcc3" presStyleIdx="4" presStyleCnt="5" custScaleX="77586" custScaleY="33917" custLinFactNeighborX="-66955" custLinFactNeighborY="-22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633B7F-E7EC-4104-8A7B-CB59E83F3D32}" type="pres">
      <dgm:prSet presAssocID="{4976A7F3-46D7-4CFB-9BC9-3D97AC9B429D}" presName="hierChild4" presStyleCnt="0"/>
      <dgm:spPr/>
    </dgm:pt>
  </dgm:ptLst>
  <dgm:cxnLst>
    <dgm:cxn modelId="{4B78845F-7B86-47E7-84DF-2F222E73CEF3}" type="presOf" srcId="{2015A39C-F02F-443A-8D4B-007CA4458DC2}" destId="{C0833030-5BA8-49F4-BDD7-EC9A6A0C26D9}" srcOrd="0" destOrd="0" presId="urn:microsoft.com/office/officeart/2005/8/layout/hierarchy1"/>
    <dgm:cxn modelId="{1ECABF1B-A641-4CF7-BF34-F19DAC0FCD3F}" srcId="{5D6603CB-9D90-43CD-969D-A5AE8DF35F97}" destId="{3DA97E0D-87DD-4C5F-B663-ECAEE5BAD4EE}" srcOrd="1" destOrd="0" parTransId="{5ADFE6FA-A74D-444D-B0CD-52E6D60B68F2}" sibTransId="{A327D15E-D33D-4BD9-821B-A07CE9635266}"/>
    <dgm:cxn modelId="{97710F91-7B85-4A59-8184-B3E345E56B69}" type="presOf" srcId="{81A3D1BF-1B10-43E3-B15C-A96BC1AD051D}" destId="{D356B440-1783-480F-8F7A-F2FC4ABF7B10}" srcOrd="0" destOrd="0" presId="urn:microsoft.com/office/officeart/2005/8/layout/hierarchy1"/>
    <dgm:cxn modelId="{CE3175C7-E489-44E2-8244-1DAF156F540C}" type="presOf" srcId="{3DA97E0D-87DD-4C5F-B663-ECAEE5BAD4EE}" destId="{FA71BF48-0304-4C89-94EE-BD5CC62B00DF}" srcOrd="0" destOrd="0" presId="urn:microsoft.com/office/officeart/2005/8/layout/hierarchy1"/>
    <dgm:cxn modelId="{EB54AAA2-4A80-4988-9796-733FAD844C03}" type="presOf" srcId="{4976A7F3-46D7-4CFB-9BC9-3D97AC9B429D}" destId="{4CD0938A-B5D2-4A68-9AC1-B2598573B3A8}" srcOrd="0" destOrd="0" presId="urn:microsoft.com/office/officeart/2005/8/layout/hierarchy1"/>
    <dgm:cxn modelId="{0F96D46C-243F-404F-890C-8F0E7E7FC1D4}" type="presOf" srcId="{D23FA94E-CA5D-46CB-B871-7E44FAB55E89}" destId="{F4E65990-E367-4F78-9C68-A98E30304D36}" srcOrd="0" destOrd="0" presId="urn:microsoft.com/office/officeart/2005/8/layout/hierarchy1"/>
    <dgm:cxn modelId="{18D803D1-533D-4440-B4C8-960AEBF1BEEA}" srcId="{5D6603CB-9D90-43CD-969D-A5AE8DF35F97}" destId="{4976A7F3-46D7-4CFB-9BC9-3D97AC9B429D}" srcOrd="2" destOrd="0" parTransId="{2F7E826B-560A-4712-B4B5-825FC775BA71}" sibTransId="{A5FEBA9A-4490-40C5-B3F4-C3D8F73D99A6}"/>
    <dgm:cxn modelId="{F71ECC8D-EB2E-42F6-B066-DDA100F538E0}" type="presOf" srcId="{5ADFE6FA-A74D-444D-B0CD-52E6D60B68F2}" destId="{3437A50E-E396-4BB3-BB4F-78C86636593C}" srcOrd="0" destOrd="0" presId="urn:microsoft.com/office/officeart/2005/8/layout/hierarchy1"/>
    <dgm:cxn modelId="{8130A413-A00C-4260-A332-F33D2D7C2FEA}" srcId="{2015A39C-F02F-443A-8D4B-007CA4458DC2}" destId="{60BF5307-F4A5-4DF1-AFBE-79AA945D2426}" srcOrd="0" destOrd="0" parTransId="{FD71B4B6-5774-4476-9917-B4027DFA98FE}" sibTransId="{F3735B72-06B1-45A2-8522-D3E4211F7F07}"/>
    <dgm:cxn modelId="{792555F6-8634-494B-B51E-2F4D2B22B334}" type="presOf" srcId="{AF5A3ADE-C509-4035-AC4B-05A76FAD5898}" destId="{3A0CF9E7-2D3C-48C4-8E1A-F99CF8FA6727}" srcOrd="0" destOrd="0" presId="urn:microsoft.com/office/officeart/2005/8/layout/hierarchy1"/>
    <dgm:cxn modelId="{56049660-9248-46D1-8F9C-4E69A5B701CF}" type="presOf" srcId="{60BF5307-F4A5-4DF1-AFBE-79AA945D2426}" destId="{BBB237D5-FC2C-4EB4-9367-1146D7D4AED8}" srcOrd="0" destOrd="0" presId="urn:microsoft.com/office/officeart/2005/8/layout/hierarchy1"/>
    <dgm:cxn modelId="{9BFCC637-14EA-45D7-B28A-3BCE16409304}" srcId="{D23FA94E-CA5D-46CB-B871-7E44FAB55E89}" destId="{016D465F-7A39-4E20-A71A-AF6BC8CC3766}" srcOrd="0" destOrd="0" parTransId="{81A3D1BF-1B10-43E3-B15C-A96BC1AD051D}" sibTransId="{D97A3CB0-7AA4-4354-91C3-A70BF7DE907B}"/>
    <dgm:cxn modelId="{364BD012-8DC8-4E67-9725-0CFC5A37E1CC}" srcId="{60BF5307-F4A5-4DF1-AFBE-79AA945D2426}" destId="{D23FA94E-CA5D-46CB-B871-7E44FAB55E89}" srcOrd="0" destOrd="0" parTransId="{79D0B7B8-0A17-49BC-8104-6EF2456D29D5}" sibTransId="{B3AC2F85-81E0-4372-AE9D-2BFBA03CA5A4}"/>
    <dgm:cxn modelId="{52EB4A1A-2133-4B03-81A1-A63F636C1FF0}" type="presOf" srcId="{5D6603CB-9D90-43CD-969D-A5AE8DF35F97}" destId="{B639EF9A-3C45-4D2E-BD33-F3F814D2F9BF}" srcOrd="0" destOrd="0" presId="urn:microsoft.com/office/officeart/2005/8/layout/hierarchy1"/>
    <dgm:cxn modelId="{C934DB40-F482-46CD-9087-E7FE016F37BD}" type="presOf" srcId="{23DC951A-B937-4405-9D5E-A0F357648325}" destId="{98AE1CBA-7C7B-4369-82F7-7F25AFEDEAB6}" srcOrd="0" destOrd="0" presId="urn:microsoft.com/office/officeart/2005/8/layout/hierarchy1"/>
    <dgm:cxn modelId="{4E75DE6C-C182-41EC-B3DD-68FA6CCD578B}" srcId="{60BF5307-F4A5-4DF1-AFBE-79AA945D2426}" destId="{5D6603CB-9D90-43CD-969D-A5AE8DF35F97}" srcOrd="1" destOrd="0" parTransId="{23DC951A-B937-4405-9D5E-A0F357648325}" sibTransId="{70D604A7-1708-4000-AF1B-0C359ACFC7B0}"/>
    <dgm:cxn modelId="{C7815234-95F6-4D67-8845-3DA046BE4FDF}" type="presOf" srcId="{839328BB-6030-47CB-860F-6B5D0685B113}" destId="{D8C9EDB4-FCE1-4CA0-AF00-95AC4BB20D39}" srcOrd="0" destOrd="0" presId="urn:microsoft.com/office/officeart/2005/8/layout/hierarchy1"/>
    <dgm:cxn modelId="{7FE9056B-C468-4805-8CD1-E53D236F666A}" srcId="{D23FA94E-CA5D-46CB-B871-7E44FAB55E89}" destId="{7B888D14-D76C-4FE9-8E35-688E228AC4CF}" srcOrd="1" destOrd="0" parTransId="{839328BB-6030-47CB-860F-6B5D0685B113}" sibTransId="{7191046D-FD32-401B-828E-0BD9EDA80E61}"/>
    <dgm:cxn modelId="{6316A732-AFF3-40D9-8F36-C5A2231BBF92}" type="presOf" srcId="{016D465F-7A39-4E20-A71A-AF6BC8CC3766}" destId="{ADA2DE49-A38B-48A3-BD12-53A927FC9944}" srcOrd="0" destOrd="0" presId="urn:microsoft.com/office/officeart/2005/8/layout/hierarchy1"/>
    <dgm:cxn modelId="{11517D2F-E034-4894-8FE2-74EA19E58F3E}" type="presOf" srcId="{C7E13F5B-904A-43B7-81D2-071D74567791}" destId="{366B547F-8BAA-4E26-A806-FBFA3831A59B}" srcOrd="0" destOrd="0" presId="urn:microsoft.com/office/officeart/2005/8/layout/hierarchy1"/>
    <dgm:cxn modelId="{C6791D4E-5D0E-4235-BDCC-DCD79B32242E}" type="presOf" srcId="{7B888D14-D76C-4FE9-8E35-688E228AC4CF}" destId="{D35A44E7-D93D-4F8F-92C1-2B9F0CA152EA}" srcOrd="0" destOrd="0" presId="urn:microsoft.com/office/officeart/2005/8/layout/hierarchy1"/>
    <dgm:cxn modelId="{0F602948-DA25-4F6E-9178-7E4C827126DE}" type="presOf" srcId="{79D0B7B8-0A17-49BC-8104-6EF2456D29D5}" destId="{78100D11-60CA-4354-80C7-67CAACB78B81}" srcOrd="0" destOrd="0" presId="urn:microsoft.com/office/officeart/2005/8/layout/hierarchy1"/>
    <dgm:cxn modelId="{2BB7654D-7346-495A-9D69-29FB7D31984B}" srcId="{5D6603CB-9D90-43CD-969D-A5AE8DF35F97}" destId="{C7E13F5B-904A-43B7-81D2-071D74567791}" srcOrd="0" destOrd="0" parTransId="{AF5A3ADE-C509-4035-AC4B-05A76FAD5898}" sibTransId="{7FAA9134-8AAE-46B6-BC28-B7C727C695BB}"/>
    <dgm:cxn modelId="{60577B8E-359D-4F08-9167-62AC5E2B1E2B}" type="presOf" srcId="{2F7E826B-560A-4712-B4B5-825FC775BA71}" destId="{F2C503E3-FFA0-43C3-A252-CD3FACC16DA5}" srcOrd="0" destOrd="0" presId="urn:microsoft.com/office/officeart/2005/8/layout/hierarchy1"/>
    <dgm:cxn modelId="{3892244D-6573-451B-9DF0-DF1E52DD48FC}" type="presParOf" srcId="{C0833030-5BA8-49F4-BDD7-EC9A6A0C26D9}" destId="{4A5026E3-B402-4942-8B6E-3ED5D3ECB01B}" srcOrd="0" destOrd="0" presId="urn:microsoft.com/office/officeart/2005/8/layout/hierarchy1"/>
    <dgm:cxn modelId="{D57DE844-B358-434F-BC67-82AF53108240}" type="presParOf" srcId="{4A5026E3-B402-4942-8B6E-3ED5D3ECB01B}" destId="{68EB9D0E-4459-42C7-B898-5330AD0EBEEF}" srcOrd="0" destOrd="0" presId="urn:microsoft.com/office/officeart/2005/8/layout/hierarchy1"/>
    <dgm:cxn modelId="{F202B6BC-7862-470A-9623-8744683DC06F}" type="presParOf" srcId="{68EB9D0E-4459-42C7-B898-5330AD0EBEEF}" destId="{BB851579-B7E4-4C5E-9232-6437B41390C0}" srcOrd="0" destOrd="0" presId="urn:microsoft.com/office/officeart/2005/8/layout/hierarchy1"/>
    <dgm:cxn modelId="{6E3C4FF3-A4C1-4FD4-A258-1AA270405943}" type="presParOf" srcId="{68EB9D0E-4459-42C7-B898-5330AD0EBEEF}" destId="{BBB237D5-FC2C-4EB4-9367-1146D7D4AED8}" srcOrd="1" destOrd="0" presId="urn:microsoft.com/office/officeart/2005/8/layout/hierarchy1"/>
    <dgm:cxn modelId="{C52DDF64-1B4A-452D-BC77-150F4A99C158}" type="presParOf" srcId="{4A5026E3-B402-4942-8B6E-3ED5D3ECB01B}" destId="{68CA4A3E-D4B0-427E-BB1A-2340D48D4FAB}" srcOrd="1" destOrd="0" presId="urn:microsoft.com/office/officeart/2005/8/layout/hierarchy1"/>
    <dgm:cxn modelId="{B461B2A5-3FD2-4534-90D3-F05E64ADD8F4}" type="presParOf" srcId="{68CA4A3E-D4B0-427E-BB1A-2340D48D4FAB}" destId="{78100D11-60CA-4354-80C7-67CAACB78B81}" srcOrd="0" destOrd="0" presId="urn:microsoft.com/office/officeart/2005/8/layout/hierarchy1"/>
    <dgm:cxn modelId="{EE1AB1EE-4998-4C6E-8C45-995D2CE6D035}" type="presParOf" srcId="{68CA4A3E-D4B0-427E-BB1A-2340D48D4FAB}" destId="{1FF74720-1D4A-4E67-8755-777C671C00B4}" srcOrd="1" destOrd="0" presId="urn:microsoft.com/office/officeart/2005/8/layout/hierarchy1"/>
    <dgm:cxn modelId="{13FEF853-A7B0-4F64-BFF8-E84A0F7D55A1}" type="presParOf" srcId="{1FF74720-1D4A-4E67-8755-777C671C00B4}" destId="{01167580-3ED6-4599-8C93-F8E57A96E3EC}" srcOrd="0" destOrd="0" presId="urn:microsoft.com/office/officeart/2005/8/layout/hierarchy1"/>
    <dgm:cxn modelId="{D631A599-AE33-4949-83B6-68572011C164}" type="presParOf" srcId="{01167580-3ED6-4599-8C93-F8E57A96E3EC}" destId="{1F026FCB-6C98-4FF8-BBD1-3A7E8B5939F1}" srcOrd="0" destOrd="0" presId="urn:microsoft.com/office/officeart/2005/8/layout/hierarchy1"/>
    <dgm:cxn modelId="{6FB4450E-76A3-4F7A-942D-036488F2A887}" type="presParOf" srcId="{01167580-3ED6-4599-8C93-F8E57A96E3EC}" destId="{F4E65990-E367-4F78-9C68-A98E30304D36}" srcOrd="1" destOrd="0" presId="urn:microsoft.com/office/officeart/2005/8/layout/hierarchy1"/>
    <dgm:cxn modelId="{E8E074CD-0396-46BE-AF7A-ED93062203A4}" type="presParOf" srcId="{1FF74720-1D4A-4E67-8755-777C671C00B4}" destId="{9F6F24D2-0B12-4504-8B1C-924ECFEAA70F}" srcOrd="1" destOrd="0" presId="urn:microsoft.com/office/officeart/2005/8/layout/hierarchy1"/>
    <dgm:cxn modelId="{69B64CE4-F69B-4D82-8CF0-EC7C6240FE09}" type="presParOf" srcId="{9F6F24D2-0B12-4504-8B1C-924ECFEAA70F}" destId="{D356B440-1783-480F-8F7A-F2FC4ABF7B10}" srcOrd="0" destOrd="0" presId="urn:microsoft.com/office/officeart/2005/8/layout/hierarchy1"/>
    <dgm:cxn modelId="{8DDC4D6E-4096-4519-888C-B54FF535A388}" type="presParOf" srcId="{9F6F24D2-0B12-4504-8B1C-924ECFEAA70F}" destId="{1E2771BD-CDC0-4711-A7C5-88C03931F443}" srcOrd="1" destOrd="0" presId="urn:microsoft.com/office/officeart/2005/8/layout/hierarchy1"/>
    <dgm:cxn modelId="{10EA4496-5549-454F-99E9-6A2334CF4BDB}" type="presParOf" srcId="{1E2771BD-CDC0-4711-A7C5-88C03931F443}" destId="{13D5F2FA-136D-489C-A794-9A3DC6139F6C}" srcOrd="0" destOrd="0" presId="urn:microsoft.com/office/officeart/2005/8/layout/hierarchy1"/>
    <dgm:cxn modelId="{EDC6E262-3CE1-48DA-B30F-9475A49CD69F}" type="presParOf" srcId="{13D5F2FA-136D-489C-A794-9A3DC6139F6C}" destId="{A5EC4DAB-1E1F-4663-89FD-86822B94B936}" srcOrd="0" destOrd="0" presId="urn:microsoft.com/office/officeart/2005/8/layout/hierarchy1"/>
    <dgm:cxn modelId="{E8048AB3-AFBD-4121-AE44-FC48FD503447}" type="presParOf" srcId="{13D5F2FA-136D-489C-A794-9A3DC6139F6C}" destId="{ADA2DE49-A38B-48A3-BD12-53A927FC9944}" srcOrd="1" destOrd="0" presId="urn:microsoft.com/office/officeart/2005/8/layout/hierarchy1"/>
    <dgm:cxn modelId="{5F0ACB06-512F-42B7-BF4B-A2B007648FEA}" type="presParOf" srcId="{1E2771BD-CDC0-4711-A7C5-88C03931F443}" destId="{5968481A-B2E8-4A99-8C74-DAA4BB196507}" srcOrd="1" destOrd="0" presId="urn:microsoft.com/office/officeart/2005/8/layout/hierarchy1"/>
    <dgm:cxn modelId="{710C2A28-0433-4CD3-9D42-D7BA44E0A30E}" type="presParOf" srcId="{9F6F24D2-0B12-4504-8B1C-924ECFEAA70F}" destId="{D8C9EDB4-FCE1-4CA0-AF00-95AC4BB20D39}" srcOrd="2" destOrd="0" presId="urn:microsoft.com/office/officeart/2005/8/layout/hierarchy1"/>
    <dgm:cxn modelId="{982473DF-AEFC-4F0B-94EE-47CFD89162EE}" type="presParOf" srcId="{9F6F24D2-0B12-4504-8B1C-924ECFEAA70F}" destId="{44364E76-C21B-4723-B4FE-C8BB4CBBE8BF}" srcOrd="3" destOrd="0" presId="urn:microsoft.com/office/officeart/2005/8/layout/hierarchy1"/>
    <dgm:cxn modelId="{874C808B-9980-4A1A-81D3-FE8267FFCD12}" type="presParOf" srcId="{44364E76-C21B-4723-B4FE-C8BB4CBBE8BF}" destId="{20712225-B45C-419D-B76F-AC79B14754FE}" srcOrd="0" destOrd="0" presId="urn:microsoft.com/office/officeart/2005/8/layout/hierarchy1"/>
    <dgm:cxn modelId="{BB14751D-8DBD-467D-A084-60ADF83B9C59}" type="presParOf" srcId="{20712225-B45C-419D-B76F-AC79B14754FE}" destId="{3643719C-5353-410C-8F5E-D420C82035E2}" srcOrd="0" destOrd="0" presId="urn:microsoft.com/office/officeart/2005/8/layout/hierarchy1"/>
    <dgm:cxn modelId="{CE43947A-E2CC-43D5-810F-0EBB21DAA6A3}" type="presParOf" srcId="{20712225-B45C-419D-B76F-AC79B14754FE}" destId="{D35A44E7-D93D-4F8F-92C1-2B9F0CA152EA}" srcOrd="1" destOrd="0" presId="urn:microsoft.com/office/officeart/2005/8/layout/hierarchy1"/>
    <dgm:cxn modelId="{0A4359BC-CF7A-4CD7-B2CA-0009C529623B}" type="presParOf" srcId="{44364E76-C21B-4723-B4FE-C8BB4CBBE8BF}" destId="{E9596AAA-ACB2-446A-8527-9E4C7960934C}" srcOrd="1" destOrd="0" presId="urn:microsoft.com/office/officeart/2005/8/layout/hierarchy1"/>
    <dgm:cxn modelId="{0EFB42C2-0262-4ED2-8F3D-879999619C3A}" type="presParOf" srcId="{68CA4A3E-D4B0-427E-BB1A-2340D48D4FAB}" destId="{98AE1CBA-7C7B-4369-82F7-7F25AFEDEAB6}" srcOrd="2" destOrd="0" presId="urn:microsoft.com/office/officeart/2005/8/layout/hierarchy1"/>
    <dgm:cxn modelId="{5785BBCD-EE58-4C0D-940C-D23D561E45B9}" type="presParOf" srcId="{68CA4A3E-D4B0-427E-BB1A-2340D48D4FAB}" destId="{58DF0D26-EE4D-4F84-B0D9-8A805D3D0532}" srcOrd="3" destOrd="0" presId="urn:microsoft.com/office/officeart/2005/8/layout/hierarchy1"/>
    <dgm:cxn modelId="{7C1CD3A9-4D78-48CB-BB05-1A504C98E05D}" type="presParOf" srcId="{58DF0D26-EE4D-4F84-B0D9-8A805D3D0532}" destId="{6A814CC9-AF3C-4219-A0CA-D77F583C8BC3}" srcOrd="0" destOrd="0" presId="urn:microsoft.com/office/officeart/2005/8/layout/hierarchy1"/>
    <dgm:cxn modelId="{0FABC58C-84A9-4870-84C2-336992658EA1}" type="presParOf" srcId="{6A814CC9-AF3C-4219-A0CA-D77F583C8BC3}" destId="{E687E5EB-D01E-4744-9BD2-FB2F8F83C549}" srcOrd="0" destOrd="0" presId="urn:microsoft.com/office/officeart/2005/8/layout/hierarchy1"/>
    <dgm:cxn modelId="{38042DEF-657C-4001-8C10-19A3F02F9177}" type="presParOf" srcId="{6A814CC9-AF3C-4219-A0CA-D77F583C8BC3}" destId="{B639EF9A-3C45-4D2E-BD33-F3F814D2F9BF}" srcOrd="1" destOrd="0" presId="urn:microsoft.com/office/officeart/2005/8/layout/hierarchy1"/>
    <dgm:cxn modelId="{B32A9D2C-BE0E-4875-A92A-2E9315D40E64}" type="presParOf" srcId="{58DF0D26-EE4D-4F84-B0D9-8A805D3D0532}" destId="{D7446348-D7D8-41C5-A8A7-4D35AE68BA08}" srcOrd="1" destOrd="0" presId="urn:microsoft.com/office/officeart/2005/8/layout/hierarchy1"/>
    <dgm:cxn modelId="{7D618CAF-DBDF-457F-95FF-69D7ED8E0AAD}" type="presParOf" srcId="{D7446348-D7D8-41C5-A8A7-4D35AE68BA08}" destId="{3A0CF9E7-2D3C-48C4-8E1A-F99CF8FA6727}" srcOrd="0" destOrd="0" presId="urn:microsoft.com/office/officeart/2005/8/layout/hierarchy1"/>
    <dgm:cxn modelId="{3AB2A739-AD9D-48B5-A98B-F11FF3308751}" type="presParOf" srcId="{D7446348-D7D8-41C5-A8A7-4D35AE68BA08}" destId="{98044BA6-F445-402F-883C-BA3B4F4F16D4}" srcOrd="1" destOrd="0" presId="urn:microsoft.com/office/officeart/2005/8/layout/hierarchy1"/>
    <dgm:cxn modelId="{006DB5BA-EAF0-4F4B-A9F0-D85437F67D1A}" type="presParOf" srcId="{98044BA6-F445-402F-883C-BA3B4F4F16D4}" destId="{5B3E3C7C-109B-4562-9F63-D8E5C709914E}" srcOrd="0" destOrd="0" presId="urn:microsoft.com/office/officeart/2005/8/layout/hierarchy1"/>
    <dgm:cxn modelId="{57009B32-ADA3-4E16-8799-7246EEA10910}" type="presParOf" srcId="{5B3E3C7C-109B-4562-9F63-D8E5C709914E}" destId="{A040F1CE-4CA8-4B54-96DF-955424451490}" srcOrd="0" destOrd="0" presId="urn:microsoft.com/office/officeart/2005/8/layout/hierarchy1"/>
    <dgm:cxn modelId="{BA96594E-5F86-4E03-8276-90D64F2E8763}" type="presParOf" srcId="{5B3E3C7C-109B-4562-9F63-D8E5C709914E}" destId="{366B547F-8BAA-4E26-A806-FBFA3831A59B}" srcOrd="1" destOrd="0" presId="urn:microsoft.com/office/officeart/2005/8/layout/hierarchy1"/>
    <dgm:cxn modelId="{0A5AF038-D672-4FC6-BBF5-81B03D0D0846}" type="presParOf" srcId="{98044BA6-F445-402F-883C-BA3B4F4F16D4}" destId="{5E4AE468-E9B0-400B-A90D-20FE4960DD78}" srcOrd="1" destOrd="0" presId="urn:microsoft.com/office/officeart/2005/8/layout/hierarchy1"/>
    <dgm:cxn modelId="{4E7D2549-A036-4753-B4C8-7F98A7E55F64}" type="presParOf" srcId="{D7446348-D7D8-41C5-A8A7-4D35AE68BA08}" destId="{3437A50E-E396-4BB3-BB4F-78C86636593C}" srcOrd="2" destOrd="0" presId="urn:microsoft.com/office/officeart/2005/8/layout/hierarchy1"/>
    <dgm:cxn modelId="{B361B45B-5F69-4886-A3FD-4CAA3C63DD8A}" type="presParOf" srcId="{D7446348-D7D8-41C5-A8A7-4D35AE68BA08}" destId="{2D605542-7632-48A2-B79F-3445E474A727}" srcOrd="3" destOrd="0" presId="urn:microsoft.com/office/officeart/2005/8/layout/hierarchy1"/>
    <dgm:cxn modelId="{8835F4F8-FC5F-493D-96F0-78F7A71D4EFE}" type="presParOf" srcId="{2D605542-7632-48A2-B79F-3445E474A727}" destId="{9917DA33-3C4B-4C70-BE18-7A88373935C7}" srcOrd="0" destOrd="0" presId="urn:microsoft.com/office/officeart/2005/8/layout/hierarchy1"/>
    <dgm:cxn modelId="{ECAA5B90-639E-4068-9955-8E8D6AED4659}" type="presParOf" srcId="{9917DA33-3C4B-4C70-BE18-7A88373935C7}" destId="{5C8BA0AA-9D39-4EE7-B537-E456DA9B8B8A}" srcOrd="0" destOrd="0" presId="urn:microsoft.com/office/officeart/2005/8/layout/hierarchy1"/>
    <dgm:cxn modelId="{DF12F69B-C0C8-4343-92C4-0A0633EB050F}" type="presParOf" srcId="{9917DA33-3C4B-4C70-BE18-7A88373935C7}" destId="{FA71BF48-0304-4C89-94EE-BD5CC62B00DF}" srcOrd="1" destOrd="0" presId="urn:microsoft.com/office/officeart/2005/8/layout/hierarchy1"/>
    <dgm:cxn modelId="{9A3A1DEE-B325-4CD4-A237-CD8E197B12CD}" type="presParOf" srcId="{2D605542-7632-48A2-B79F-3445E474A727}" destId="{66722B4F-BEFF-4A47-B1EA-9595D4BA0F17}" srcOrd="1" destOrd="0" presId="urn:microsoft.com/office/officeart/2005/8/layout/hierarchy1"/>
    <dgm:cxn modelId="{F7FEBA2A-D820-4F73-9BC5-CA8D2E3B7628}" type="presParOf" srcId="{D7446348-D7D8-41C5-A8A7-4D35AE68BA08}" destId="{F2C503E3-FFA0-43C3-A252-CD3FACC16DA5}" srcOrd="4" destOrd="0" presId="urn:microsoft.com/office/officeart/2005/8/layout/hierarchy1"/>
    <dgm:cxn modelId="{E123C2CF-8037-4A96-9AFF-75E08907B3DD}" type="presParOf" srcId="{D7446348-D7D8-41C5-A8A7-4D35AE68BA08}" destId="{CC4DCF44-A2DA-42B7-B95A-EB3A79FC9BE8}" srcOrd="5" destOrd="0" presId="urn:microsoft.com/office/officeart/2005/8/layout/hierarchy1"/>
    <dgm:cxn modelId="{97F72042-829F-4057-921C-E8BF6B8DC894}" type="presParOf" srcId="{CC4DCF44-A2DA-42B7-B95A-EB3A79FC9BE8}" destId="{1241A744-489B-4A7A-8076-DB1897FFB961}" srcOrd="0" destOrd="0" presId="urn:microsoft.com/office/officeart/2005/8/layout/hierarchy1"/>
    <dgm:cxn modelId="{287AF7D3-3606-493B-9121-BE1529B461E9}" type="presParOf" srcId="{1241A744-489B-4A7A-8076-DB1897FFB961}" destId="{6F19E644-894A-46B7-9578-902D18030B2D}" srcOrd="0" destOrd="0" presId="urn:microsoft.com/office/officeart/2005/8/layout/hierarchy1"/>
    <dgm:cxn modelId="{3E3860EC-7568-4719-B75B-5B5BECC98EC6}" type="presParOf" srcId="{1241A744-489B-4A7A-8076-DB1897FFB961}" destId="{4CD0938A-B5D2-4A68-9AC1-B2598573B3A8}" srcOrd="1" destOrd="0" presId="urn:microsoft.com/office/officeart/2005/8/layout/hierarchy1"/>
    <dgm:cxn modelId="{67295C63-6D0D-45A8-800A-723F268B76B9}" type="presParOf" srcId="{CC4DCF44-A2DA-42B7-B95A-EB3A79FC9BE8}" destId="{1B633B7F-E7EC-4104-8A7B-CB59E83F3D32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98E4E7-2F11-45A7-9EDB-FB6B09FCB7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51727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72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44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16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88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0FBC4-AFFE-4029-8640-8B32D063ADA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2429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C55F6-138A-4229-B35E-24DEDD7B4BDE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7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58C36-B2DC-404E-AF3D-FE181461E7E2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9771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934" y="4649276"/>
            <a:ext cx="4165058" cy="705014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934" y="5579767"/>
            <a:ext cx="4165058" cy="441428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619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23769" y="350919"/>
            <a:ext cx="2438083" cy="55178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350919"/>
            <a:ext cx="7111074" cy="55178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8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899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3200"/>
            </a:lvl1pPr>
            <a:lvl2pPr marL="609722" indent="0">
              <a:buNone/>
              <a:defRPr sz="2700"/>
            </a:lvl2pPr>
            <a:lvl3pPr marL="1219444" indent="0">
              <a:buNone/>
              <a:defRPr sz="2400"/>
            </a:lvl3pPr>
            <a:lvl4pPr marL="1829166" indent="0">
              <a:buNone/>
              <a:defRPr sz="2100"/>
            </a:lvl4pPr>
            <a:lvl5pPr marL="2438888" indent="0">
              <a:buNone/>
              <a:defRPr sz="2100"/>
            </a:lvl5pPr>
            <a:lvl6pPr marL="3048610" indent="0">
              <a:buNone/>
              <a:defRPr sz="2100"/>
            </a:lvl6pPr>
            <a:lvl7pPr marL="3658332" indent="0">
              <a:buNone/>
              <a:defRPr sz="2100"/>
            </a:lvl7pPr>
            <a:lvl8pPr marL="4268053" indent="0">
              <a:buNone/>
              <a:defRPr sz="2100"/>
            </a:lvl8pPr>
            <a:lvl9pPr marL="4877775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8486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95701"/>
            <a:ext cx="4774579" cy="45730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7272" y="1295701"/>
            <a:ext cx="4774579" cy="45730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5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08" y="365210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210" y="1681553"/>
            <a:ext cx="5157644" cy="82410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210" y="2505656"/>
            <a:ext cx="5157644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681553"/>
            <a:ext cx="5183042" cy="82410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505656"/>
            <a:ext cx="5183042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19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6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861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10" y="457307"/>
            <a:ext cx="3932255" cy="1600571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043" y="987655"/>
            <a:ext cx="6171396" cy="487475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210" y="2057877"/>
            <a:ext cx="3932255" cy="3812471"/>
          </a:xfrm>
        </p:spPr>
        <p:txBody>
          <a:bodyPr/>
          <a:lstStyle>
            <a:lvl1pPr marL="0" indent="0">
              <a:buNone/>
              <a:defRPr sz="2100"/>
            </a:lvl1pPr>
            <a:lvl2pPr marL="609722" indent="0">
              <a:buNone/>
              <a:defRPr sz="1900"/>
            </a:lvl2pPr>
            <a:lvl3pPr marL="1219444" indent="0">
              <a:buNone/>
              <a:defRPr sz="1600"/>
            </a:lvl3pPr>
            <a:lvl4pPr marL="1829166" indent="0">
              <a:buNone/>
              <a:defRPr sz="1300"/>
            </a:lvl4pPr>
            <a:lvl5pPr marL="2438888" indent="0">
              <a:buNone/>
              <a:defRPr sz="1300"/>
            </a:lvl5pPr>
            <a:lvl6pPr marL="3048610" indent="0">
              <a:buNone/>
              <a:defRPr sz="1300"/>
            </a:lvl6pPr>
            <a:lvl7pPr marL="3658332" indent="0">
              <a:buNone/>
              <a:defRPr sz="1300"/>
            </a:lvl7pPr>
            <a:lvl8pPr marL="4268053" indent="0">
              <a:buNone/>
              <a:defRPr sz="1300"/>
            </a:lvl8pPr>
            <a:lvl9pPr marL="487777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9614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10" y="457307"/>
            <a:ext cx="3932255" cy="1600571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043" y="987655"/>
            <a:ext cx="6171396" cy="4874754"/>
          </a:xfrm>
        </p:spPr>
        <p:txBody>
          <a:bodyPr/>
          <a:lstStyle>
            <a:lvl1pPr marL="0" indent="0">
              <a:buNone/>
              <a:defRPr sz="4300"/>
            </a:lvl1pPr>
            <a:lvl2pPr marL="609722" indent="0">
              <a:buNone/>
              <a:defRPr sz="3700"/>
            </a:lvl2pPr>
            <a:lvl3pPr marL="1219444" indent="0">
              <a:buNone/>
              <a:defRPr sz="3200"/>
            </a:lvl3pPr>
            <a:lvl4pPr marL="1829166" indent="0">
              <a:buNone/>
              <a:defRPr sz="2700"/>
            </a:lvl4pPr>
            <a:lvl5pPr marL="2438888" indent="0">
              <a:buNone/>
              <a:defRPr sz="2700"/>
            </a:lvl5pPr>
            <a:lvl6pPr marL="3048610" indent="0">
              <a:buNone/>
              <a:defRPr sz="2700"/>
            </a:lvl6pPr>
            <a:lvl7pPr marL="3658332" indent="0">
              <a:buNone/>
              <a:defRPr sz="2700"/>
            </a:lvl7pPr>
            <a:lvl8pPr marL="4268053" indent="0">
              <a:buNone/>
              <a:defRPr sz="2700"/>
            </a:lvl8pPr>
            <a:lvl9pPr marL="4877775" indent="0">
              <a:buNone/>
              <a:defRPr sz="27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210" y="2057877"/>
            <a:ext cx="3932255" cy="3812471"/>
          </a:xfrm>
        </p:spPr>
        <p:txBody>
          <a:bodyPr/>
          <a:lstStyle>
            <a:lvl1pPr marL="0" indent="0">
              <a:buNone/>
              <a:defRPr sz="2100"/>
            </a:lvl1pPr>
            <a:lvl2pPr marL="609722" indent="0">
              <a:buNone/>
              <a:defRPr sz="1900"/>
            </a:lvl2pPr>
            <a:lvl3pPr marL="1219444" indent="0">
              <a:buNone/>
              <a:defRPr sz="1600"/>
            </a:lvl3pPr>
            <a:lvl4pPr marL="1829166" indent="0">
              <a:buNone/>
              <a:defRPr sz="1300"/>
            </a:lvl4pPr>
            <a:lvl5pPr marL="2438888" indent="0">
              <a:buNone/>
              <a:defRPr sz="1300"/>
            </a:lvl5pPr>
            <a:lvl6pPr marL="3048610" indent="0">
              <a:buNone/>
              <a:defRPr sz="1300"/>
            </a:lvl6pPr>
            <a:lvl7pPr marL="3658332" indent="0">
              <a:buNone/>
              <a:defRPr sz="1300"/>
            </a:lvl7pPr>
            <a:lvl8pPr marL="4268053" indent="0">
              <a:buNone/>
              <a:defRPr sz="1300"/>
            </a:lvl8pPr>
            <a:lvl9pPr marL="487777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294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350919"/>
            <a:ext cx="9752330" cy="7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295701"/>
            <a:ext cx="9752330" cy="457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5pPr>
      <a:lvl6pPr marL="609722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6pPr>
      <a:lvl7pPr marL="1219444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7pPr>
      <a:lvl8pPr marL="1829166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8pPr>
      <a:lvl9pPr marL="2438888" algn="l" rtl="0" eaLnBrk="1" fontAlgn="base" hangingPunct="1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457291" indent="-457291" algn="l" rtl="0" eaLnBrk="1" fontAlgn="base" hangingPunct="1">
        <a:spcBef>
          <a:spcPct val="20000"/>
        </a:spcBef>
        <a:spcAft>
          <a:spcPct val="0"/>
        </a:spcAft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rtl="0" eaLnBrk="1" fontAlgn="base" hangingPunct="1">
        <a:spcBef>
          <a:spcPct val="20000"/>
        </a:spcBef>
        <a:spcAft>
          <a:spcPct val="0"/>
        </a:spcAft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rtl="0" eaLnBrk="1" fontAlgn="base" hangingPunct="1">
        <a:spcBef>
          <a:spcPct val="20000"/>
        </a:spcBef>
        <a:spcAft>
          <a:spcPct val="0"/>
        </a:spcAft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rtl="0" eaLnBrk="1" fontAlgn="base" hangingPunct="1">
        <a:spcBef>
          <a:spcPct val="20000"/>
        </a:spcBef>
        <a:spcAft>
          <a:spcPct val="0"/>
        </a:spcAft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047663" y="-285842"/>
            <a:ext cx="7142913" cy="3277377"/>
          </a:xfrm>
        </p:spPr>
        <p:txBody>
          <a:bodyPr/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</a:t>
            </a:r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екосистем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alt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572703"/>
            <a:ext cx="6285683" cy="127982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біотичний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абіотичний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компоненти</a:t>
            </a:r>
            <a:r>
              <a:rPr lang="ru-RU" sz="2800" dirty="0" smtClean="0"/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автотрофний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гетеротрофний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компоненти</a:t>
            </a:r>
            <a:r>
              <a:rPr lang="ru-RU" sz="2800" dirty="0" smtClean="0"/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продуценти</a:t>
            </a:r>
            <a:r>
              <a:rPr lang="ru-RU" sz="2800" dirty="0" smtClean="0"/>
              <a:t>, </a:t>
            </a:r>
            <a:r>
              <a:rPr lang="ru-RU" sz="2800" dirty="0" err="1" smtClean="0"/>
              <a:t>консументи</a:t>
            </a:r>
            <a:r>
              <a:rPr lang="ru-RU" sz="2800" dirty="0" smtClean="0"/>
              <a:t>, </a:t>
            </a:r>
            <a:r>
              <a:rPr lang="ru-RU" sz="2800" dirty="0" err="1" smtClean="0"/>
              <a:t>редуценти</a:t>
            </a:r>
            <a:r>
              <a:rPr lang="ru-RU" sz="2000" dirty="0" smtClean="0"/>
              <a:t>.</a:t>
            </a:r>
          </a:p>
          <a:p>
            <a:pPr algn="l"/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79" y="285794"/>
            <a:ext cx="9752330" cy="716128"/>
          </a:xfrm>
        </p:spPr>
        <p:txBody>
          <a:bodyPr/>
          <a:lstStyle/>
          <a:p>
            <a:pPr algn="ctr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Редуценти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286159"/>
            <a:ext cx="12190413" cy="1786364"/>
          </a:xfrm>
        </p:spPr>
        <p:txBody>
          <a:bodyPr/>
          <a:lstStyle/>
          <a:p>
            <a:pPr indent="457291">
              <a:buNone/>
            </a:pPr>
            <a:r>
              <a:rPr lang="ru-RU" sz="2400" b="1" dirty="0" err="1" smtClean="0"/>
              <a:t>Редуценти</a:t>
            </a:r>
            <a:r>
              <a:rPr lang="ru-RU" sz="2400" dirty="0" smtClean="0"/>
              <a:t> </a:t>
            </a:r>
            <a:r>
              <a:rPr lang="ru-RU" sz="2000" dirty="0" smtClean="0"/>
              <a:t>—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неорганічні</a:t>
            </a:r>
            <a:r>
              <a:rPr lang="ru-RU" sz="2400" dirty="0" smtClean="0"/>
              <a:t>.</a:t>
            </a:r>
          </a:p>
          <a:p>
            <a:pPr indent="457291">
              <a:buNone/>
            </a:pPr>
            <a:r>
              <a:rPr lang="ru-RU" sz="2400" dirty="0" err="1" smtClean="0"/>
              <a:t>Мікроорганізми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розкладають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продуцентів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консументів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простих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</a:t>
            </a:r>
            <a:r>
              <a:rPr lang="ru-RU" sz="2400" dirty="0" smtClean="0"/>
              <a:t>, </a:t>
            </a:r>
            <a:r>
              <a:rPr lang="ru-RU" sz="2400" dirty="0" err="1" smtClean="0"/>
              <a:t>замикаючи</a:t>
            </a:r>
            <a:r>
              <a:rPr lang="ru-RU" sz="2400" dirty="0" smtClean="0"/>
              <a:t> таким чином </a:t>
            </a:r>
            <a:r>
              <a:rPr lang="ru-RU" sz="2400" dirty="0" err="1" smtClean="0"/>
              <a:t>колообіг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біосфері</a:t>
            </a:r>
            <a:r>
              <a:rPr lang="ru-RU" sz="2400" dirty="0" smtClean="0"/>
              <a:t>.</a:t>
            </a:r>
            <a:endParaRPr lang="ru-RU" sz="2700" dirty="0" smtClean="0"/>
          </a:p>
        </p:txBody>
      </p:sp>
      <p:pic>
        <p:nvPicPr>
          <p:cNvPr id="4" name="Рисунок 3" descr="producer-consumer p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8" y="2643976"/>
            <a:ext cx="6858048" cy="3766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6"/>
          <p:cNvSpPr txBox="1">
            <a:spLocks/>
          </p:cNvSpPr>
          <p:nvPr/>
        </p:nvSpPr>
        <p:spPr bwMode="auto">
          <a:xfrm>
            <a:off x="6761875" y="3072604"/>
            <a:ext cx="5428538" cy="214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marL="457291" indent="457291" algn="l" defTabSz="1219444">
              <a:spcBef>
                <a:spcPct val="20000"/>
              </a:spcBef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Ці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організми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поділяють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редуцентів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І порядку,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редуцентів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ІІ порядку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так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далі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, аж доки не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пройде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повна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мінералізація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органічних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речовин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428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1256" y="884442"/>
            <a:ext cx="9244397" cy="716128"/>
          </a:xfrm>
        </p:spPr>
        <p:txBody>
          <a:bodyPr/>
          <a:lstStyle/>
          <a:p>
            <a:r>
              <a:rPr lang="ru-RU" sz="5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Висновок</a:t>
            </a:r>
            <a:endParaRPr lang="en-US" altLang="ru-RU" sz="53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1256" y="1905441"/>
            <a:ext cx="9244397" cy="42681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 err="1" smtClean="0"/>
              <a:t>Отже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незважаючи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наявне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екосистеми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структурну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схожість</a:t>
            </a:r>
            <a:r>
              <a:rPr lang="ru-RU" sz="2800" dirty="0" smtClean="0"/>
              <a:t>. </a:t>
            </a:r>
            <a:r>
              <a:rPr lang="ru-RU" sz="2800" dirty="0" err="1" smtClean="0"/>
              <a:t>Кожна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екосистема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власне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матеріально-енергетичне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забезпечення</a:t>
            </a:r>
            <a:r>
              <a:rPr lang="ru-RU" sz="2800" dirty="0" smtClean="0"/>
              <a:t> і </a:t>
            </a:r>
            <a:r>
              <a:rPr lang="ru-RU" sz="2800" dirty="0" err="1" smtClean="0"/>
              <a:t>певну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функціональну</a:t>
            </a:r>
            <a:r>
              <a:rPr lang="ru-RU" sz="2800" dirty="0" smtClean="0"/>
              <a:t> структуру. </a:t>
            </a:r>
            <a:r>
              <a:rPr lang="ru-RU" sz="2800" dirty="0" err="1" smtClean="0"/>
              <a:t>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вище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категорії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організмів</a:t>
            </a:r>
            <a:r>
              <a:rPr lang="ru-RU" sz="2800" dirty="0" smtClean="0"/>
              <a:t> у будь-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екосистемі</a:t>
            </a:r>
            <a:r>
              <a:rPr lang="ru-RU" sz="2800" dirty="0" smtClean="0"/>
              <a:t> </a:t>
            </a:r>
            <a:r>
              <a:rPr lang="ru-RU" sz="2800" dirty="0" err="1" smtClean="0"/>
              <a:t>тісно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взаємодіють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собою,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сумісне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функціонування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підтримує</a:t>
            </a:r>
            <a:r>
              <a:rPr lang="ru-RU" sz="2800" dirty="0" smtClean="0"/>
              <a:t> структуру і </a:t>
            </a:r>
            <a:r>
              <a:rPr lang="ru-RU" sz="2800" dirty="0" err="1" smtClean="0"/>
              <a:t>цілісність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біоценозу</a:t>
            </a:r>
            <a:r>
              <a:rPr lang="ru-RU" sz="2800" dirty="0" smtClean="0"/>
              <a:t>, а й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абіотичні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біотопу</a:t>
            </a:r>
            <a:r>
              <a:rPr lang="ru-RU" sz="2800" dirty="0" smtClean="0"/>
              <a:t>, </a:t>
            </a:r>
            <a:r>
              <a:rPr lang="ru-RU" sz="2800" dirty="0" err="1" smtClean="0"/>
              <a:t>зумовлюючи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екосистеми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середовища</a:t>
            </a:r>
            <a:r>
              <a:rPr lang="ru-RU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578" y="1"/>
            <a:ext cx="9930537" cy="1071795"/>
          </a:xfrm>
        </p:spPr>
        <p:txBody>
          <a:bodyPr/>
          <a:lstStyle/>
          <a:p>
            <a:pPr indent="457291">
              <a:buNone/>
            </a:pPr>
            <a:r>
              <a:rPr lang="ru-RU" sz="2700" dirty="0" smtClean="0"/>
              <a:t>Структуру </a:t>
            </a:r>
            <a:r>
              <a:rPr lang="ru-RU" sz="2700" dirty="0" err="1" smtClean="0"/>
              <a:t>екосистеми</a:t>
            </a:r>
            <a:r>
              <a:rPr lang="ru-RU" sz="2700" dirty="0" smtClean="0"/>
              <a:t> </a:t>
            </a:r>
            <a:r>
              <a:rPr lang="ru-RU" sz="2700" dirty="0" err="1" smtClean="0"/>
              <a:t>розуміють</a:t>
            </a:r>
            <a:r>
              <a:rPr lang="ru-RU" sz="2700" dirty="0" smtClean="0"/>
              <a:t> як </a:t>
            </a:r>
            <a:r>
              <a:rPr lang="ru-RU" sz="2700" dirty="0" err="1" smtClean="0"/>
              <a:t>її</a:t>
            </a:r>
            <a:r>
              <a:rPr lang="ru-RU" sz="2700" dirty="0" smtClean="0"/>
              <a:t> </a:t>
            </a:r>
            <a:r>
              <a:rPr lang="ru-RU" sz="2700" dirty="0" err="1" smtClean="0"/>
              <a:t>внутрішню</a:t>
            </a:r>
            <a:r>
              <a:rPr lang="ru-RU" sz="2700" dirty="0" smtClean="0"/>
              <a:t> </a:t>
            </a:r>
            <a:r>
              <a:rPr lang="ru-RU" sz="2700" dirty="0" err="1" smtClean="0"/>
              <a:t>будову</a:t>
            </a:r>
            <a:r>
              <a:rPr lang="ru-RU" sz="2700" dirty="0" smtClean="0"/>
              <a:t> і </a:t>
            </a:r>
            <a:r>
              <a:rPr lang="ru-RU" sz="2700" dirty="0" err="1" smtClean="0"/>
              <a:t>взаємозв'язки</a:t>
            </a:r>
            <a:r>
              <a:rPr lang="ru-RU" sz="2700" dirty="0" smtClean="0"/>
              <a:t> </a:t>
            </a:r>
            <a:r>
              <a:rPr lang="ru-RU" sz="2700" dirty="0" err="1" smtClean="0"/>
              <a:t>між</a:t>
            </a:r>
            <a:r>
              <a:rPr lang="ru-RU" sz="2700" dirty="0" smtClean="0"/>
              <a:t> </a:t>
            </a:r>
            <a:r>
              <a:rPr lang="ru-RU" sz="2700" dirty="0" err="1" smtClean="0"/>
              <a:t>її</a:t>
            </a:r>
            <a:r>
              <a:rPr lang="ru-RU" sz="2700" dirty="0" smtClean="0"/>
              <a:t> </a:t>
            </a:r>
            <a:r>
              <a:rPr lang="ru-RU" sz="2700" dirty="0" err="1" smtClean="0"/>
              <a:t>складниками</a:t>
            </a:r>
            <a:r>
              <a:rPr lang="ru-RU" sz="2700" dirty="0" smtClean="0"/>
              <a:t>. </a:t>
            </a:r>
            <a:r>
              <a:rPr lang="ru-RU" sz="2700" dirty="0" err="1" smtClean="0"/>
              <a:t>Розрізняють</a:t>
            </a:r>
            <a:r>
              <a:rPr lang="ru-RU" sz="2700" dirty="0" smtClean="0"/>
              <a:t> </a:t>
            </a:r>
            <a:r>
              <a:rPr lang="ru-RU" sz="2700" dirty="0" err="1" smtClean="0"/>
              <a:t>дві</a:t>
            </a:r>
            <a:r>
              <a:rPr lang="ru-RU" sz="2700" dirty="0" smtClean="0"/>
              <a:t> </a:t>
            </a:r>
            <a:r>
              <a:rPr lang="ru-RU" sz="2700" dirty="0" err="1" smtClean="0"/>
              <a:t>такі</a:t>
            </a:r>
            <a:r>
              <a:rPr lang="ru-RU" sz="2700" dirty="0" smtClean="0"/>
              <a:t> </a:t>
            </a:r>
            <a:r>
              <a:rPr lang="ru-RU" sz="2700" dirty="0" err="1" smtClean="0"/>
              <a:t>структури</a:t>
            </a:r>
            <a:r>
              <a:rPr lang="ru-RU" sz="2700" dirty="0" smtClean="0"/>
              <a:t> </a:t>
            </a:r>
            <a:r>
              <a:rPr lang="ru-RU" sz="2700" dirty="0" err="1" smtClean="0"/>
              <a:t>екосистем</a:t>
            </a:r>
            <a:r>
              <a:rPr lang="uk-UA" sz="2700" dirty="0" smtClean="0"/>
              <a:t>:</a:t>
            </a:r>
            <a:endParaRPr lang="ru-RU" sz="27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85794"/>
          <a:ext cx="13523791" cy="657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149" y="4787430"/>
            <a:ext cx="2571434" cy="1786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5783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2340"/>
            <a:ext cx="6666636" cy="435841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Розглянемо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функціональну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609722" eaLnBrk="0" hangingPunct="0">
              <a:spcBef>
                <a:spcPct val="0"/>
              </a:spcBef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трансформація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609722" eaLnBrk="0" hangingPunct="0">
              <a:spcBef>
                <a:spcPct val="0"/>
              </a:spcBef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продукування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органічної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маси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609722" eaLnBrk="0" hangingPunct="0">
              <a:spcBef>
                <a:spcPct val="0"/>
              </a:spcBef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уздовж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ланцюгів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609722" eaLnBrk="0" hangingPunct="0">
              <a:spcBef>
                <a:spcPct val="0"/>
              </a:spcBef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деструкція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мертвої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органіки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біотичний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кругообіг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609722" eaLnBrk="0" hangingPunct="0">
              <a:spcBef>
                <a:spcPct val="0"/>
              </a:spcBef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динаміка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609722" eaLnBrk="0" hangingPunct="0">
              <a:spcBef>
                <a:spcPct val="0"/>
              </a:spcBef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саморегуляція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стабільність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lid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170584"/>
            <a:ext cx="5349897" cy="489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23900" y="4501364"/>
            <a:ext cx="10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rgbClr val="000000"/>
                </a:solidFill>
              </a:rPr>
              <a:t>Неорган</a:t>
            </a:r>
            <a:r>
              <a:rPr lang="uk-UA" sz="1200" dirty="0" err="1" smtClean="0">
                <a:solidFill>
                  <a:srgbClr val="000000"/>
                </a:solidFill>
              </a:rPr>
              <a:t>ічні</a:t>
            </a:r>
            <a:endParaRPr lang="uk-UA" sz="1200" dirty="0" smtClean="0">
              <a:solidFill>
                <a:srgbClr val="000000"/>
              </a:solidFill>
            </a:endParaRPr>
          </a:p>
          <a:p>
            <a:r>
              <a:rPr lang="uk-UA" sz="1200" dirty="0" smtClean="0">
                <a:solidFill>
                  <a:srgbClr val="000000"/>
                </a:solidFill>
              </a:rPr>
              <a:t>речовини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470" y="3072604"/>
            <a:ext cx="10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rgbClr val="000000"/>
                </a:solidFill>
              </a:rPr>
              <a:t>Неорган</a:t>
            </a:r>
            <a:r>
              <a:rPr lang="uk-UA" sz="1200" dirty="0" err="1" smtClean="0">
                <a:solidFill>
                  <a:srgbClr val="000000"/>
                </a:solidFill>
              </a:rPr>
              <a:t>ічні</a:t>
            </a:r>
            <a:endParaRPr lang="uk-UA" sz="1200" dirty="0" smtClean="0">
              <a:solidFill>
                <a:srgbClr val="000000"/>
              </a:solidFill>
            </a:endParaRPr>
          </a:p>
          <a:p>
            <a:r>
              <a:rPr lang="uk-UA" sz="1200" dirty="0" smtClean="0">
                <a:solidFill>
                  <a:srgbClr val="000000"/>
                </a:solidFill>
              </a:rPr>
              <a:t>речовини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4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457291" algn="ctr"/>
            <a:r>
              <a:rPr lang="ru-RU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Кожна</a:t>
            </a:r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екосистема</a:t>
            </a:r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 </a:t>
            </a:r>
            <a:r>
              <a:rPr lang="ru-RU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компоненти</a:t>
            </a:r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644886"/>
            <a:ext cx="9752330" cy="1000364"/>
          </a:xfrm>
        </p:spPr>
        <p:txBody>
          <a:bodyPr/>
          <a:lstStyle/>
          <a:p>
            <a:pPr indent="457291">
              <a:buNone/>
            </a:pPr>
            <a:r>
              <a:rPr lang="ru-RU" sz="2000" dirty="0" err="1" smtClean="0"/>
              <a:t>Незважаючи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екосистем</a:t>
            </a:r>
            <a:r>
              <a:rPr lang="ru-RU" sz="2000" dirty="0" smtClean="0"/>
              <a:t>,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усім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однакова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біотична</a:t>
            </a:r>
            <a:r>
              <a:rPr lang="ru-RU" sz="2000" dirty="0" smtClean="0"/>
              <a:t> структура,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</a:t>
            </a:r>
            <a:r>
              <a:rPr lang="ru-RU" sz="2000" dirty="0" smtClean="0"/>
              <a:t> й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.</a:t>
            </a:r>
            <a:endParaRPr lang="ru-RU" altLang="ru-RU" sz="2000" dirty="0"/>
          </a:p>
        </p:txBody>
      </p:sp>
      <p:pic>
        <p:nvPicPr>
          <p:cNvPr id="1026" name="Picture 2" descr="C:\Users\AnotherOne\Desktop\Учеба\экология\проект 2\D095D0BAD0BED0BBD0BED0B3D0B8D187D0BDD0BE_D180D0B0D0B2D0BDD0BED0B2D0B5D181D0B8D0B5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09484" y="2429662"/>
            <a:ext cx="7286118" cy="328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1500968"/>
            <a:ext cx="9752330" cy="79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marL="457291" indent="457291" algn="l" defTabSz="1219444">
              <a:spcBef>
                <a:spcPct val="20000"/>
              </a:spcBef>
              <a:buFontTx/>
              <a:buChar char="•"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організми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91" indent="457291" algn="l" defTabSz="1219444">
              <a:spcBef>
                <a:spcPct val="20000"/>
              </a:spcBef>
              <a:buFontTx/>
              <a:buChar char="•"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фактори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навколишнього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для них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середовища</a:t>
            </a:r>
            <a:endParaRPr lang="ru-RU" sz="24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ology_abiotic_fac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9262"/>
            <a:ext cx="8934768" cy="340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802" y="858026"/>
            <a:ext cx="9752330" cy="4573059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До складу </a:t>
            </a:r>
            <a:r>
              <a:rPr lang="uk-UA" sz="3600" b="1" dirty="0" smtClean="0"/>
              <a:t>абіотичної частини</a:t>
            </a:r>
            <a:r>
              <a:rPr lang="uk-UA" sz="3600" dirty="0" smtClean="0"/>
              <a:t> біогеоценозу входять такі компоненти:</a:t>
            </a:r>
          </a:p>
          <a:p>
            <a:r>
              <a:rPr lang="uk-UA" sz="3600" dirty="0" smtClean="0"/>
              <a:t>неорганічні речовини</a:t>
            </a:r>
            <a:r>
              <a:rPr lang="ru-RU" sz="3600" dirty="0" smtClean="0"/>
              <a:t>;</a:t>
            </a:r>
            <a:endParaRPr lang="uk-UA" sz="3600" dirty="0" smtClean="0"/>
          </a:p>
          <a:p>
            <a:r>
              <a:rPr lang="uk-UA" sz="3600" dirty="0" smtClean="0"/>
              <a:t>органічні речовини;</a:t>
            </a:r>
          </a:p>
          <a:p>
            <a:r>
              <a:rPr lang="uk-UA" sz="3600" dirty="0" smtClean="0"/>
              <a:t>мікроклімат.</a:t>
            </a:r>
            <a:endParaRPr lang="uk-UA" sz="3600" dirty="0"/>
          </a:p>
        </p:txBody>
      </p:sp>
    </p:spTree>
    <p:extLst>
      <p:ext uri="{BB962C8B-B14F-4D97-AF65-F5344CB8AC3E}">
        <p14:creationId xmlns="" xmlns:p14="http://schemas.microsoft.com/office/powerpoint/2010/main" val="5820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4546" y="215084"/>
            <a:ext cx="10514231" cy="1325870"/>
          </a:xfrm>
        </p:spPr>
        <p:txBody>
          <a:bodyPr/>
          <a:lstStyle/>
          <a:p>
            <a:pPr algn="ctr"/>
            <a:r>
              <a:rPr lang="uk-UA" sz="4400" b="1" dirty="0" smtClean="0"/>
              <a:t>Біотичний компонент </a:t>
            </a:r>
            <a:r>
              <a:rPr lang="uk-UA" sz="4400" dirty="0" smtClean="0"/>
              <a:t>екосистем поділяється на: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738280" y="2001034"/>
            <a:ext cx="5157644" cy="824103"/>
          </a:xfrm>
        </p:spPr>
        <p:txBody>
          <a:bodyPr/>
          <a:lstStyle/>
          <a:p>
            <a:pPr marL="457291" indent="457291" algn="ctr" fontAlgn="auto"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Автотрофні</a:t>
            </a:r>
            <a:r>
              <a:rPr lang="uk-UA" sz="2400" b="0" dirty="0">
                <a:solidFill>
                  <a:schemeClr val="tx1"/>
                </a:solidFill>
              </a:rPr>
              <a:t> </a:t>
            </a:r>
          </a:p>
          <a:p>
            <a:pPr marL="457291" indent="457291" algn="ctr" fontAlgn="auto">
              <a:spcAft>
                <a:spcPts val="0"/>
              </a:spcAft>
              <a:defRPr/>
            </a:pPr>
            <a:r>
              <a:rPr lang="uk-UA" sz="2400" b="0" dirty="0" smtClean="0">
                <a:solidFill>
                  <a:schemeClr val="tx1"/>
                </a:solidFill>
              </a:rPr>
              <a:t>організми</a:t>
            </a:r>
            <a:endParaRPr lang="uk-UA" sz="2400" b="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-691404" y="5001430"/>
            <a:ext cx="3205754" cy="824103"/>
          </a:xfrm>
        </p:spPr>
        <p:txBody>
          <a:bodyPr/>
          <a:lstStyle/>
          <a:p>
            <a:pPr marL="457291" indent="457291" algn="ctr"/>
            <a:r>
              <a:rPr lang="uk-UA" sz="2400" dirty="0">
                <a:solidFill>
                  <a:schemeClr val="tx1"/>
                </a:solidFill>
              </a:rPr>
              <a:t>Гетеротрофні </a:t>
            </a:r>
          </a:p>
          <a:p>
            <a:pPr marL="457291" indent="457291" algn="ctr"/>
            <a:r>
              <a:rPr lang="uk-UA" sz="2400" dirty="0" smtClean="0">
                <a:solidFill>
                  <a:schemeClr val="tx1"/>
                </a:solidFill>
              </a:rPr>
              <a:t>організми</a:t>
            </a:r>
            <a:endParaRPr lang="uk-UA" sz="2400" b="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а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182" y="1643844"/>
            <a:ext cx="6912195" cy="498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21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108" y="286522"/>
            <a:ext cx="9752330" cy="716128"/>
          </a:xfrm>
        </p:spPr>
        <p:txBody>
          <a:bodyPr/>
          <a:lstStyle/>
          <a:p>
            <a:pPr algn="ctr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Продуценти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(автотрофи)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8728" y="5369222"/>
            <a:ext cx="9752330" cy="1490366"/>
          </a:xfrm>
        </p:spPr>
        <p:txBody>
          <a:bodyPr/>
          <a:lstStyle/>
          <a:p>
            <a:pPr indent="457291">
              <a:buNone/>
            </a:pPr>
            <a:r>
              <a:rPr lang="ru-RU" sz="2000" dirty="0" err="1" smtClean="0"/>
              <a:t>Організми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речовину</a:t>
            </a:r>
            <a:r>
              <a:rPr lang="ru-RU" sz="2000" dirty="0" smtClean="0"/>
              <a:t> з </a:t>
            </a:r>
            <a:r>
              <a:rPr lang="ru-RU" sz="2000" dirty="0" err="1" smtClean="0"/>
              <a:t>неорганічних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</a:t>
            </a:r>
            <a:r>
              <a:rPr lang="ru-RU" sz="2000" dirty="0" smtClean="0"/>
              <a:t>. </a:t>
            </a:r>
          </a:p>
          <a:p>
            <a:pPr indent="457291">
              <a:buNone/>
            </a:pP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</a:t>
            </a:r>
            <a:r>
              <a:rPr lang="uk-UA" sz="2000" dirty="0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уловлювати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енергію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невелику</a:t>
            </a:r>
            <a:r>
              <a:rPr lang="ru-RU" sz="2000" dirty="0" smtClean="0"/>
              <a:t> роль у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екосистемах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4" name="Рисунок 3" descr="plantpo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64" y="1072340"/>
            <a:ext cx="8077211" cy="421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06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670" y="357960"/>
            <a:ext cx="9752330" cy="716128"/>
          </a:xfrm>
        </p:spPr>
        <p:txBody>
          <a:bodyPr/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Консументи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гетеротрофи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61832" y="1500522"/>
            <a:ext cx="5428581" cy="4573059"/>
          </a:xfrm>
        </p:spPr>
        <p:txBody>
          <a:bodyPr/>
          <a:lstStyle/>
          <a:p>
            <a:pPr indent="457291">
              <a:buNone/>
            </a:pPr>
            <a:r>
              <a:rPr lang="ru-RU" sz="2400" dirty="0" err="1" smtClean="0"/>
              <a:t>Консументи</a:t>
            </a:r>
            <a:r>
              <a:rPr lang="ru-RU" sz="2400" dirty="0" smtClean="0"/>
              <a:t> </a:t>
            </a:r>
            <a:r>
              <a:rPr lang="uk-UA" sz="2400" dirty="0" smtClean="0"/>
              <a:t>— </a:t>
            </a:r>
            <a:r>
              <a:rPr lang="ru-RU" sz="2400" dirty="0" err="1" smtClean="0"/>
              <a:t>організми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життєдіяльності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поділяють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підгрупи</a:t>
            </a:r>
            <a:r>
              <a:rPr lang="ru-RU" sz="2400" dirty="0" smtClean="0"/>
              <a:t>:</a:t>
            </a:r>
          </a:p>
          <a:p>
            <a:pPr indent="609722"/>
            <a:r>
              <a:rPr lang="ru-RU" sz="2400" dirty="0" err="1" smtClean="0"/>
              <a:t>первинні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консументи</a:t>
            </a:r>
            <a:r>
              <a:rPr lang="ru-RU" sz="2400" dirty="0" smtClean="0"/>
              <a:t>;</a:t>
            </a:r>
          </a:p>
          <a:p>
            <a:pPr indent="609722"/>
            <a:r>
              <a:rPr lang="ru-RU" sz="2400" dirty="0" err="1" smtClean="0"/>
              <a:t>вторинні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консументи</a:t>
            </a:r>
            <a:r>
              <a:rPr lang="ru-RU" sz="2400" dirty="0" smtClean="0"/>
              <a:t>;</a:t>
            </a:r>
          </a:p>
          <a:p>
            <a:pPr indent="609722"/>
            <a:r>
              <a:rPr lang="ru-RU" sz="2400" dirty="0" err="1" smtClean="0"/>
              <a:t>симбіотрофи</a:t>
            </a:r>
            <a:r>
              <a:rPr lang="ru-RU" sz="2400" dirty="0" smtClean="0"/>
              <a:t>;</a:t>
            </a:r>
          </a:p>
          <a:p>
            <a:pPr indent="609722"/>
            <a:r>
              <a:rPr lang="ru-RU" sz="2400" dirty="0" err="1" smtClean="0"/>
              <a:t>детритофаги</a:t>
            </a:r>
            <a:r>
              <a:rPr lang="ru-RU" sz="2400" dirty="0" smtClean="0"/>
              <a:t>.</a:t>
            </a:r>
          </a:p>
        </p:txBody>
      </p:sp>
      <p:pic>
        <p:nvPicPr>
          <p:cNvPr id="4" name="Рисунок 3" descr="к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5" y="1215216"/>
            <a:ext cx="6950783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970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232" y="215084"/>
            <a:ext cx="9752330" cy="716128"/>
          </a:xfrm>
        </p:spPr>
        <p:txBody>
          <a:bodyPr/>
          <a:lstStyle/>
          <a:p>
            <a:pPr algn="ctr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Детритофаги</a:t>
            </a:r>
            <a:endParaRPr lang="ru-RU" sz="4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8728" y="4725470"/>
            <a:ext cx="9752330" cy="2134118"/>
          </a:xfrm>
        </p:spPr>
        <p:txBody>
          <a:bodyPr/>
          <a:lstStyle/>
          <a:p>
            <a:pPr indent="457291">
              <a:buNone/>
            </a:pPr>
            <a:r>
              <a:rPr lang="ru-RU" sz="2000" dirty="0" err="1" smtClean="0"/>
              <a:t>Харчуються</a:t>
            </a:r>
            <a:r>
              <a:rPr lang="ru-RU" sz="2000" dirty="0" smtClean="0"/>
              <a:t> мертвою </a:t>
            </a:r>
            <a:r>
              <a:rPr lang="ru-RU" sz="2000" dirty="0" err="1" smtClean="0"/>
              <a:t>органічною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очищуючи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екоситему</a:t>
            </a:r>
            <a:r>
              <a:rPr lang="ru-RU" sz="2000" dirty="0" smtClean="0"/>
              <a:t>.</a:t>
            </a:r>
          </a:p>
          <a:p>
            <a:pPr indent="609722"/>
            <a:r>
              <a:rPr lang="ru-RU" sz="2000" dirty="0" err="1" smtClean="0"/>
              <a:t>Детритофагів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харчуються</a:t>
            </a:r>
            <a:r>
              <a:rPr lang="ru-RU" sz="2000" dirty="0" smtClean="0"/>
              <a:t> трупами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некрофагами</a:t>
            </a:r>
            <a:r>
              <a:rPr lang="ru-RU" sz="2000" dirty="0" smtClean="0"/>
              <a:t>.</a:t>
            </a:r>
          </a:p>
          <a:p>
            <a:pPr indent="609722"/>
            <a:r>
              <a:rPr lang="ru-RU" sz="2000" dirty="0" err="1" smtClean="0"/>
              <a:t>Гриби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бактерії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об'єднують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підгрупу</a:t>
            </a:r>
            <a:r>
              <a:rPr lang="ru-RU" sz="2000" dirty="0" smtClean="0"/>
              <a:t> </a:t>
            </a:r>
            <a:r>
              <a:rPr lang="ru-RU" sz="2000" dirty="0" err="1" smtClean="0"/>
              <a:t>детритофагів</a:t>
            </a:r>
            <a:r>
              <a:rPr lang="ru-RU" sz="2000" dirty="0" smtClean="0"/>
              <a:t> </a:t>
            </a:r>
            <a:r>
              <a:rPr lang="uk-UA" sz="2000" dirty="0" smtClean="0"/>
              <a:t>—</a:t>
            </a:r>
            <a:r>
              <a:rPr lang="ru-RU" sz="2000" dirty="0" smtClean="0"/>
              <a:t> </a:t>
            </a:r>
            <a:r>
              <a:rPr lang="ru-RU" sz="2000" dirty="0" err="1" smtClean="0"/>
              <a:t>редуцентів</a:t>
            </a:r>
            <a:r>
              <a:rPr lang="ru-RU" sz="2000" dirty="0" smtClean="0"/>
              <a:t>.</a:t>
            </a:r>
          </a:p>
        </p:txBody>
      </p:sp>
      <p:pic>
        <p:nvPicPr>
          <p:cNvPr id="4" name="Рисунок 3" descr="image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23" y="1000340"/>
            <a:ext cx="8095253" cy="362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404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262</TotalTime>
  <Words>354</Words>
  <Application>Microsoft Office PowerPoint</Application>
  <PresentationFormat>Произвольный</PresentationFormat>
  <Paragraphs>59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powerpoint-template-24</vt:lpstr>
      <vt:lpstr>Структура екосистем:</vt:lpstr>
      <vt:lpstr>Слайд 2</vt:lpstr>
      <vt:lpstr>Слайд 3</vt:lpstr>
      <vt:lpstr>Кожна екосистема має два основні компоненти: </vt:lpstr>
      <vt:lpstr>Слайд 5</vt:lpstr>
      <vt:lpstr>Біотичний компонент екосистем поділяється на:</vt:lpstr>
      <vt:lpstr>Продуценти (автотрофи)</vt:lpstr>
      <vt:lpstr>Консументи (гетеротрофи)</vt:lpstr>
      <vt:lpstr>Детритофаги</vt:lpstr>
      <vt:lpstr>Редуценти</vt:lpstr>
      <vt:lpstr>Висновок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екосистем:</dc:title>
  <cp:lastModifiedBy>AnotherOne</cp:lastModifiedBy>
  <cp:revision>26</cp:revision>
  <dcterms:created xsi:type="dcterms:W3CDTF">2021-10-18T18:37:01Z</dcterms:created>
  <dcterms:modified xsi:type="dcterms:W3CDTF">2021-10-20T11:55:01Z</dcterms:modified>
</cp:coreProperties>
</file>