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озділ без заголовка" id="{847D9776-5232-48B6-A343-6D93525265BD}">
          <p14:sldIdLst>
            <p14:sldId id="26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3644BFD-D22E-4019-B666-387DA51A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5234761" y="2150362"/>
            <a:ext cx="5860051" cy="1559357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46" y="466344"/>
            <a:ext cx="8333796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3F5B4A-3DE0-7EB8-783A-E86F72B637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36" r="20236" b="1"/>
          <a:stretch>
            <a:fillRect/>
          </a:stretch>
        </p:blipFill>
        <p:spPr>
          <a:xfrm>
            <a:off x="628650" y="704765"/>
            <a:ext cx="7971282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71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9FC6AC-4A12-4825-8ABE-0732B8EF4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9C0E18-368B-A569-751C-194D8F9002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350"/>
          <a:stretch>
            <a:fillRect/>
          </a:stretch>
        </p:blipFill>
        <p:spPr>
          <a:xfrm>
            <a:off x="20" y="10"/>
            <a:ext cx="8896993" cy="6857990"/>
          </a:xfrm>
          <a:custGeom>
            <a:avLst/>
            <a:gdLst/>
            <a:ahLst/>
            <a:cxnLst/>
            <a:rect l="l" t="t" r="r" b="b"/>
            <a:pathLst>
              <a:path w="11862683" h="6858000">
                <a:moveTo>
                  <a:pt x="0" y="0"/>
                </a:moveTo>
                <a:lnTo>
                  <a:pt x="4038600" y="0"/>
                </a:lnTo>
                <a:lnTo>
                  <a:pt x="4114800" y="0"/>
                </a:lnTo>
                <a:lnTo>
                  <a:pt x="4282294" y="0"/>
                </a:lnTo>
                <a:lnTo>
                  <a:pt x="6139260" y="0"/>
                </a:lnTo>
                <a:lnTo>
                  <a:pt x="6362810" y="0"/>
                </a:lnTo>
                <a:lnTo>
                  <a:pt x="7272221" y="0"/>
                </a:lnTo>
                <a:lnTo>
                  <a:pt x="10815342" y="0"/>
                </a:lnTo>
                <a:cubicBezTo>
                  <a:pt x="10709672" y="35571"/>
                  <a:pt x="10607020" y="78255"/>
                  <a:pt x="10501350" y="110269"/>
                </a:cubicBezTo>
                <a:cubicBezTo>
                  <a:pt x="10516447" y="145839"/>
                  <a:pt x="10531542" y="138725"/>
                  <a:pt x="10546639" y="135168"/>
                </a:cubicBezTo>
                <a:cubicBezTo>
                  <a:pt x="10637212" y="120941"/>
                  <a:pt x="10730806" y="110269"/>
                  <a:pt x="10818360" y="71141"/>
                </a:cubicBezTo>
                <a:cubicBezTo>
                  <a:pt x="10839496" y="64027"/>
                  <a:pt x="10863648" y="64027"/>
                  <a:pt x="10872705" y="88927"/>
                </a:cubicBezTo>
                <a:cubicBezTo>
                  <a:pt x="10887801" y="124497"/>
                  <a:pt x="10866668" y="145839"/>
                  <a:pt x="10845532" y="163625"/>
                </a:cubicBezTo>
                <a:cubicBezTo>
                  <a:pt x="10809304" y="195638"/>
                  <a:pt x="10767036" y="188525"/>
                  <a:pt x="10727787" y="192082"/>
                </a:cubicBezTo>
                <a:cubicBezTo>
                  <a:pt x="10619098" y="209867"/>
                  <a:pt x="10567772" y="259665"/>
                  <a:pt x="10543619" y="373491"/>
                </a:cubicBezTo>
                <a:cubicBezTo>
                  <a:pt x="10637212" y="327250"/>
                  <a:pt x="10730806" y="384162"/>
                  <a:pt x="10821380" y="352148"/>
                </a:cubicBezTo>
                <a:cubicBezTo>
                  <a:pt x="10845532" y="345034"/>
                  <a:pt x="10881763" y="355706"/>
                  <a:pt x="10869686" y="394834"/>
                </a:cubicBezTo>
                <a:cubicBezTo>
                  <a:pt x="10857610" y="430405"/>
                  <a:pt x="10818360" y="458860"/>
                  <a:pt x="10887801" y="451747"/>
                </a:cubicBezTo>
                <a:cubicBezTo>
                  <a:pt x="10939127" y="448189"/>
                  <a:pt x="10954222" y="405504"/>
                  <a:pt x="10969318" y="359262"/>
                </a:cubicBezTo>
                <a:cubicBezTo>
                  <a:pt x="10981394" y="334364"/>
                  <a:pt x="11014605" y="320135"/>
                  <a:pt x="11038758" y="334364"/>
                </a:cubicBezTo>
                <a:cubicBezTo>
                  <a:pt x="11068949" y="348592"/>
                  <a:pt x="11059892" y="387720"/>
                  <a:pt x="11059892" y="416176"/>
                </a:cubicBezTo>
                <a:cubicBezTo>
                  <a:pt x="11062912" y="469532"/>
                  <a:pt x="11038758" y="494431"/>
                  <a:pt x="10996491" y="505101"/>
                </a:cubicBezTo>
                <a:cubicBezTo>
                  <a:pt x="10945164" y="519330"/>
                  <a:pt x="10893840" y="537116"/>
                  <a:pt x="10827418" y="558458"/>
                </a:cubicBezTo>
                <a:cubicBezTo>
                  <a:pt x="10899878" y="594028"/>
                  <a:pt x="10954222" y="586915"/>
                  <a:pt x="11008566" y="558458"/>
                </a:cubicBezTo>
                <a:cubicBezTo>
                  <a:pt x="11074988" y="526444"/>
                  <a:pt x="11162542" y="483759"/>
                  <a:pt x="11216886" y="522887"/>
                </a:cubicBezTo>
                <a:cubicBezTo>
                  <a:pt x="11298403" y="579800"/>
                  <a:pt x="11364824" y="544229"/>
                  <a:pt x="11437284" y="533558"/>
                </a:cubicBezTo>
                <a:cubicBezTo>
                  <a:pt x="11588242" y="512216"/>
                  <a:pt x="11494648" y="480203"/>
                  <a:pt x="11645605" y="462417"/>
                </a:cubicBezTo>
                <a:cubicBezTo>
                  <a:pt x="11705988" y="455303"/>
                  <a:pt x="11769390" y="426847"/>
                  <a:pt x="11856944" y="465975"/>
                </a:cubicBezTo>
                <a:cubicBezTo>
                  <a:pt x="11461437" y="672284"/>
                  <a:pt x="11274250" y="658055"/>
                  <a:pt x="10921012" y="910606"/>
                </a:cubicBezTo>
                <a:cubicBezTo>
                  <a:pt x="10936107" y="935506"/>
                  <a:pt x="10951202" y="924835"/>
                  <a:pt x="10966299" y="921277"/>
                </a:cubicBezTo>
                <a:cubicBezTo>
                  <a:pt x="10990452" y="917720"/>
                  <a:pt x="11020644" y="903491"/>
                  <a:pt x="11026682" y="949734"/>
                </a:cubicBezTo>
                <a:cubicBezTo>
                  <a:pt x="11029702" y="985305"/>
                  <a:pt x="11011585" y="1003089"/>
                  <a:pt x="10981394" y="1006647"/>
                </a:cubicBezTo>
                <a:cubicBezTo>
                  <a:pt x="10893840" y="1020875"/>
                  <a:pt x="10815342" y="1070674"/>
                  <a:pt x="10736844" y="1113358"/>
                </a:cubicBezTo>
                <a:cubicBezTo>
                  <a:pt x="10700615" y="1131144"/>
                  <a:pt x="10661366" y="1156043"/>
                  <a:pt x="10676462" y="1220069"/>
                </a:cubicBezTo>
                <a:cubicBezTo>
                  <a:pt x="10706652" y="1237855"/>
                  <a:pt x="10727787" y="1212955"/>
                  <a:pt x="10751940" y="1209399"/>
                </a:cubicBezTo>
                <a:cubicBezTo>
                  <a:pt x="10776093" y="1205842"/>
                  <a:pt x="10833457" y="1220069"/>
                  <a:pt x="10818360" y="1230741"/>
                </a:cubicBezTo>
                <a:cubicBezTo>
                  <a:pt x="10748920" y="1269868"/>
                  <a:pt x="10875724" y="1365909"/>
                  <a:pt x="10791190" y="1365909"/>
                </a:cubicBezTo>
                <a:cubicBezTo>
                  <a:pt x="10652309" y="1365909"/>
                  <a:pt x="10576830" y="1536647"/>
                  <a:pt x="10443988" y="1540204"/>
                </a:cubicBezTo>
                <a:cubicBezTo>
                  <a:pt x="10422854" y="1540204"/>
                  <a:pt x="10413797" y="1572219"/>
                  <a:pt x="10413797" y="1597117"/>
                </a:cubicBezTo>
                <a:cubicBezTo>
                  <a:pt x="10413797" y="1629132"/>
                  <a:pt x="10434930" y="1632688"/>
                  <a:pt x="10456064" y="1636245"/>
                </a:cubicBezTo>
                <a:cubicBezTo>
                  <a:pt x="10489275" y="1639802"/>
                  <a:pt x="10525504" y="1597117"/>
                  <a:pt x="10567772" y="1657587"/>
                </a:cubicBezTo>
                <a:cubicBezTo>
                  <a:pt x="10489275" y="1693158"/>
                  <a:pt x="10407758" y="1728729"/>
                  <a:pt x="10410777" y="1849668"/>
                </a:cubicBezTo>
                <a:cubicBezTo>
                  <a:pt x="10410777" y="1881683"/>
                  <a:pt x="10377566" y="1895910"/>
                  <a:pt x="10353413" y="1903025"/>
                </a:cubicBezTo>
                <a:cubicBezTo>
                  <a:pt x="10311146" y="1917252"/>
                  <a:pt x="10277935" y="1938595"/>
                  <a:pt x="10253782" y="1984836"/>
                </a:cubicBezTo>
                <a:cubicBezTo>
                  <a:pt x="10253782" y="1995507"/>
                  <a:pt x="10253782" y="2002622"/>
                  <a:pt x="10253782" y="2013292"/>
                </a:cubicBezTo>
                <a:cubicBezTo>
                  <a:pt x="10259820" y="2123562"/>
                  <a:pt x="10320202" y="2120004"/>
                  <a:pt x="10386624" y="2102219"/>
                </a:cubicBezTo>
                <a:cubicBezTo>
                  <a:pt x="10465122" y="2080877"/>
                  <a:pt x="10543619" y="2038192"/>
                  <a:pt x="10628156" y="2077320"/>
                </a:cubicBezTo>
                <a:cubicBezTo>
                  <a:pt x="10510408" y="2130676"/>
                  <a:pt x="10380586" y="2134233"/>
                  <a:pt x="10271896" y="2208931"/>
                </a:cubicBezTo>
                <a:cubicBezTo>
                  <a:pt x="10676462" y="2223159"/>
                  <a:pt x="11032720" y="1984836"/>
                  <a:pt x="11425208" y="1892353"/>
                </a:cubicBezTo>
                <a:cubicBezTo>
                  <a:pt x="11413131" y="1952823"/>
                  <a:pt x="11379920" y="1967051"/>
                  <a:pt x="11352748" y="1974165"/>
                </a:cubicBezTo>
                <a:cubicBezTo>
                  <a:pt x="11207830" y="2020407"/>
                  <a:pt x="11081026" y="2112891"/>
                  <a:pt x="10948184" y="2191146"/>
                </a:cubicBezTo>
                <a:cubicBezTo>
                  <a:pt x="10893840" y="2223159"/>
                  <a:pt x="10854590" y="2258731"/>
                  <a:pt x="10833457" y="2326314"/>
                </a:cubicBezTo>
                <a:cubicBezTo>
                  <a:pt x="10815342" y="2390340"/>
                  <a:pt x="10779112" y="2418796"/>
                  <a:pt x="10712690" y="2401012"/>
                </a:cubicBezTo>
                <a:cubicBezTo>
                  <a:pt x="10658346" y="2386784"/>
                  <a:pt x="10600982" y="2393898"/>
                  <a:pt x="10543619" y="2401012"/>
                </a:cubicBezTo>
                <a:cubicBezTo>
                  <a:pt x="10480218" y="2408126"/>
                  <a:pt x="10407758" y="2479267"/>
                  <a:pt x="10422854" y="2518395"/>
                </a:cubicBezTo>
                <a:cubicBezTo>
                  <a:pt x="10453044" y="2582422"/>
                  <a:pt x="10504370" y="2550408"/>
                  <a:pt x="10546639" y="2543294"/>
                </a:cubicBezTo>
                <a:cubicBezTo>
                  <a:pt x="10597964" y="2536181"/>
                  <a:pt x="10691556" y="2518395"/>
                  <a:pt x="10691556" y="2525509"/>
                </a:cubicBezTo>
                <a:cubicBezTo>
                  <a:pt x="10724768" y="2685576"/>
                  <a:pt x="10800246" y="2564636"/>
                  <a:pt x="10854590" y="2564636"/>
                </a:cubicBezTo>
                <a:cubicBezTo>
                  <a:pt x="10905916" y="2564636"/>
                  <a:pt x="10957241" y="2546851"/>
                  <a:pt x="11005548" y="2532623"/>
                </a:cubicBezTo>
                <a:cubicBezTo>
                  <a:pt x="11068949" y="2514837"/>
                  <a:pt x="11126312" y="2546851"/>
                  <a:pt x="11186696" y="2553965"/>
                </a:cubicBezTo>
                <a:cubicBezTo>
                  <a:pt x="11241040" y="2561080"/>
                  <a:pt x="11210850" y="2653563"/>
                  <a:pt x="11244060" y="2692689"/>
                </a:cubicBezTo>
                <a:cubicBezTo>
                  <a:pt x="11250097" y="2703362"/>
                  <a:pt x="11256136" y="2703362"/>
                  <a:pt x="11262174" y="2703362"/>
                </a:cubicBezTo>
                <a:cubicBezTo>
                  <a:pt x="11280289" y="2980812"/>
                  <a:pt x="11597299" y="2913227"/>
                  <a:pt x="11597299" y="2923898"/>
                </a:cubicBezTo>
                <a:cubicBezTo>
                  <a:pt x="11624471" y="2941684"/>
                  <a:pt x="11657682" y="2899000"/>
                  <a:pt x="11690892" y="2941684"/>
                </a:cubicBezTo>
                <a:cubicBezTo>
                  <a:pt x="11548993" y="3137322"/>
                  <a:pt x="11331614" y="3183563"/>
                  <a:pt x="11138390" y="3329402"/>
                </a:cubicBezTo>
                <a:cubicBezTo>
                  <a:pt x="11298403" y="3379202"/>
                  <a:pt x="11391998" y="3208463"/>
                  <a:pt x="11509744" y="3229805"/>
                </a:cubicBezTo>
                <a:cubicBezTo>
                  <a:pt x="11567107" y="3283162"/>
                  <a:pt x="11395016" y="3368530"/>
                  <a:pt x="11561068" y="3393429"/>
                </a:cubicBezTo>
                <a:cubicBezTo>
                  <a:pt x="11488610" y="3439672"/>
                  <a:pt x="11437284" y="3485914"/>
                  <a:pt x="11385959" y="3539269"/>
                </a:cubicBezTo>
                <a:cubicBezTo>
                  <a:pt x="11298403" y="3635309"/>
                  <a:pt x="11280289" y="3699337"/>
                  <a:pt x="11322556" y="3827390"/>
                </a:cubicBezTo>
                <a:cubicBezTo>
                  <a:pt x="11349730" y="3912759"/>
                  <a:pt x="11388978" y="3991015"/>
                  <a:pt x="11352748" y="4090612"/>
                </a:cubicBezTo>
                <a:cubicBezTo>
                  <a:pt x="11328595" y="4158196"/>
                  <a:pt x="11337653" y="4204438"/>
                  <a:pt x="11428226" y="4172424"/>
                </a:cubicBezTo>
                <a:cubicBezTo>
                  <a:pt x="11524840" y="4140411"/>
                  <a:pt x="11561068" y="4200882"/>
                  <a:pt x="11536915" y="4321821"/>
                </a:cubicBezTo>
                <a:cubicBezTo>
                  <a:pt x="11521821" y="4400076"/>
                  <a:pt x="11536915" y="4424975"/>
                  <a:pt x="11603338" y="4414305"/>
                </a:cubicBezTo>
                <a:cubicBezTo>
                  <a:pt x="11675796" y="4403633"/>
                  <a:pt x="11745236" y="4353835"/>
                  <a:pt x="11835811" y="4378734"/>
                </a:cubicBezTo>
                <a:cubicBezTo>
                  <a:pt x="11763352" y="4521016"/>
                  <a:pt x="11609374" y="4478331"/>
                  <a:pt x="11524840" y="4613499"/>
                </a:cubicBezTo>
                <a:cubicBezTo>
                  <a:pt x="11624471" y="4613499"/>
                  <a:pt x="11702969" y="4613499"/>
                  <a:pt x="11775427" y="4585042"/>
                </a:cubicBezTo>
                <a:cubicBezTo>
                  <a:pt x="11805619" y="4574373"/>
                  <a:pt x="11838830" y="4560144"/>
                  <a:pt x="11856944" y="4602828"/>
                </a:cubicBezTo>
                <a:cubicBezTo>
                  <a:pt x="11878080" y="4652628"/>
                  <a:pt x="11835811" y="4670412"/>
                  <a:pt x="11811658" y="4677526"/>
                </a:cubicBezTo>
                <a:cubicBezTo>
                  <a:pt x="11742216" y="4702425"/>
                  <a:pt x="11687874" y="4759339"/>
                  <a:pt x="11627490" y="4805580"/>
                </a:cubicBezTo>
                <a:cubicBezTo>
                  <a:pt x="11497668" y="4905177"/>
                  <a:pt x="11355767" y="4990547"/>
                  <a:pt x="11247078" y="5154171"/>
                </a:cubicBezTo>
                <a:cubicBezTo>
                  <a:pt x="11382940" y="5111487"/>
                  <a:pt x="11485590" y="5011889"/>
                  <a:pt x="11615414" y="4994104"/>
                </a:cubicBezTo>
                <a:cubicBezTo>
                  <a:pt x="11503704" y="5143500"/>
                  <a:pt x="11361806" y="5243097"/>
                  <a:pt x="11228964" y="5353367"/>
                </a:cubicBezTo>
                <a:cubicBezTo>
                  <a:pt x="11189714" y="5385379"/>
                  <a:pt x="11150466" y="5406721"/>
                  <a:pt x="11144428" y="5474306"/>
                </a:cubicBezTo>
                <a:cubicBezTo>
                  <a:pt x="11126312" y="5605917"/>
                  <a:pt x="11078008" y="5712629"/>
                  <a:pt x="10969318" y="5769542"/>
                </a:cubicBezTo>
                <a:cubicBezTo>
                  <a:pt x="10969318" y="5769542"/>
                  <a:pt x="10975356" y="5790884"/>
                  <a:pt x="10978374" y="5801555"/>
                </a:cubicBezTo>
                <a:cubicBezTo>
                  <a:pt x="11044797" y="5805112"/>
                  <a:pt x="11096122" y="5726858"/>
                  <a:pt x="11177639" y="5755314"/>
                </a:cubicBezTo>
                <a:cubicBezTo>
                  <a:pt x="11096122" y="5862025"/>
                  <a:pt x="11029702" y="5954508"/>
                  <a:pt x="10917992" y="6004307"/>
                </a:cubicBezTo>
                <a:cubicBezTo>
                  <a:pt x="10827418" y="6043434"/>
                  <a:pt x="10715710" y="6068335"/>
                  <a:pt x="10649289" y="6196388"/>
                </a:cubicBezTo>
                <a:cubicBezTo>
                  <a:pt x="10724768" y="6221287"/>
                  <a:pt x="10782132" y="6189274"/>
                  <a:pt x="10839496" y="6167932"/>
                </a:cubicBezTo>
                <a:cubicBezTo>
                  <a:pt x="10927050" y="6132361"/>
                  <a:pt x="11014605" y="6093234"/>
                  <a:pt x="11102160" y="6057663"/>
                </a:cubicBezTo>
                <a:cubicBezTo>
                  <a:pt x="11135372" y="6043434"/>
                  <a:pt x="11171600" y="6036320"/>
                  <a:pt x="11192734" y="6100347"/>
                </a:cubicBezTo>
                <a:cubicBezTo>
                  <a:pt x="11081026" y="6114575"/>
                  <a:pt x="11014605" y="6199945"/>
                  <a:pt x="10945164" y="6281757"/>
                </a:cubicBezTo>
                <a:cubicBezTo>
                  <a:pt x="10905916" y="6327999"/>
                  <a:pt x="10872705" y="6388469"/>
                  <a:pt x="10803265" y="6367127"/>
                </a:cubicBezTo>
                <a:cubicBezTo>
                  <a:pt x="10767036" y="6356456"/>
                  <a:pt x="10742882" y="6388469"/>
                  <a:pt x="10745901" y="6431153"/>
                </a:cubicBezTo>
                <a:cubicBezTo>
                  <a:pt x="10760998" y="6580550"/>
                  <a:pt x="10673442" y="6630349"/>
                  <a:pt x="10582868" y="6658805"/>
                </a:cubicBezTo>
                <a:cubicBezTo>
                  <a:pt x="10450026" y="6701489"/>
                  <a:pt x="10332280" y="6786859"/>
                  <a:pt x="10208496" y="6858000"/>
                </a:cubicBezTo>
                <a:lnTo>
                  <a:pt x="7272221" y="6858000"/>
                </a:lnTo>
                <a:lnTo>
                  <a:pt x="6362810" y="6858000"/>
                </a:lnTo>
                <a:lnTo>
                  <a:pt x="6139260" y="6858000"/>
                </a:lnTo>
                <a:lnTo>
                  <a:pt x="4282294" y="6858000"/>
                </a:lnTo>
                <a:lnTo>
                  <a:pt x="4114800" y="6858000"/>
                </a:lnTo>
                <a:lnTo>
                  <a:pt x="403860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55587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646" y="386930"/>
            <a:ext cx="760634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Ссавці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1" y="1998845"/>
            <a:ext cx="859094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8537521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39A2B-A605-916F-3A1D-4DC1B0015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71" y="3092658"/>
            <a:ext cx="3862708" cy="25783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04821" y="2599509"/>
            <a:ext cx="3398174" cy="3639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Ссавці — це клас хребетних тварин.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Вони вигодовують дитинчат молоком.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Мають волосяний покрив.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23318" y="2332075"/>
            <a:ext cx="781700" cy="114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646" y="386930"/>
            <a:ext cx="760634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Основні ознаки ссавців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1" y="1998845"/>
            <a:ext cx="859094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8537521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6452D9-443E-1088-7E20-E51364C3B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71" y="3295450"/>
            <a:ext cx="3862708" cy="21727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04821" y="2599509"/>
            <a:ext cx="3398174" cy="3639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- Теплокровні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- Дихають легенями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- Народжують живих дитинчат (переважно)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- Розвинена нервова система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23318" y="2332075"/>
            <a:ext cx="781700" cy="114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487837" y="2732147"/>
            <a:ext cx="5860051" cy="395784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46" y="922919"/>
            <a:ext cx="8333796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222" y="1238080"/>
            <a:ext cx="7387313" cy="134967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Середовище існування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66978" y="2902913"/>
            <a:ext cx="7387313" cy="303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Ссавці живуть: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- На суші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- У воді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- У повітрі (кажани)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39F9A0-855B-0085-2799-41E49147D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30" y="2697235"/>
            <a:ext cx="4838388" cy="25043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725" y="2385102"/>
            <a:ext cx="430568" cy="2087796"/>
            <a:chOff x="209668" y="2857422"/>
            <a:chExt cx="463662" cy="20877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46" y="631767"/>
            <a:ext cx="8333796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213" y="1239927"/>
            <a:ext cx="3006440" cy="46805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Різноманітність ссавців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18942" y="1239927"/>
            <a:ext cx="3728868" cy="46805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Існує понад 5 000 видів.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Приклади: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- Слон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- Кит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- Лев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- Людина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725" y="2385102"/>
            <a:ext cx="430568" cy="2087796"/>
            <a:chOff x="209668" y="2857422"/>
            <a:chExt cx="463662" cy="20877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46" y="631767"/>
            <a:ext cx="8333796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213" y="1239927"/>
            <a:ext cx="3006440" cy="46805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Живлення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18942" y="1239927"/>
            <a:ext cx="3728868" cy="46805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Ссавці можуть бути: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- Травоїдні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- Хижі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- Всеїдні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723" y="809898"/>
            <a:ext cx="7457037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Розмноження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83771" y="3017522"/>
            <a:ext cx="7455989" cy="3124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/>
              <a:t>Більшість ссавців народжують живих дитинчат.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/>
              <a:t>Деякі відкладають яйця (качкодзьоб).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7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9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725" y="2385102"/>
            <a:ext cx="430568" cy="2087796"/>
            <a:chOff x="209668" y="2857422"/>
            <a:chExt cx="463662" cy="20877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1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46" y="631767"/>
            <a:ext cx="8333796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213" y="1239927"/>
            <a:ext cx="3006440" cy="46805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Значення для людини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18942" y="1239927"/>
            <a:ext cx="3728868" cy="46805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- Джерело їжі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- Сировина (вовна, шкіра)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- Домашні улюбленці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798" y="1463040"/>
            <a:ext cx="2847230" cy="2690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Цікаві факти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7250" y="4415246"/>
            <a:ext cx="8986749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50279" y="587829"/>
            <a:ext cx="4878975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242163" y="1463039"/>
            <a:ext cx="4156790" cy="43004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/>
              <a:t>Найбільший — синій кит.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/>
              <a:t>Найменший — кажан-крихітка.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/>
              <a:t>Дельфіни дуже розумні.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66F677-192B-84F5-C38B-C8E82B15B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349" y="2683240"/>
            <a:ext cx="3354661" cy="25932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126</Words>
  <Application>Microsoft Office PowerPoint</Application>
  <PresentationFormat>Екран (4:3)</PresentationFormat>
  <Paragraphs>37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Презентація PowerPoint</vt:lpstr>
      <vt:lpstr>Ссавці</vt:lpstr>
      <vt:lpstr>Основні ознаки ссавців</vt:lpstr>
      <vt:lpstr>Середовище існування</vt:lpstr>
      <vt:lpstr>Різноманітність ссавців</vt:lpstr>
      <vt:lpstr>Живлення</vt:lpstr>
      <vt:lpstr>Розмноження</vt:lpstr>
      <vt:lpstr>Значення для людини</vt:lpstr>
      <vt:lpstr>Цікаві факти</vt:lpstr>
      <vt:lpstr>Презентація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Oksana Saliuk - EM</cp:lastModifiedBy>
  <cp:revision>4</cp:revision>
  <dcterms:created xsi:type="dcterms:W3CDTF">2013-01-27T09:14:16Z</dcterms:created>
  <dcterms:modified xsi:type="dcterms:W3CDTF">2026-04-29T19:23:11Z</dcterms:modified>
  <cp:category/>
</cp:coreProperties>
</file>