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7429"/>
    <a:srgbClr val="9669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lich Serzhant" userId="e83f2b846e96bbc6" providerId="LiveId" clId="{B5F0A45A-3117-47D5-88BD-FC8704122823}"/>
    <pc:docChg chg="modSld">
      <pc:chgData name="Palich Serzhant" userId="e83f2b846e96bbc6" providerId="LiveId" clId="{B5F0A45A-3117-47D5-88BD-FC8704122823}" dt="2023-04-12T15:36:40.486" v="0" actId="20577"/>
      <pc:docMkLst>
        <pc:docMk/>
      </pc:docMkLst>
      <pc:sldChg chg="modSp mod">
        <pc:chgData name="Palich Serzhant" userId="e83f2b846e96bbc6" providerId="LiveId" clId="{B5F0A45A-3117-47D5-88BD-FC8704122823}" dt="2023-04-12T15:36:40.486" v="0" actId="20577"/>
        <pc:sldMkLst>
          <pc:docMk/>
          <pc:sldMk cId="2817797312" sldId="256"/>
        </pc:sldMkLst>
        <pc:spChg chg="mod">
          <ac:chgData name="Palich Serzhant" userId="e83f2b846e96bbc6" providerId="LiveId" clId="{B5F0A45A-3117-47D5-88BD-FC8704122823}" dt="2023-04-12T15:36:40.486" v="0" actId="20577"/>
          <ac:spMkLst>
            <pc:docMk/>
            <pc:sldMk cId="2817797312" sldId="256"/>
            <ac:spMk id="3" creationId="{75C7B295-629E-5FC1-38F4-4C3A51EB0829}"/>
          </ac:spMkLst>
        </pc:spChg>
      </pc:sldChg>
    </pc:docChg>
  </pc:docChgLst>
  <pc:docChgLst>
    <pc:chgData name="Palich Serzhant" userId="e83f2b846e96bbc6" providerId="LiveId" clId="{8D2F852D-67B4-45DD-959B-E3694817EBB4}"/>
    <pc:docChg chg="undo custSel addSld modSld">
      <pc:chgData name="Palich Serzhant" userId="e83f2b846e96bbc6" providerId="LiveId" clId="{8D2F852D-67B4-45DD-959B-E3694817EBB4}" dt="2023-01-27T07:10:39.633" v="2711" actId="20577"/>
      <pc:docMkLst>
        <pc:docMk/>
      </pc:docMkLst>
      <pc:sldChg chg="modSp mod modTransition">
        <pc:chgData name="Palich Serzhant" userId="e83f2b846e96bbc6" providerId="LiveId" clId="{8D2F852D-67B4-45DD-959B-E3694817EBB4}" dt="2023-01-27T07:07:50.829" v="2641" actId="20577"/>
        <pc:sldMkLst>
          <pc:docMk/>
          <pc:sldMk cId="2817797312" sldId="256"/>
        </pc:sldMkLst>
        <pc:spChg chg="mod">
          <ac:chgData name="Palich Serzhant" userId="e83f2b846e96bbc6" providerId="LiveId" clId="{8D2F852D-67B4-45DD-959B-E3694817EBB4}" dt="2023-01-27T07:07:50.829" v="2641" actId="20577"/>
          <ac:spMkLst>
            <pc:docMk/>
            <pc:sldMk cId="2817797312" sldId="256"/>
            <ac:spMk id="2" creationId="{D7E04DED-7502-80DB-237A-5963C54E3F57}"/>
          </ac:spMkLst>
        </pc:spChg>
      </pc:sldChg>
      <pc:sldChg chg="modSp mod modTransition">
        <pc:chgData name="Palich Serzhant" userId="e83f2b846e96bbc6" providerId="LiveId" clId="{8D2F852D-67B4-45DD-959B-E3694817EBB4}" dt="2023-01-27T07:10:39.633" v="2711" actId="20577"/>
        <pc:sldMkLst>
          <pc:docMk/>
          <pc:sldMk cId="2848030523" sldId="257"/>
        </pc:sldMkLst>
        <pc:spChg chg="mod">
          <ac:chgData name="Palich Serzhant" userId="e83f2b846e96bbc6" providerId="LiveId" clId="{8D2F852D-67B4-45DD-959B-E3694817EBB4}" dt="2023-01-27T07:10:39.633" v="2711" actId="20577"/>
          <ac:spMkLst>
            <pc:docMk/>
            <pc:sldMk cId="2848030523" sldId="257"/>
            <ac:spMk id="3" creationId="{60E31B26-B984-5073-63C6-992012C83CCA}"/>
          </ac:spMkLst>
        </pc:spChg>
      </pc:sldChg>
      <pc:sldChg chg="modSp mod modTransition">
        <pc:chgData name="Palich Serzhant" userId="e83f2b846e96bbc6" providerId="LiveId" clId="{8D2F852D-67B4-45DD-959B-E3694817EBB4}" dt="2023-01-26T11:26:31.426" v="2581"/>
        <pc:sldMkLst>
          <pc:docMk/>
          <pc:sldMk cId="2775418704" sldId="258"/>
        </pc:sldMkLst>
        <pc:spChg chg="mod">
          <ac:chgData name="Palich Serzhant" userId="e83f2b846e96bbc6" providerId="LiveId" clId="{8D2F852D-67B4-45DD-959B-E3694817EBB4}" dt="2023-01-26T06:05:25.723" v="28" actId="20577"/>
          <ac:spMkLst>
            <pc:docMk/>
            <pc:sldMk cId="2775418704" sldId="258"/>
            <ac:spMk id="3" creationId="{C7701AF6-1E45-25F9-5EC2-827FC4ECEE1F}"/>
          </ac:spMkLst>
        </pc:spChg>
      </pc:sldChg>
      <pc:sldChg chg="modSp mod modTransition">
        <pc:chgData name="Palich Serzhant" userId="e83f2b846e96bbc6" providerId="LiveId" clId="{8D2F852D-67B4-45DD-959B-E3694817EBB4}" dt="2023-01-26T11:26:34.193" v="2582"/>
        <pc:sldMkLst>
          <pc:docMk/>
          <pc:sldMk cId="2126736715" sldId="259"/>
        </pc:sldMkLst>
        <pc:spChg chg="mod">
          <ac:chgData name="Palich Serzhant" userId="e83f2b846e96bbc6" providerId="LiveId" clId="{8D2F852D-67B4-45DD-959B-E3694817EBB4}" dt="2023-01-26T06:43:24.647" v="1431" actId="2711"/>
          <ac:spMkLst>
            <pc:docMk/>
            <pc:sldMk cId="2126736715" sldId="259"/>
            <ac:spMk id="2" creationId="{0146A7A7-47A2-3FB6-D32A-93844F174764}"/>
          </ac:spMkLst>
        </pc:spChg>
      </pc:sldChg>
      <pc:sldChg chg="modSp mod modTransition">
        <pc:chgData name="Palich Serzhant" userId="e83f2b846e96bbc6" providerId="LiveId" clId="{8D2F852D-67B4-45DD-959B-E3694817EBB4}" dt="2023-01-26T11:26:40.241" v="2583"/>
        <pc:sldMkLst>
          <pc:docMk/>
          <pc:sldMk cId="3617094466" sldId="260"/>
        </pc:sldMkLst>
        <pc:spChg chg="mod">
          <ac:chgData name="Palich Serzhant" userId="e83f2b846e96bbc6" providerId="LiveId" clId="{8D2F852D-67B4-45DD-959B-E3694817EBB4}" dt="2023-01-26T06:43:14.076" v="1430" actId="2711"/>
          <ac:spMkLst>
            <pc:docMk/>
            <pc:sldMk cId="3617094466" sldId="260"/>
            <ac:spMk id="2" creationId="{51AB699A-E424-6FF5-C2FB-30AE78DBC735}"/>
          </ac:spMkLst>
        </pc:spChg>
      </pc:sldChg>
      <pc:sldChg chg="modSp mod modTransition">
        <pc:chgData name="Palich Serzhant" userId="e83f2b846e96bbc6" providerId="LiveId" clId="{8D2F852D-67B4-45DD-959B-E3694817EBB4}" dt="2023-01-26T11:26:43.970" v="2584"/>
        <pc:sldMkLst>
          <pc:docMk/>
          <pc:sldMk cId="3616991939" sldId="261"/>
        </pc:sldMkLst>
        <pc:spChg chg="mod">
          <ac:chgData name="Palich Serzhant" userId="e83f2b846e96bbc6" providerId="LiveId" clId="{8D2F852D-67B4-45DD-959B-E3694817EBB4}" dt="2023-01-26T06:43:06.288" v="1429" actId="2711"/>
          <ac:spMkLst>
            <pc:docMk/>
            <pc:sldMk cId="3616991939" sldId="261"/>
            <ac:spMk id="2" creationId="{12CDE212-67C8-D4CB-F685-95F8FECBB014}"/>
          </ac:spMkLst>
        </pc:spChg>
      </pc:sldChg>
      <pc:sldChg chg="addSp modSp mod modTransition">
        <pc:chgData name="Palich Serzhant" userId="e83f2b846e96bbc6" providerId="LiveId" clId="{8D2F852D-67B4-45DD-959B-E3694817EBB4}" dt="2023-01-27T07:05:27.670" v="2591" actId="20577"/>
        <pc:sldMkLst>
          <pc:docMk/>
          <pc:sldMk cId="3540744412" sldId="262"/>
        </pc:sldMkLst>
        <pc:spChg chg="mod">
          <ac:chgData name="Palich Serzhant" userId="e83f2b846e96bbc6" providerId="LiveId" clId="{8D2F852D-67B4-45DD-959B-E3694817EBB4}" dt="2023-01-26T06:43:00.102" v="1428" actId="2711"/>
          <ac:spMkLst>
            <pc:docMk/>
            <pc:sldMk cId="3540744412" sldId="262"/>
            <ac:spMk id="2" creationId="{7BE19D2E-C9BB-D1A0-881C-0AD738365CAA}"/>
          </ac:spMkLst>
        </pc:spChg>
        <pc:spChg chg="mod">
          <ac:chgData name="Palich Serzhant" userId="e83f2b846e96bbc6" providerId="LiveId" clId="{8D2F852D-67B4-45DD-959B-E3694817EBB4}" dt="2023-01-27T07:05:27.670" v="2591" actId="20577"/>
          <ac:spMkLst>
            <pc:docMk/>
            <pc:sldMk cId="3540744412" sldId="262"/>
            <ac:spMk id="3" creationId="{2AE644C9-A26E-B8D6-3698-570B2DE9BC60}"/>
          </ac:spMkLst>
        </pc:spChg>
        <pc:picChg chg="add mod">
          <ac:chgData name="Palich Serzhant" userId="e83f2b846e96bbc6" providerId="LiveId" clId="{8D2F852D-67B4-45DD-959B-E3694817EBB4}" dt="2023-01-26T06:14:25.121" v="568" actId="14100"/>
          <ac:picMkLst>
            <pc:docMk/>
            <pc:sldMk cId="3540744412" sldId="262"/>
            <ac:picMk id="4" creationId="{08D5B01F-E73F-3DD7-87E3-C5930CE97D5F}"/>
          </ac:picMkLst>
        </pc:picChg>
      </pc:sldChg>
      <pc:sldChg chg="addSp delSp modSp new mod modTransition">
        <pc:chgData name="Palich Serzhant" userId="e83f2b846e96bbc6" providerId="LiveId" clId="{8D2F852D-67B4-45DD-959B-E3694817EBB4}" dt="2023-01-26T11:26:53.321" v="2586"/>
        <pc:sldMkLst>
          <pc:docMk/>
          <pc:sldMk cId="3277995005" sldId="263"/>
        </pc:sldMkLst>
        <pc:spChg chg="mod">
          <ac:chgData name="Palich Serzhant" userId="e83f2b846e96bbc6" providerId="LiveId" clId="{8D2F852D-67B4-45DD-959B-E3694817EBB4}" dt="2023-01-26T06:42:50.633" v="1427" actId="2711"/>
          <ac:spMkLst>
            <pc:docMk/>
            <pc:sldMk cId="3277995005" sldId="263"/>
            <ac:spMk id="2" creationId="{7E64D18E-7AAE-5859-8E8E-BE854E554F22}"/>
          </ac:spMkLst>
        </pc:spChg>
        <pc:spChg chg="mod">
          <ac:chgData name="Palich Serzhant" userId="e83f2b846e96bbc6" providerId="LiveId" clId="{8D2F852D-67B4-45DD-959B-E3694817EBB4}" dt="2023-01-26T06:42:37.632" v="1425" actId="20577"/>
          <ac:spMkLst>
            <pc:docMk/>
            <pc:sldMk cId="3277995005" sldId="263"/>
            <ac:spMk id="3" creationId="{844825F9-DCA9-6EB0-BE21-A5BD8037B5CF}"/>
          </ac:spMkLst>
        </pc:spChg>
        <pc:spChg chg="add mod">
          <ac:chgData name="Palich Serzhant" userId="e83f2b846e96bbc6" providerId="LiveId" clId="{8D2F852D-67B4-45DD-959B-E3694817EBB4}" dt="2023-01-26T06:39:06.897" v="1203" actId="1076"/>
          <ac:spMkLst>
            <pc:docMk/>
            <pc:sldMk cId="3277995005" sldId="263"/>
            <ac:spMk id="6" creationId="{84588D85-3AA7-D200-7FAC-095736D7E6B6}"/>
          </ac:spMkLst>
        </pc:spChg>
        <pc:picChg chg="add del mod">
          <ac:chgData name="Palich Serzhant" userId="e83f2b846e96bbc6" providerId="LiveId" clId="{8D2F852D-67B4-45DD-959B-E3694817EBB4}" dt="2023-01-26T06:31:02.849" v="968" actId="21"/>
          <ac:picMkLst>
            <pc:docMk/>
            <pc:sldMk cId="3277995005" sldId="263"/>
            <ac:picMk id="4" creationId="{5068C100-5D63-64A0-4549-E48624B98F1C}"/>
          </ac:picMkLst>
        </pc:picChg>
        <pc:picChg chg="add mod">
          <ac:chgData name="Palich Serzhant" userId="e83f2b846e96bbc6" providerId="LiveId" clId="{8D2F852D-67B4-45DD-959B-E3694817EBB4}" dt="2023-01-26T06:40:07.467" v="1317" actId="1076"/>
          <ac:picMkLst>
            <pc:docMk/>
            <pc:sldMk cId="3277995005" sldId="263"/>
            <ac:picMk id="5" creationId="{E1841239-D7F9-CD9C-8E5E-D5F051E8A5CD}"/>
          </ac:picMkLst>
        </pc:picChg>
      </pc:sldChg>
      <pc:sldChg chg="addSp modSp new mod">
        <pc:chgData name="Palich Serzhant" userId="e83f2b846e96bbc6" providerId="LiveId" clId="{8D2F852D-67B4-45DD-959B-E3694817EBB4}" dt="2023-01-27T07:06:27.676" v="2592" actId="20577"/>
        <pc:sldMkLst>
          <pc:docMk/>
          <pc:sldMk cId="4034249606" sldId="264"/>
        </pc:sldMkLst>
        <pc:spChg chg="mod">
          <ac:chgData name="Palich Serzhant" userId="e83f2b846e96bbc6" providerId="LiveId" clId="{8D2F852D-67B4-45DD-959B-E3694817EBB4}" dt="2023-01-26T06:43:42.717" v="1432"/>
          <ac:spMkLst>
            <pc:docMk/>
            <pc:sldMk cId="4034249606" sldId="264"/>
            <ac:spMk id="2" creationId="{6AC6B03F-52D8-F8A1-9AE9-CB0A371C6FA7}"/>
          </ac:spMkLst>
        </pc:spChg>
        <pc:spChg chg="mod">
          <ac:chgData name="Palich Serzhant" userId="e83f2b846e96bbc6" providerId="LiveId" clId="{8D2F852D-67B4-45DD-959B-E3694817EBB4}" dt="2023-01-27T07:06:27.676" v="2592" actId="20577"/>
          <ac:spMkLst>
            <pc:docMk/>
            <pc:sldMk cId="4034249606" sldId="264"/>
            <ac:spMk id="3" creationId="{CA54C4EE-F08F-26B6-F52C-9C0271E44D23}"/>
          </ac:spMkLst>
        </pc:spChg>
        <pc:spChg chg="add mod">
          <ac:chgData name="Palich Serzhant" userId="e83f2b846e96bbc6" providerId="LiveId" clId="{8D2F852D-67B4-45DD-959B-E3694817EBB4}" dt="2023-01-26T07:06:59.903" v="2335" actId="1076"/>
          <ac:spMkLst>
            <pc:docMk/>
            <pc:sldMk cId="4034249606" sldId="264"/>
            <ac:spMk id="5" creationId="{243C68B0-989F-BC58-84DB-0713AC063BE2}"/>
          </ac:spMkLst>
        </pc:spChg>
        <pc:picChg chg="add mod">
          <ac:chgData name="Palich Serzhant" userId="e83f2b846e96bbc6" providerId="LiveId" clId="{8D2F852D-67B4-45DD-959B-E3694817EBB4}" dt="2023-01-26T07:06:53.943" v="2332" actId="1076"/>
          <ac:picMkLst>
            <pc:docMk/>
            <pc:sldMk cId="4034249606" sldId="264"/>
            <ac:picMk id="4" creationId="{FA6F02B8-3D99-7415-931C-09D05D664790}"/>
          </ac:picMkLst>
        </pc:picChg>
      </pc:sldChg>
      <pc:sldChg chg="modSp new mod modTransition">
        <pc:chgData name="Palich Serzhant" userId="e83f2b846e96bbc6" providerId="LiveId" clId="{8D2F852D-67B4-45DD-959B-E3694817EBB4}" dt="2023-01-26T11:27:11.369" v="2587"/>
        <pc:sldMkLst>
          <pc:docMk/>
          <pc:sldMk cId="3259659085" sldId="265"/>
        </pc:sldMkLst>
        <pc:spChg chg="mod">
          <ac:chgData name="Palich Serzhant" userId="e83f2b846e96bbc6" providerId="LiveId" clId="{8D2F852D-67B4-45DD-959B-E3694817EBB4}" dt="2023-01-26T07:07:50.895" v="2365" actId="20577"/>
          <ac:spMkLst>
            <pc:docMk/>
            <pc:sldMk cId="3259659085" sldId="265"/>
            <ac:spMk id="2" creationId="{3F3019D8-3930-0CBD-D4C1-C1C5DDD7C2BF}"/>
          </ac:spMkLst>
        </pc:spChg>
        <pc:spChg chg="mod">
          <ac:chgData name="Palich Serzhant" userId="e83f2b846e96bbc6" providerId="LiveId" clId="{8D2F852D-67B4-45DD-959B-E3694817EBB4}" dt="2023-01-26T07:11:00.799" v="2543" actId="20577"/>
          <ac:spMkLst>
            <pc:docMk/>
            <pc:sldMk cId="3259659085" sldId="265"/>
            <ac:spMk id="3" creationId="{FD493130-8622-4741-ADEC-F8B350D34E0C}"/>
          </ac:spMkLst>
        </pc:spChg>
      </pc:sldChg>
      <pc:sldChg chg="modSp new mod modTransition">
        <pc:chgData name="Palich Serzhant" userId="e83f2b846e96bbc6" providerId="LiveId" clId="{8D2F852D-67B4-45DD-959B-E3694817EBB4}" dt="2023-01-26T11:27:15.209" v="2588"/>
        <pc:sldMkLst>
          <pc:docMk/>
          <pc:sldMk cId="1779867099" sldId="266"/>
        </pc:sldMkLst>
        <pc:spChg chg="mod">
          <ac:chgData name="Palich Serzhant" userId="e83f2b846e96bbc6" providerId="LiveId" clId="{8D2F852D-67B4-45DD-959B-E3694817EBB4}" dt="2023-01-26T07:11:35.438" v="2578" actId="20577"/>
          <ac:spMkLst>
            <pc:docMk/>
            <pc:sldMk cId="1779867099" sldId="266"/>
            <ac:spMk id="3" creationId="{69DD3B2C-155E-4422-F37A-86D1FD82EC0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B2FEE-06CC-67F8-CD99-5FAC61B57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361E41D-A01E-2A4E-585B-9EED25E0F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F4F7A56-0BAA-E530-B1CF-E0A894C33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4B0A6D8-270B-80D3-9FD3-5FCD4DE34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767F529-C036-DC6B-6117-438C4F9E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9845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7610F-C83C-A3D6-20FE-BA732FB46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618AF1D-83BF-89F5-9E45-C43E41C7F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4E66B6B-6DBD-5FDB-30FF-20254440C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4801484-816C-BA66-9D4C-B52F570C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7C3B32-2904-DB82-8C42-73EB585E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2596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92F3A1B-9324-CFBC-7C7C-66E9C627CF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951D42E-05AC-E12F-C1D3-575E293E2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E0A877-9432-30F5-430F-8B84A75D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3AAD19-9FD9-7C5C-0658-C25E3D3C2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C49FF78-5507-961C-6CE2-8FBB9A538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70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BDE190-E5F8-6F93-3ADF-6F4EA66F4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B6F8B0B-A27C-F3EA-6D6D-D959DE007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7C72A1F-10DE-5330-2250-B0F3C7891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280A32F-2E10-D9CC-855B-BC53CF61F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13E2101-CAD7-6DA7-A618-BF3354BF5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7052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3EF18C-DCC4-B2E6-E524-9973A9CDB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45C5376-BF01-14FA-C080-65CDCD7B5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2C0CB9D-4E18-7103-36A8-D9A9FDE25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EE75B7A-6015-BB6A-CD36-84B8DE010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E71D445-21FC-3B03-3B2C-9D11DB597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901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FD560-94D6-9060-77EB-B4809FAD6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20E7FF-3057-CCD5-2ADD-776364080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EAAC5C9-4D7E-7C3C-BEFC-2B1B20E66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5479053-6C4C-5942-6570-E90529143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89B9A2B-6F1A-2378-498C-F2C9C2FF6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D5C58D0-BFDC-6486-5312-2965F2B1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2531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C9366-DD46-E991-58BD-3469C7FD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071EC48-04F3-C59C-1D97-121207B98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4936293-019D-CCD5-F0B1-4441C975A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CF1CE8B-A43F-394A-D23B-6F26D50B8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440A6AE-0B56-F4B3-702F-E242D70FCD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6BA1EC85-84DE-30BF-ADFC-AF95ACC2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704B04E7-B45D-FE6A-BF50-249A68236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B473A70-5A69-02BB-E4B6-1E470BA79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70778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2B110-A4A2-76BB-927D-3F46033D9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8B6A63C-55C7-093A-5E42-D9DF7842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F77804F-BE55-5DA1-4A9C-A62A7D8DD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B1350A2-669A-97E0-6FE9-C4214885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3353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2EB2427-7AD4-E8BE-AB3C-281403FB4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0225E56-3DCB-0B6D-2084-E2C1F4221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8A2E2F1-D62C-2391-B7C3-52D6A7E2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66682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81E765-378D-D0B9-4025-2A8AC8287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72D00E5-21EB-889F-86EC-FB646EA7E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F05688B-D4F8-7B40-32A9-A87CE2828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8783E5D-E78C-7F4F-4101-5CB2227A5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0E91FBF-985B-F04C-F876-C70D42054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C778745-9CB1-E0EA-B902-20E10927F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8749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36800-4DB1-2CB3-BA6D-69520DC9A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608C253-31AC-8095-050B-E0A7A1F9A2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920201E-114E-F4BB-78DF-AB7459693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1463596-B423-A650-732E-A545DB254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E1B49B6-D02B-22D6-B102-0E066223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E138983-456E-09F6-81FA-8B30A8AEE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6307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6E23027-A7E2-C04D-35CF-0E68879B4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48406F7-4CF9-6378-84DA-BC2C9D92F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171B141-DCC5-9C80-5BD3-1315A3B256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922A-25E8-42F8-B08A-9B2A510819D0}" type="datetimeFigureOut">
              <a:rPr lang="ru-UA" smtClean="0"/>
              <a:t>12.04.2023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63195C3-C39D-771C-F9C3-10229F887D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89F8636-2712-65FA-7131-3B47846391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B471B-AE31-4835-81F2-EE1F76C6879F}" type="slidenum">
              <a:rPr lang="ru-UA" smtClean="0"/>
              <a:t>‹№›</a:t>
            </a:fld>
            <a:endParaRPr lang="ru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6082F8-3544-77BD-C6F8-74255F82989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200"/>
            <a:ext cx="12192000" cy="774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4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5%D0%BA%D0%B2%D1%96%D0%B2%D0%B0%D0%BB%D0%B5%D0%BD%D1%82%D0%BD%D0%B0_%D0%B4%D0%BE%D0%B7%D0%B0" TargetMode="External"/><Relationship Id="rId2" Type="http://schemas.openxmlformats.org/officeDocument/2006/relationships/hyperlink" Target="https://uk.wikipedia.org/wiki/%D0%9F%D0%BE%D0%B3%D0%BB%D0%B8%D0%BD%D0%B5%D0%BD%D0%B0_%D0%B4%D0%BE%D0%B7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A0%D0%B0%D0%B4%D1%96%D0%BE%D0%BC%D0%B5%D1%82%D1%80" TargetMode="External"/><Relationship Id="rId4" Type="http://schemas.openxmlformats.org/officeDocument/2006/relationships/hyperlink" Target="https://uk.wikipedia.org/wiki/%D0%86%D0%BE%D0%BD%D1%96%D0%B7%D1%83%D1%8E%D1%87%D0%B5_%D0%B2%D0%B8%D0%BF%D1%80%D0%BE%D0%BC%D1%96%D0%BD%D1%8E%D0%B2%D0%B0%D0%BD%D0%BD%D1%8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04DED-7502-80DB-237A-5963C54E3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Дозиметри</a:t>
            </a:r>
            <a:r>
              <a:rPr lang="ru-RU" b="1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. Як ними </a:t>
            </a:r>
            <a:r>
              <a:rPr lang="ru-RU" b="1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користуватися</a:t>
            </a:r>
            <a:endParaRPr lang="ru-UA" b="1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5C7B295-629E-5FC1-38F4-4C3A51EB08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latin typeface="Century Gothic" panose="020B0502020202020204" pitchFamily="34" charset="0"/>
              </a:rPr>
              <a:t>Презентація</a:t>
            </a:r>
            <a:endParaRPr lang="ru-UA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797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3019D8-3930-0CBD-D4C1-C1C5DDD7C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Важлива інформація !!!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493130-8622-4741-ADEC-F8B350D34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>
              <a:solidFill>
                <a:schemeClr val="bg1"/>
              </a:solidFill>
              <a:highlight>
                <a:srgbClr val="008000"/>
              </a:highlight>
            </a:endParaRPr>
          </a:p>
          <a:p>
            <a:endParaRPr lang="uk-UA" dirty="0">
              <a:solidFill>
                <a:schemeClr val="bg1"/>
              </a:solidFill>
              <a:highlight>
                <a:srgbClr val="008000"/>
              </a:highlight>
            </a:endParaRPr>
          </a:p>
          <a:p>
            <a:endParaRPr lang="uk-UA" dirty="0">
              <a:solidFill>
                <a:schemeClr val="bg1"/>
              </a:solidFill>
              <a:highlight>
                <a:srgbClr val="008000"/>
              </a:highlight>
            </a:endParaRPr>
          </a:p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Нормальний фон вважається до 0.20 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</a:rPr>
              <a:t>мкР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/год, небезпечна доза від 0,50 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</a:rPr>
              <a:t>мкР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/год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59659085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110AC-682F-38EA-7254-FD5302C6A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9DD3B2C-155E-4422-F37A-86D1FD82E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uk-UA" sz="6600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uk-UA" sz="6600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Дякую за увагу !</a:t>
            </a:r>
            <a:endParaRPr lang="ru-UA" sz="6600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867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FFDD3-4187-611B-23D8-3982EAAB2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Що таке дозиметр ?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0E31B26-B984-5073-63C6-992012C83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Дози́метр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 —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прилад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для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вимірювання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 </a:t>
            </a:r>
            <a:r>
              <a:rPr lang="ru-RU" b="0" i="0" strike="noStrike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2" tooltip="Поглинена до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поглиненої</a:t>
            </a:r>
            <a:r>
              <a:rPr lang="ru-RU" b="0" i="0" strike="noStrike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2" tooltip="Поглинена до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b="0" i="0" strike="noStrike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2" tooltip="Поглинена до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дози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,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або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 </a:t>
            </a:r>
            <a:r>
              <a:rPr lang="ru-RU" b="0" i="0" strike="noStrike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3" tooltip="Еквівалентна до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еквівалентної</a:t>
            </a:r>
            <a:r>
              <a:rPr lang="ru-RU" b="0" i="0" strike="noStrike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3" tooltip="Еквівалентна до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b="0" i="0" strike="noStrike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3" tooltip="Еквівалентна до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дози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 </a:t>
            </a:r>
            <a:r>
              <a:rPr lang="ru-RU" b="0" i="0" strike="noStrike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4" tooltip="Іонізуюче випромінюван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іонізуючого</a:t>
            </a:r>
            <a:r>
              <a:rPr lang="ru-RU" b="0" i="0" strike="noStrike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4" tooltip="Іонізуюче випромінюван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b="0" i="0" strike="noStrike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4" tooltip="Іонізуюче випромінюван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випромінювання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, а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також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їх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потужності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. </a:t>
            </a:r>
          </a:p>
          <a:p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Іноді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"дозиметром" не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зовсім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точно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називають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 </a:t>
            </a:r>
            <a:r>
              <a:rPr lang="ru-RU" b="0" i="0" u="none" strike="noStrike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  <a:hlinkClick r:id="rId5" tooltip="Радіомет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радіометр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 -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прилад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для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вимірювання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активності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радіонукліду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в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джерелі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або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зразку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.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Радіометри</a:t>
            </a:r>
            <a:r>
              <a:rPr lang="ru-RU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найчастіше</a:t>
            </a:r>
            <a:r>
              <a:rPr lang="ru-RU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використовуються</a:t>
            </a:r>
            <a:r>
              <a:rPr lang="ru-RU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саме</a:t>
            </a:r>
            <a:r>
              <a:rPr lang="ru-RU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лабораторіях</a:t>
            </a:r>
            <a:r>
              <a:rPr lang="ru-RU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.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03052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CB8E45-DEA4-F5CF-0D4B-1B4288F7C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Типи дозиметрів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7701AF6-1E45-25F9-5EC2-827FC4ECE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Професійні – створені для детального визначення щільності іонізуючих 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випромінювань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. </a:t>
            </a:r>
          </a:p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Побутові – створені для використання в побуті та не мають високої точності.</a:t>
            </a:r>
          </a:p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Індивідуальні – показують накопичену дозу.</a:t>
            </a:r>
          </a:p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Промислові – створенні для безперервного контролю радіаційної обстановки на певних об</a:t>
            </a:r>
            <a:r>
              <a:rPr lang="en-US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’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єктах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.</a:t>
            </a:r>
          </a:p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Військові – створені для використання в бойових діях та надзвичайних ситуаціях.</a:t>
            </a: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  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41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6A7A7-47A2-3FB6-D32A-93844F174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Будова стандартного дозиметра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B02BED1-4B1D-AA63-CE4E-07B466613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4991" y="1990536"/>
            <a:ext cx="580178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67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B699A-E424-6FF5-C2FB-30AE78DBC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Найвідоміші дозиметри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A19E9A0-D0E3-8B6F-F83F-AD42DA0D1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0824" y="2274838"/>
            <a:ext cx="3767580" cy="32664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F13B69-8F58-3508-A695-F5890807F64C}"/>
              </a:ext>
            </a:extLst>
          </p:cNvPr>
          <p:cNvSpPr txBox="1"/>
          <p:nvPr/>
        </p:nvSpPr>
        <p:spPr>
          <a:xfrm>
            <a:off x="5211661" y="2526507"/>
            <a:ext cx="644903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Дозиметр ДП-5В (ДП 5В, ДП5В, ДП 5 В, ДП-5 В, ДП 5-В, ДП-5-В, ДП 5, ДП-5, ДП5).</a:t>
            </a:r>
            <a:br>
              <a:rPr lang="ru-RU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</a:b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 Дозиметр ДП-5В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призначений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для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вимірювання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рівнів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гамма-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радіації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і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радіоактивної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зараженості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поверхні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різних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предметів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за гамма-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випромінювання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.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Потужність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експозиційної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дози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гамма-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випромінювання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визначається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в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мілірентгенах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або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рентгенах на годину.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Має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можливість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вимірювати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бета-</a:t>
            </a:r>
            <a:r>
              <a:rPr lang="ru-RU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випромінювання</a:t>
            </a:r>
            <a:r>
              <a:rPr lang="ru-RU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.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09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DE212-67C8-D4CB-F685-95F8FECBB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Найвідоміші дозиметри</a:t>
            </a:r>
            <a:endParaRPr lang="ru-UA" dirty="0">
              <a:latin typeface="Century Gothic" panose="020B0502020202020204" pitchFamily="34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BE17997-5B37-7A04-A282-944A7B250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9252" y="2034840"/>
            <a:ext cx="4181123" cy="27883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ABFB37-1DC0-974E-5667-C2480711EEA8}"/>
              </a:ext>
            </a:extLst>
          </p:cNvPr>
          <p:cNvSpPr txBox="1"/>
          <p:nvPr/>
        </p:nvSpPr>
        <p:spPr>
          <a:xfrm>
            <a:off x="5580776" y="2505669"/>
            <a:ext cx="60946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Терра - П</a:t>
            </a:r>
          </a:p>
          <a:p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Створений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на </a:t>
            </a:r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базі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професійного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приладу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МКС-05 ТЕРРА, </a:t>
            </a:r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який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знаходиться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на </a:t>
            </a:r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озброєнні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в </a:t>
            </a:r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української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 </a:t>
            </a:r>
            <a:r>
              <a:rPr lang="ru-RU" sz="2400" b="0" i="0" dirty="0" err="1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армії</a:t>
            </a:r>
            <a:r>
              <a:rPr lang="ru-RU" sz="2400" b="0" i="0" dirty="0">
                <a:solidFill>
                  <a:schemeClr val="bg1"/>
                </a:solidFill>
                <a:effectLst/>
                <a:highlight>
                  <a:srgbClr val="008000"/>
                </a:highlight>
                <a:latin typeface="Century Gothic" panose="020B0502020202020204" pitchFamily="34" charset="0"/>
              </a:rPr>
              <a:t>.</a:t>
            </a:r>
            <a:endParaRPr lang="ru-UA" sz="2400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99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19D2E-C9BB-D1A0-881C-0AD738365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</a:b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Як правильно користуватися дозиметром ?</a:t>
            </a:r>
            <a:br>
              <a:rPr lang="uk-UA" dirty="0">
                <a:latin typeface="Century Gothic" panose="020B0502020202020204" pitchFamily="34" charset="0"/>
              </a:rPr>
            </a:br>
            <a:endParaRPr lang="ru-UA" dirty="0"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AE644C9-A26E-B8D6-3698-570B2DE9B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Розберемо на більш простому варіанті дозиметра ДП – 5В. Він коштує небагато та його точність вимірювання непогана. Отже приступаємо до роботи.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Для початку, треба перевірити чи є в приладі батареї. Якщо їх немає, знайти їх не складно. Хоча дану модель батарейки не випускають, але їх можна дістати з однієї трьох – елементної батареї 3</a:t>
            </a:r>
            <a:r>
              <a:rPr lang="en-US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R12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. 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D5B01F-E73F-3DD7-87E3-C5930CE97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2816" y="4471988"/>
            <a:ext cx="2153305" cy="220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44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64D18E-7AAE-5859-8E8E-BE854E554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Як правильно користуватися дозиметром ?</a:t>
            </a:r>
            <a:endParaRPr lang="ru-UA" dirty="0"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44825F9-DCA9-6EB0-BE21-A5BD8037B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Далі, коли у нас є батарейки, необхідно їх вставити в батарейний відділ, що знаходиться в нижній частині дозиметру. Потім коли батареї на місці, можна починати роботу. Спочатку, необхідно вставити навушники, які йдуть в комплекті в гніздо. Потім, прогріти сам дозиметр. Для цього треба перевести вмикач в положення стрілкою на трикутничок. Треба почекати 1,5 хв, щоб прилад 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прогрівся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, та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стрілка встановилася між 2 та 3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на лічильнику.</a:t>
            </a:r>
            <a:endParaRPr lang="ru-UA" dirty="0">
              <a:solidFill>
                <a:schemeClr val="bg1"/>
              </a:solidFill>
              <a:highlight>
                <a:srgbClr val="008000"/>
              </a:highlight>
              <a:latin typeface="Century Gothic" panose="020B0502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841239-D7F9-CD9C-8E5E-D5F051E8A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556" y="4573878"/>
            <a:ext cx="4514850" cy="2676525"/>
          </a:xfrm>
          <a:prstGeom prst="rect">
            <a:avLst/>
          </a:prstGeom>
        </p:spPr>
      </p:pic>
      <p:sp>
        <p:nvSpPr>
          <p:cNvPr id="6" name="Стрілка: вправо 5">
            <a:extLst>
              <a:ext uri="{FF2B5EF4-FFF2-40B4-BE49-F238E27FC236}">
                <a16:creationId xmlns:a16="http://schemas.microsoft.com/office/drawing/2014/main" id="{84588D85-3AA7-D200-7FAC-095736D7E6B6}"/>
              </a:ext>
            </a:extLst>
          </p:cNvPr>
          <p:cNvSpPr/>
          <p:nvPr/>
        </p:nvSpPr>
        <p:spPr>
          <a:xfrm rot="1997347">
            <a:off x="8730143" y="5249918"/>
            <a:ext cx="1057013" cy="6207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77995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6B03F-52D8-F8A1-9AE9-CB0A371C6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  <a:latin typeface="Century Gothic" panose="020B0502020202020204" pitchFamily="34" charset="0"/>
              </a:rPr>
              <a:t>Як правильно користуватися дозиметром ?</a:t>
            </a:r>
            <a:endParaRPr lang="ru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54C4EE-F08F-26B6-F52C-9C0271E44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Після того, як прилад був прогрітий, можна починати вимірювальну роботу. Важливо 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</a:rPr>
              <a:t>пам</a:t>
            </a:r>
            <a:r>
              <a:rPr lang="en-US" dirty="0">
                <a:solidFill>
                  <a:schemeClr val="bg1"/>
                </a:solidFill>
                <a:highlight>
                  <a:srgbClr val="008000"/>
                </a:highlight>
              </a:rPr>
              <a:t>’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</a:rPr>
              <a:t>ятати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, що прилад вимірює в рентгенах та мілірентгенах!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  Щоб почати роботу, необхідно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  повернути перемикач вправо,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  на поділку 0,1. Тепер, щоб 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</a:rPr>
              <a:t>визна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–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  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</a:rPr>
              <a:t>чити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фон, необхідно число,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  яке показане на шкалі, помнож – </a:t>
            </a: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  </a:t>
            </a:r>
            <a:r>
              <a:rPr lang="uk-UA" dirty="0" err="1">
                <a:solidFill>
                  <a:schemeClr val="bg1"/>
                </a:solidFill>
                <a:highlight>
                  <a:srgbClr val="008000"/>
                </a:highlight>
              </a:rPr>
              <a:t>ити</a:t>
            </a:r>
            <a:r>
              <a:rPr lang="uk-UA" dirty="0">
                <a:solidFill>
                  <a:schemeClr val="bg1"/>
                </a:solidFill>
                <a:highlight>
                  <a:srgbClr val="008000"/>
                </a:highlight>
              </a:rPr>
              <a:t> на 0,1. Так з усіма значеннями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6F02B8-3D99-7415-931C-09D05D664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225" y="2820654"/>
            <a:ext cx="5665205" cy="3356309"/>
          </a:xfrm>
          <a:prstGeom prst="rect">
            <a:avLst/>
          </a:prstGeom>
        </p:spPr>
      </p:pic>
      <p:sp>
        <p:nvSpPr>
          <p:cNvPr id="5" name="Стрілка: вправо 4">
            <a:extLst>
              <a:ext uri="{FF2B5EF4-FFF2-40B4-BE49-F238E27FC236}">
                <a16:creationId xmlns:a16="http://schemas.microsoft.com/office/drawing/2014/main" id="{243C68B0-989F-BC58-84DB-0713AC063BE2}"/>
              </a:ext>
            </a:extLst>
          </p:cNvPr>
          <p:cNvSpPr/>
          <p:nvPr/>
        </p:nvSpPr>
        <p:spPr>
          <a:xfrm rot="13588749">
            <a:off x="10433891" y="4884007"/>
            <a:ext cx="1350628" cy="671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342496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171</TotalTime>
  <Words>458</Words>
  <Application>Microsoft Office PowerPoint</Application>
  <PresentationFormat>Широкий екран</PresentationFormat>
  <Paragraphs>41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Тема Office</vt:lpstr>
      <vt:lpstr>Дозиметри. Як ними користуватися</vt:lpstr>
      <vt:lpstr>Що таке дозиметр ?</vt:lpstr>
      <vt:lpstr>Типи дозиметрів</vt:lpstr>
      <vt:lpstr>Будова стандартного дозиметра</vt:lpstr>
      <vt:lpstr>Найвідоміші дозиметри</vt:lpstr>
      <vt:lpstr>Найвідоміші дозиметри</vt:lpstr>
      <vt:lpstr> Як правильно користуватися дозиметром ? </vt:lpstr>
      <vt:lpstr>Як правильно користуватися дозиметром ?</vt:lpstr>
      <vt:lpstr>Як правильно користуватися дозиметром ?</vt:lpstr>
      <vt:lpstr>Важлива інформація !!!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Дозиметри</dc:title>
  <dc:creator>Palich Serzhant</dc:creator>
  <cp:lastModifiedBy>Palich Serzhant</cp:lastModifiedBy>
  <cp:revision>1</cp:revision>
  <dcterms:created xsi:type="dcterms:W3CDTF">2023-01-25T19:01:59Z</dcterms:created>
  <dcterms:modified xsi:type="dcterms:W3CDTF">2023-04-12T15:36:43Z</dcterms:modified>
</cp:coreProperties>
</file>