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4"/>
  </p:notesMasterIdLst>
  <p:sldIdLst>
    <p:sldId id="256" r:id="rId2"/>
    <p:sldId id="260" r:id="rId3"/>
    <p:sldId id="262" r:id="rId4"/>
    <p:sldId id="267" r:id="rId5"/>
    <p:sldId id="259" r:id="rId6"/>
    <p:sldId id="282" r:id="rId7"/>
    <p:sldId id="268" r:id="rId8"/>
    <p:sldId id="271" r:id="rId9"/>
    <p:sldId id="272" r:id="rId10"/>
    <p:sldId id="257" r:id="rId11"/>
    <p:sldId id="264" r:id="rId12"/>
    <p:sldId id="292" r:id="rId13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DM Sans" pitchFamily="2" charset="0"/>
      <p:regular r:id="rId23"/>
      <p:bold r:id="rId24"/>
      <p:italic r:id="rId25"/>
      <p:boldItalic r:id="rId26"/>
    </p:embeddedFont>
    <p:embeddedFont>
      <p:font typeface="Inconsolata" pitchFamily="1" charset="0"/>
      <p:regular r:id="rId27"/>
      <p:bold r:id="rId28"/>
    </p:embeddedFont>
    <p:embeddedFont>
      <p:font typeface="Inconsolata Medium" pitchFamily="1" charset="0"/>
      <p:regular r:id="rId29"/>
      <p:bold r:id="rId30"/>
    </p:embeddedFont>
    <p:embeddedFont>
      <p:font typeface="Nunito Light" pitchFamily="2" charset="-52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89C140-463B-4ABA-AEC4-73D5C87EAC72}">
  <a:tblStyle styleId="{C389C140-463B-4ABA-AEC4-73D5C87EAC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5dfb86472f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5dfb86472f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gd44c0c1fca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6" name="Google Shape;1886;gd44c0c1fca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5ef56894d8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5ef56894d8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5ef56894d8_1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25ef56894d8_1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ef56894d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5ef56894d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25efc75cb8f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25efc75cb8f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1925" y="717275"/>
            <a:ext cx="4861500" cy="245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1925" y="3627675"/>
            <a:ext cx="23691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713225" y="2940000"/>
            <a:ext cx="42213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713225" y="571500"/>
            <a:ext cx="4221300" cy="210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713225" y="1163925"/>
            <a:ext cx="3768300" cy="17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ubTitle" idx="1"/>
          </p:nvPr>
        </p:nvSpPr>
        <p:spPr>
          <a:xfrm>
            <a:off x="713225" y="2992875"/>
            <a:ext cx="3768300" cy="9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>
            <a:spLocks noGrp="1"/>
          </p:cNvSpPr>
          <p:nvPr>
            <p:ph type="pic" idx="2"/>
          </p:nvPr>
        </p:nvSpPr>
        <p:spPr>
          <a:xfrm>
            <a:off x="4912625" y="768175"/>
            <a:ext cx="2994900" cy="37830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4_1_1_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subTitle" idx="1"/>
          </p:nvPr>
        </p:nvSpPr>
        <p:spPr>
          <a:xfrm>
            <a:off x="720000" y="1150975"/>
            <a:ext cx="7704000" cy="146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subTitle" idx="1"/>
          </p:nvPr>
        </p:nvSpPr>
        <p:spPr>
          <a:xfrm>
            <a:off x="713225" y="3058924"/>
            <a:ext cx="21753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ubTitle" idx="2"/>
          </p:nvPr>
        </p:nvSpPr>
        <p:spPr>
          <a:xfrm>
            <a:off x="3484347" y="3058924"/>
            <a:ext cx="21753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ubTitle" idx="3"/>
          </p:nvPr>
        </p:nvSpPr>
        <p:spPr>
          <a:xfrm>
            <a:off x="6255475" y="3058924"/>
            <a:ext cx="21753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ubTitle" idx="4"/>
          </p:nvPr>
        </p:nvSpPr>
        <p:spPr>
          <a:xfrm>
            <a:off x="713225" y="2589856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subTitle" idx="5"/>
          </p:nvPr>
        </p:nvSpPr>
        <p:spPr>
          <a:xfrm>
            <a:off x="3484347" y="2589856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ubTitle" idx="6"/>
          </p:nvPr>
        </p:nvSpPr>
        <p:spPr>
          <a:xfrm>
            <a:off x="6255475" y="2589856"/>
            <a:ext cx="2175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 hasCustomPrompt="1"/>
          </p:nvPr>
        </p:nvSpPr>
        <p:spPr>
          <a:xfrm>
            <a:off x="886857" y="1435255"/>
            <a:ext cx="7728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29"/>
          <p:cNvSpPr txBox="1">
            <a:spLocks noGrp="1"/>
          </p:cNvSpPr>
          <p:nvPr>
            <p:ph type="subTitle" idx="1"/>
          </p:nvPr>
        </p:nvSpPr>
        <p:spPr>
          <a:xfrm>
            <a:off x="720000" y="3705375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2" name="Google Shape;152;p29"/>
          <p:cNvSpPr txBox="1">
            <a:spLocks noGrp="1"/>
          </p:cNvSpPr>
          <p:nvPr>
            <p:ph type="subTitle" idx="2"/>
          </p:nvPr>
        </p:nvSpPr>
        <p:spPr>
          <a:xfrm>
            <a:off x="720000" y="3312428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title" idx="3" hasCustomPrompt="1"/>
          </p:nvPr>
        </p:nvSpPr>
        <p:spPr>
          <a:xfrm>
            <a:off x="3656306" y="1435255"/>
            <a:ext cx="7728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4" name="Google Shape;154;p29"/>
          <p:cNvSpPr txBox="1">
            <a:spLocks noGrp="1"/>
          </p:cNvSpPr>
          <p:nvPr>
            <p:ph type="subTitle" idx="4"/>
          </p:nvPr>
        </p:nvSpPr>
        <p:spPr>
          <a:xfrm>
            <a:off x="3485400" y="3705375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subTitle" idx="5"/>
          </p:nvPr>
        </p:nvSpPr>
        <p:spPr>
          <a:xfrm>
            <a:off x="3485400" y="3312428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title" idx="6" hasCustomPrompt="1"/>
          </p:nvPr>
        </p:nvSpPr>
        <p:spPr>
          <a:xfrm>
            <a:off x="6416100" y="1435255"/>
            <a:ext cx="7728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7"/>
          </p:nvPr>
        </p:nvSpPr>
        <p:spPr>
          <a:xfrm>
            <a:off x="6250800" y="3705375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subTitle" idx="8"/>
          </p:nvPr>
        </p:nvSpPr>
        <p:spPr>
          <a:xfrm>
            <a:off x="6250800" y="3312428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33"/>
          <p:cNvCxnSpPr/>
          <p:nvPr/>
        </p:nvCxnSpPr>
        <p:spPr>
          <a:xfrm>
            <a:off x="716700" y="269700"/>
            <a:ext cx="7710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0" name="Google Shape;170;p33"/>
          <p:cNvCxnSpPr/>
          <p:nvPr/>
        </p:nvCxnSpPr>
        <p:spPr>
          <a:xfrm>
            <a:off x="716700" y="4873700"/>
            <a:ext cx="7710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2" name="Google Shape;172;p34"/>
          <p:cNvCxnSpPr/>
          <p:nvPr/>
        </p:nvCxnSpPr>
        <p:spPr>
          <a:xfrm>
            <a:off x="363525" y="539500"/>
            <a:ext cx="0" cy="4067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3" name="Google Shape;173;p34"/>
          <p:cNvCxnSpPr/>
          <p:nvPr/>
        </p:nvCxnSpPr>
        <p:spPr>
          <a:xfrm>
            <a:off x="8787325" y="539500"/>
            <a:ext cx="0" cy="4067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685275" y="2475750"/>
            <a:ext cx="4146900" cy="87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901975" y="1388013"/>
            <a:ext cx="1176600" cy="65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85275" y="3416425"/>
            <a:ext cx="4146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223576"/>
            <a:ext cx="7704000" cy="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713225" y="822150"/>
            <a:ext cx="4294800" cy="120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ubTitle" idx="1"/>
          </p:nvPr>
        </p:nvSpPr>
        <p:spPr>
          <a:xfrm>
            <a:off x="713225" y="2023050"/>
            <a:ext cx="42948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700275" y="1474138"/>
            <a:ext cx="3730500" cy="18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4799275" y="1333713"/>
            <a:ext cx="3631500" cy="11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4799275" y="2758586"/>
            <a:ext cx="3631500" cy="10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 hasCustomPrompt="1"/>
          </p:nvPr>
        </p:nvSpPr>
        <p:spPr>
          <a:xfrm>
            <a:off x="3700075" y="1755063"/>
            <a:ext cx="4730700" cy="113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>
            <a:spLocks noGrp="1"/>
          </p:cNvSpPr>
          <p:nvPr>
            <p:ph type="subTitle" idx="1"/>
          </p:nvPr>
        </p:nvSpPr>
        <p:spPr>
          <a:xfrm>
            <a:off x="3700075" y="2891337"/>
            <a:ext cx="47307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4503470" y="2475725"/>
            <a:ext cx="3927300" cy="87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 idx="2" hasCustomPrompt="1"/>
          </p:nvPr>
        </p:nvSpPr>
        <p:spPr>
          <a:xfrm>
            <a:off x="7047497" y="1388050"/>
            <a:ext cx="1176600" cy="65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4503470" y="3416400"/>
            <a:ext cx="39273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0" r:id="rId9"/>
    <p:sldLayoutId id="2147483661" r:id="rId10"/>
    <p:sldLayoutId id="2147483662" r:id="rId11"/>
    <p:sldLayoutId id="2147483666" r:id="rId12"/>
    <p:sldLayoutId id="2147483670" r:id="rId13"/>
    <p:sldLayoutId id="2147483675" r:id="rId14"/>
    <p:sldLayoutId id="2147483679" r:id="rId15"/>
    <p:sldLayoutId id="2147483680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6;p38">
            <a:extLst>
              <a:ext uri="{FF2B5EF4-FFF2-40B4-BE49-F238E27FC236}">
                <a16:creationId xmlns:a16="http://schemas.microsoft.com/office/drawing/2014/main" id="{6546E7CB-188C-7F94-186C-EE50B82FCC51}"/>
              </a:ext>
            </a:extLst>
          </p:cNvPr>
          <p:cNvSpPr/>
          <p:nvPr/>
        </p:nvSpPr>
        <p:spPr>
          <a:xfrm rot="16200000">
            <a:off x="4993037" y="1505653"/>
            <a:ext cx="3761916" cy="2331662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84" name="Google Shape;184;p38"/>
          <p:cNvGrpSpPr/>
          <p:nvPr/>
        </p:nvGrpSpPr>
        <p:grpSpPr>
          <a:xfrm>
            <a:off x="5642020" y="346875"/>
            <a:ext cx="3051105" cy="4205566"/>
            <a:chOff x="5642020" y="346875"/>
            <a:chExt cx="3051105" cy="4205566"/>
          </a:xfrm>
        </p:grpSpPr>
        <p:grpSp>
          <p:nvGrpSpPr>
            <p:cNvPr id="185" name="Google Shape;185;p38"/>
            <p:cNvGrpSpPr/>
            <p:nvPr/>
          </p:nvGrpSpPr>
          <p:grpSpPr>
            <a:xfrm>
              <a:off x="5642020" y="724928"/>
              <a:ext cx="2588597" cy="3827514"/>
              <a:chOff x="2704221" y="221562"/>
              <a:chExt cx="4330206" cy="6402666"/>
            </a:xfrm>
          </p:grpSpPr>
          <p:sp>
            <p:nvSpPr>
              <p:cNvPr id="186" name="Google Shape;186;p38"/>
              <p:cNvSpPr/>
              <p:nvPr/>
            </p:nvSpPr>
            <p:spPr>
              <a:xfrm rot="-5400000">
                <a:off x="1667991" y="1257792"/>
                <a:ext cx="6402666" cy="4330206"/>
              </a:xfrm>
              <a:custGeom>
                <a:avLst/>
                <a:gdLst/>
                <a:ahLst/>
                <a:cxnLst/>
                <a:rect l="l" t="t" r="r" b="b"/>
                <a:pathLst>
                  <a:path w="65310" h="44170" extrusionOk="0">
                    <a:moveTo>
                      <a:pt x="22660" y="1"/>
                    </a:moveTo>
                    <a:cubicBezTo>
                      <a:pt x="9996" y="1"/>
                      <a:pt x="1" y="9728"/>
                      <a:pt x="204" y="22103"/>
                    </a:cubicBezTo>
                    <a:cubicBezTo>
                      <a:pt x="366" y="31091"/>
                      <a:pt x="5680" y="38807"/>
                      <a:pt x="13396" y="42273"/>
                    </a:cubicBezTo>
                    <a:cubicBezTo>
                      <a:pt x="13396" y="42273"/>
                      <a:pt x="17878" y="43983"/>
                      <a:pt x="21321" y="44121"/>
                    </a:cubicBezTo>
                    <a:cubicBezTo>
                      <a:pt x="21835" y="44150"/>
                      <a:pt x="22340" y="44169"/>
                      <a:pt x="22847" y="44169"/>
                    </a:cubicBezTo>
                    <a:cubicBezTo>
                      <a:pt x="23161" y="44169"/>
                      <a:pt x="23475" y="44162"/>
                      <a:pt x="23793" y="44144"/>
                    </a:cubicBezTo>
                    <a:lnTo>
                      <a:pt x="41837" y="43428"/>
                    </a:lnTo>
                    <a:cubicBezTo>
                      <a:pt x="54682" y="42897"/>
                      <a:pt x="65241" y="33193"/>
                      <a:pt x="65310" y="21872"/>
                    </a:cubicBezTo>
                    <a:cubicBezTo>
                      <a:pt x="65310" y="10621"/>
                      <a:pt x="54775" y="1172"/>
                      <a:pt x="41814" y="686"/>
                    </a:cubicBezTo>
                    <a:lnTo>
                      <a:pt x="23539" y="16"/>
                    </a:lnTo>
                    <a:cubicBezTo>
                      <a:pt x="23244" y="6"/>
                      <a:pt x="22951" y="1"/>
                      <a:pt x="22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187;p38"/>
              <p:cNvSpPr/>
              <p:nvPr/>
            </p:nvSpPr>
            <p:spPr>
              <a:xfrm>
                <a:off x="4342757" y="1000966"/>
                <a:ext cx="1931188" cy="2403024"/>
              </a:xfrm>
              <a:prstGeom prst="snip1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188;p38"/>
              <p:cNvSpPr/>
              <p:nvPr/>
            </p:nvSpPr>
            <p:spPr>
              <a:xfrm>
                <a:off x="4606433" y="1690900"/>
                <a:ext cx="1432800" cy="331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189;p38"/>
              <p:cNvSpPr/>
              <p:nvPr/>
            </p:nvSpPr>
            <p:spPr>
              <a:xfrm>
                <a:off x="4606433" y="2083007"/>
                <a:ext cx="1432800" cy="7086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190;p38"/>
              <p:cNvSpPr/>
              <p:nvPr/>
            </p:nvSpPr>
            <p:spPr>
              <a:xfrm>
                <a:off x="4606433" y="2908764"/>
                <a:ext cx="1432800" cy="331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191" name="Google Shape;191;p38"/>
              <p:cNvGrpSpPr/>
              <p:nvPr/>
            </p:nvGrpSpPr>
            <p:grpSpPr>
              <a:xfrm>
                <a:off x="3828603" y="3639731"/>
                <a:ext cx="2039544" cy="2597966"/>
                <a:chOff x="5597607" y="2664382"/>
                <a:chExt cx="1215027" cy="1547698"/>
              </a:xfrm>
            </p:grpSpPr>
            <p:sp>
              <p:nvSpPr>
                <p:cNvPr id="192" name="Google Shape;192;p38"/>
                <p:cNvSpPr/>
                <p:nvPr/>
              </p:nvSpPr>
              <p:spPr>
                <a:xfrm>
                  <a:off x="5597607" y="2664382"/>
                  <a:ext cx="1215027" cy="1547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38" h="32785" extrusionOk="0">
                      <a:moveTo>
                        <a:pt x="11875" y="1"/>
                      </a:moveTo>
                      <a:cubicBezTo>
                        <a:pt x="5637" y="1"/>
                        <a:pt x="578" y="4806"/>
                        <a:pt x="578" y="10767"/>
                      </a:cubicBezTo>
                      <a:cubicBezTo>
                        <a:pt x="0" y="18645"/>
                        <a:pt x="4228" y="21048"/>
                        <a:pt x="5175" y="23266"/>
                      </a:cubicBezTo>
                      <a:cubicBezTo>
                        <a:pt x="5684" y="24444"/>
                        <a:pt x="4528" y="27379"/>
                        <a:pt x="3350" y="29828"/>
                      </a:cubicBezTo>
                      <a:cubicBezTo>
                        <a:pt x="4066" y="30267"/>
                        <a:pt x="4829" y="30659"/>
                        <a:pt x="5591" y="31006"/>
                      </a:cubicBezTo>
                      <a:cubicBezTo>
                        <a:pt x="5591" y="31006"/>
                        <a:pt x="9334" y="32438"/>
                        <a:pt x="12615" y="32785"/>
                      </a:cubicBezTo>
                      <a:lnTo>
                        <a:pt x="14625" y="27563"/>
                      </a:lnTo>
                      <a:cubicBezTo>
                        <a:pt x="15918" y="27933"/>
                        <a:pt x="17235" y="28118"/>
                        <a:pt x="18575" y="28141"/>
                      </a:cubicBezTo>
                      <a:cubicBezTo>
                        <a:pt x="19315" y="28141"/>
                        <a:pt x="20100" y="28072"/>
                        <a:pt x="20724" y="27679"/>
                      </a:cubicBezTo>
                      <a:cubicBezTo>
                        <a:pt x="21163" y="27402"/>
                        <a:pt x="21463" y="26986"/>
                        <a:pt x="21741" y="26547"/>
                      </a:cubicBezTo>
                      <a:cubicBezTo>
                        <a:pt x="22295" y="25669"/>
                        <a:pt x="22711" y="24352"/>
                        <a:pt x="22803" y="23266"/>
                      </a:cubicBezTo>
                      <a:cubicBezTo>
                        <a:pt x="22619" y="23035"/>
                        <a:pt x="22295" y="23035"/>
                        <a:pt x="22018" y="23012"/>
                      </a:cubicBezTo>
                      <a:cubicBezTo>
                        <a:pt x="20978" y="22989"/>
                        <a:pt x="19915" y="22665"/>
                        <a:pt x="19037" y="22088"/>
                      </a:cubicBezTo>
                      <a:cubicBezTo>
                        <a:pt x="18160" y="21487"/>
                        <a:pt x="17397" y="20240"/>
                        <a:pt x="16958" y="19269"/>
                      </a:cubicBezTo>
                      <a:lnTo>
                        <a:pt x="16958" y="19269"/>
                      </a:lnTo>
                      <a:cubicBezTo>
                        <a:pt x="17559" y="20055"/>
                        <a:pt x="18483" y="20563"/>
                        <a:pt x="19430" y="20817"/>
                      </a:cubicBezTo>
                      <a:cubicBezTo>
                        <a:pt x="20177" y="21036"/>
                        <a:pt x="21155" y="21140"/>
                        <a:pt x="22101" y="21140"/>
                      </a:cubicBezTo>
                      <a:cubicBezTo>
                        <a:pt x="22355" y="21140"/>
                        <a:pt x="22606" y="21132"/>
                        <a:pt x="22850" y="21118"/>
                      </a:cubicBezTo>
                      <a:cubicBezTo>
                        <a:pt x="23057" y="21071"/>
                        <a:pt x="23265" y="21025"/>
                        <a:pt x="23450" y="20933"/>
                      </a:cubicBezTo>
                      <a:cubicBezTo>
                        <a:pt x="23635" y="20817"/>
                        <a:pt x="23797" y="20655"/>
                        <a:pt x="23820" y="20448"/>
                      </a:cubicBezTo>
                      <a:cubicBezTo>
                        <a:pt x="23843" y="20217"/>
                        <a:pt x="23727" y="20009"/>
                        <a:pt x="23658" y="19824"/>
                      </a:cubicBezTo>
                      <a:cubicBezTo>
                        <a:pt x="23404" y="19246"/>
                        <a:pt x="23427" y="18276"/>
                        <a:pt x="23427" y="18276"/>
                      </a:cubicBezTo>
                      <a:cubicBezTo>
                        <a:pt x="23982" y="18091"/>
                        <a:pt x="24675" y="17906"/>
                        <a:pt x="25091" y="17490"/>
                      </a:cubicBezTo>
                      <a:cubicBezTo>
                        <a:pt x="25530" y="17074"/>
                        <a:pt x="25737" y="16381"/>
                        <a:pt x="25414" y="15873"/>
                      </a:cubicBezTo>
                      <a:cubicBezTo>
                        <a:pt x="25206" y="15573"/>
                        <a:pt x="24860" y="15411"/>
                        <a:pt x="24559" y="15203"/>
                      </a:cubicBezTo>
                      <a:cubicBezTo>
                        <a:pt x="23727" y="14695"/>
                        <a:pt x="23150" y="13840"/>
                        <a:pt x="22919" y="12916"/>
                      </a:cubicBezTo>
                      <a:cubicBezTo>
                        <a:pt x="22896" y="11807"/>
                        <a:pt x="23011" y="11229"/>
                        <a:pt x="23011" y="10467"/>
                      </a:cubicBezTo>
                      <a:cubicBezTo>
                        <a:pt x="23011" y="4529"/>
                        <a:pt x="18113" y="1"/>
                        <a:pt x="118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3" name="Google Shape;193;p38"/>
                <p:cNvSpPr/>
                <p:nvPr/>
              </p:nvSpPr>
              <p:spPr>
                <a:xfrm>
                  <a:off x="5909510" y="2875874"/>
                  <a:ext cx="390500" cy="445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2" h="9430" extrusionOk="0">
                      <a:moveTo>
                        <a:pt x="4329" y="0"/>
                      </a:moveTo>
                      <a:cubicBezTo>
                        <a:pt x="4001" y="0"/>
                        <a:pt x="3665" y="38"/>
                        <a:pt x="3328" y="118"/>
                      </a:cubicBezTo>
                      <a:cubicBezTo>
                        <a:pt x="1318" y="581"/>
                        <a:pt x="1" y="2429"/>
                        <a:pt x="301" y="4300"/>
                      </a:cubicBezTo>
                      <a:cubicBezTo>
                        <a:pt x="440" y="5178"/>
                        <a:pt x="902" y="5917"/>
                        <a:pt x="1572" y="6449"/>
                      </a:cubicBezTo>
                      <a:cubicBezTo>
                        <a:pt x="2311" y="7073"/>
                        <a:pt x="2796" y="7904"/>
                        <a:pt x="2958" y="8829"/>
                      </a:cubicBezTo>
                      <a:lnTo>
                        <a:pt x="3074" y="9429"/>
                      </a:lnTo>
                      <a:lnTo>
                        <a:pt x="7255" y="8690"/>
                      </a:lnTo>
                      <a:lnTo>
                        <a:pt x="7140" y="8066"/>
                      </a:lnTo>
                      <a:cubicBezTo>
                        <a:pt x="6978" y="7142"/>
                        <a:pt x="7186" y="6172"/>
                        <a:pt x="7694" y="5317"/>
                      </a:cubicBezTo>
                      <a:cubicBezTo>
                        <a:pt x="8087" y="4624"/>
                        <a:pt x="8272" y="3815"/>
                        <a:pt x="8110" y="2983"/>
                      </a:cubicBezTo>
                      <a:lnTo>
                        <a:pt x="8110" y="2960"/>
                      </a:lnTo>
                      <a:cubicBezTo>
                        <a:pt x="7796" y="1214"/>
                        <a:pt x="6182" y="0"/>
                        <a:pt x="432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4" name="Google Shape;194;p38"/>
                <p:cNvSpPr/>
                <p:nvPr/>
              </p:nvSpPr>
              <p:spPr>
                <a:xfrm>
                  <a:off x="6004398" y="3018443"/>
                  <a:ext cx="219279" cy="31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5" h="6687" extrusionOk="0">
                      <a:moveTo>
                        <a:pt x="2114" y="1"/>
                      </a:moveTo>
                      <a:cubicBezTo>
                        <a:pt x="2103" y="1"/>
                        <a:pt x="2092" y="4"/>
                        <a:pt x="2080" y="10"/>
                      </a:cubicBezTo>
                      <a:cubicBezTo>
                        <a:pt x="2034" y="10"/>
                        <a:pt x="2011" y="56"/>
                        <a:pt x="2011" y="102"/>
                      </a:cubicBezTo>
                      <a:cubicBezTo>
                        <a:pt x="2011" y="102"/>
                        <a:pt x="2034" y="1303"/>
                        <a:pt x="1433" y="1719"/>
                      </a:cubicBezTo>
                      <a:cubicBezTo>
                        <a:pt x="1288" y="1813"/>
                        <a:pt x="1123" y="1860"/>
                        <a:pt x="936" y="1860"/>
                      </a:cubicBezTo>
                      <a:cubicBezTo>
                        <a:pt x="707" y="1860"/>
                        <a:pt x="444" y="1790"/>
                        <a:pt x="139" y="1650"/>
                      </a:cubicBezTo>
                      <a:cubicBezTo>
                        <a:pt x="126" y="1643"/>
                        <a:pt x="112" y="1640"/>
                        <a:pt x="99" y="1640"/>
                      </a:cubicBezTo>
                      <a:cubicBezTo>
                        <a:pt x="68" y="1640"/>
                        <a:pt x="40" y="1657"/>
                        <a:pt x="24" y="1673"/>
                      </a:cubicBezTo>
                      <a:cubicBezTo>
                        <a:pt x="1" y="1719"/>
                        <a:pt x="1" y="1765"/>
                        <a:pt x="24" y="1812"/>
                      </a:cubicBezTo>
                      <a:cubicBezTo>
                        <a:pt x="47" y="1812"/>
                        <a:pt x="1734" y="3960"/>
                        <a:pt x="2196" y="6594"/>
                      </a:cubicBezTo>
                      <a:cubicBezTo>
                        <a:pt x="2196" y="6640"/>
                        <a:pt x="2242" y="6686"/>
                        <a:pt x="2288" y="6686"/>
                      </a:cubicBezTo>
                      <a:lnTo>
                        <a:pt x="2288" y="6663"/>
                      </a:lnTo>
                      <a:lnTo>
                        <a:pt x="2311" y="6663"/>
                      </a:lnTo>
                      <a:cubicBezTo>
                        <a:pt x="2357" y="6663"/>
                        <a:pt x="2404" y="6617"/>
                        <a:pt x="2380" y="6571"/>
                      </a:cubicBezTo>
                      <a:cubicBezTo>
                        <a:pt x="2011" y="4422"/>
                        <a:pt x="832" y="2620"/>
                        <a:pt x="370" y="1950"/>
                      </a:cubicBezTo>
                      <a:lnTo>
                        <a:pt x="370" y="1950"/>
                      </a:lnTo>
                      <a:cubicBezTo>
                        <a:pt x="559" y="2016"/>
                        <a:pt x="735" y="2047"/>
                        <a:pt x="901" y="2047"/>
                      </a:cubicBezTo>
                      <a:cubicBezTo>
                        <a:pt x="1141" y="2047"/>
                        <a:pt x="1357" y="1981"/>
                        <a:pt x="1549" y="1858"/>
                      </a:cubicBezTo>
                      <a:cubicBezTo>
                        <a:pt x="1965" y="1581"/>
                        <a:pt x="2126" y="1003"/>
                        <a:pt x="2172" y="587"/>
                      </a:cubicBezTo>
                      <a:cubicBezTo>
                        <a:pt x="2380" y="1072"/>
                        <a:pt x="2681" y="1396"/>
                        <a:pt x="3074" y="1511"/>
                      </a:cubicBezTo>
                      <a:cubicBezTo>
                        <a:pt x="3177" y="1541"/>
                        <a:pt x="3280" y="1554"/>
                        <a:pt x="3382" y="1554"/>
                      </a:cubicBezTo>
                      <a:cubicBezTo>
                        <a:pt x="3756" y="1554"/>
                        <a:pt x="4103" y="1379"/>
                        <a:pt x="4321" y="1234"/>
                      </a:cubicBezTo>
                      <a:lnTo>
                        <a:pt x="4321" y="1234"/>
                      </a:lnTo>
                      <a:cubicBezTo>
                        <a:pt x="3836" y="2782"/>
                        <a:pt x="4182" y="6086"/>
                        <a:pt x="4206" y="6247"/>
                      </a:cubicBezTo>
                      <a:cubicBezTo>
                        <a:pt x="4206" y="6285"/>
                        <a:pt x="4236" y="6323"/>
                        <a:pt x="4285" y="6323"/>
                      </a:cubicBezTo>
                      <a:cubicBezTo>
                        <a:pt x="4296" y="6323"/>
                        <a:pt x="4308" y="6321"/>
                        <a:pt x="4321" y="6317"/>
                      </a:cubicBezTo>
                      <a:cubicBezTo>
                        <a:pt x="4367" y="6317"/>
                        <a:pt x="4390" y="6271"/>
                        <a:pt x="4390" y="6224"/>
                      </a:cubicBezTo>
                      <a:cubicBezTo>
                        <a:pt x="4390" y="6178"/>
                        <a:pt x="3975" y="2320"/>
                        <a:pt x="4621" y="1003"/>
                      </a:cubicBezTo>
                      <a:cubicBezTo>
                        <a:pt x="4645" y="957"/>
                        <a:pt x="4621" y="911"/>
                        <a:pt x="4598" y="887"/>
                      </a:cubicBezTo>
                      <a:cubicBezTo>
                        <a:pt x="4575" y="876"/>
                        <a:pt x="4552" y="870"/>
                        <a:pt x="4532" y="870"/>
                      </a:cubicBezTo>
                      <a:cubicBezTo>
                        <a:pt x="4512" y="870"/>
                        <a:pt x="4494" y="876"/>
                        <a:pt x="4483" y="887"/>
                      </a:cubicBezTo>
                      <a:cubicBezTo>
                        <a:pt x="4463" y="887"/>
                        <a:pt x="3951" y="1346"/>
                        <a:pt x="3398" y="1346"/>
                      </a:cubicBezTo>
                      <a:cubicBezTo>
                        <a:pt x="3305" y="1346"/>
                        <a:pt x="3212" y="1333"/>
                        <a:pt x="3120" y="1303"/>
                      </a:cubicBezTo>
                      <a:cubicBezTo>
                        <a:pt x="2704" y="1188"/>
                        <a:pt x="2404" y="772"/>
                        <a:pt x="2196" y="79"/>
                      </a:cubicBezTo>
                      <a:cubicBezTo>
                        <a:pt x="2178" y="27"/>
                        <a:pt x="2148" y="1"/>
                        <a:pt x="211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5" name="Google Shape;195;p38"/>
                <p:cNvSpPr/>
                <p:nvPr/>
              </p:nvSpPr>
              <p:spPr>
                <a:xfrm>
                  <a:off x="6037113" y="3284886"/>
                  <a:ext cx="238917" cy="7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1" h="1537" extrusionOk="0">
                      <a:moveTo>
                        <a:pt x="4621" y="0"/>
                      </a:moveTo>
                      <a:cubicBezTo>
                        <a:pt x="4606" y="0"/>
                        <a:pt x="4591" y="1"/>
                        <a:pt x="4575" y="3"/>
                      </a:cubicBezTo>
                      <a:lnTo>
                        <a:pt x="347" y="765"/>
                      </a:lnTo>
                      <a:cubicBezTo>
                        <a:pt x="139" y="788"/>
                        <a:pt x="1" y="996"/>
                        <a:pt x="24" y="1204"/>
                      </a:cubicBezTo>
                      <a:cubicBezTo>
                        <a:pt x="64" y="1405"/>
                        <a:pt x="227" y="1536"/>
                        <a:pt x="406" y="1536"/>
                      </a:cubicBezTo>
                      <a:cubicBezTo>
                        <a:pt x="432" y="1536"/>
                        <a:pt x="459" y="1534"/>
                        <a:pt x="486" y="1528"/>
                      </a:cubicBezTo>
                      <a:lnTo>
                        <a:pt x="4691" y="788"/>
                      </a:lnTo>
                      <a:cubicBezTo>
                        <a:pt x="4922" y="742"/>
                        <a:pt x="5061" y="557"/>
                        <a:pt x="5014" y="326"/>
                      </a:cubicBezTo>
                      <a:cubicBezTo>
                        <a:pt x="4993" y="133"/>
                        <a:pt x="4813" y="0"/>
                        <a:pt x="46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6" name="Google Shape;196;p38"/>
                <p:cNvSpPr/>
                <p:nvPr/>
              </p:nvSpPr>
              <p:spPr>
                <a:xfrm>
                  <a:off x="6042590" y="3321661"/>
                  <a:ext cx="240003" cy="72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4" h="1543" extrusionOk="0">
                      <a:moveTo>
                        <a:pt x="4663" y="0"/>
                      </a:moveTo>
                      <a:cubicBezTo>
                        <a:pt x="4634" y="0"/>
                        <a:pt x="4605" y="3"/>
                        <a:pt x="4575" y="9"/>
                      </a:cubicBezTo>
                      <a:lnTo>
                        <a:pt x="370" y="749"/>
                      </a:lnTo>
                      <a:cubicBezTo>
                        <a:pt x="139" y="795"/>
                        <a:pt x="0" y="1003"/>
                        <a:pt x="47" y="1211"/>
                      </a:cubicBezTo>
                      <a:cubicBezTo>
                        <a:pt x="87" y="1394"/>
                        <a:pt x="255" y="1542"/>
                        <a:pt x="436" y="1542"/>
                      </a:cubicBezTo>
                      <a:cubicBezTo>
                        <a:pt x="460" y="1542"/>
                        <a:pt x="484" y="1540"/>
                        <a:pt x="509" y="1534"/>
                      </a:cubicBezTo>
                      <a:lnTo>
                        <a:pt x="4713" y="795"/>
                      </a:lnTo>
                      <a:cubicBezTo>
                        <a:pt x="4945" y="749"/>
                        <a:pt x="5083" y="541"/>
                        <a:pt x="5037" y="333"/>
                      </a:cubicBezTo>
                      <a:cubicBezTo>
                        <a:pt x="5017" y="132"/>
                        <a:pt x="4857" y="0"/>
                        <a:pt x="466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7" name="Google Shape;197;p38"/>
                <p:cNvSpPr/>
                <p:nvPr/>
              </p:nvSpPr>
              <p:spPr>
                <a:xfrm>
                  <a:off x="6049104" y="3358719"/>
                  <a:ext cx="240003" cy="72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4" h="1538" extrusionOk="0">
                      <a:moveTo>
                        <a:pt x="4679" y="1"/>
                      </a:moveTo>
                      <a:cubicBezTo>
                        <a:pt x="4653" y="1"/>
                        <a:pt x="4626" y="4"/>
                        <a:pt x="4599" y="10"/>
                      </a:cubicBezTo>
                      <a:lnTo>
                        <a:pt x="371" y="749"/>
                      </a:lnTo>
                      <a:cubicBezTo>
                        <a:pt x="163" y="795"/>
                        <a:pt x="1" y="980"/>
                        <a:pt x="47" y="1211"/>
                      </a:cubicBezTo>
                      <a:cubicBezTo>
                        <a:pt x="90" y="1404"/>
                        <a:pt x="272" y="1537"/>
                        <a:pt x="464" y="1537"/>
                      </a:cubicBezTo>
                      <a:cubicBezTo>
                        <a:pt x="479" y="1537"/>
                        <a:pt x="494" y="1536"/>
                        <a:pt x="509" y="1535"/>
                      </a:cubicBezTo>
                      <a:lnTo>
                        <a:pt x="4714" y="772"/>
                      </a:lnTo>
                      <a:cubicBezTo>
                        <a:pt x="4945" y="749"/>
                        <a:pt x="5084" y="541"/>
                        <a:pt x="5038" y="310"/>
                      </a:cubicBezTo>
                      <a:cubicBezTo>
                        <a:pt x="5017" y="129"/>
                        <a:pt x="4858" y="1"/>
                        <a:pt x="467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8" name="Google Shape;198;p38"/>
                <p:cNvSpPr/>
                <p:nvPr/>
              </p:nvSpPr>
              <p:spPr>
                <a:xfrm>
                  <a:off x="6058924" y="3316326"/>
                  <a:ext cx="202945" cy="46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9" h="978" extrusionOk="0">
                      <a:moveTo>
                        <a:pt x="4149" y="1"/>
                      </a:moveTo>
                      <a:cubicBezTo>
                        <a:pt x="4137" y="1"/>
                        <a:pt x="4125" y="3"/>
                        <a:pt x="4113" y="7"/>
                      </a:cubicBezTo>
                      <a:lnTo>
                        <a:pt x="140" y="700"/>
                      </a:lnTo>
                      <a:cubicBezTo>
                        <a:pt x="47" y="723"/>
                        <a:pt x="1" y="792"/>
                        <a:pt x="24" y="862"/>
                      </a:cubicBezTo>
                      <a:cubicBezTo>
                        <a:pt x="24" y="931"/>
                        <a:pt x="93" y="977"/>
                        <a:pt x="163" y="977"/>
                      </a:cubicBezTo>
                      <a:lnTo>
                        <a:pt x="186" y="977"/>
                      </a:lnTo>
                      <a:lnTo>
                        <a:pt x="4160" y="284"/>
                      </a:lnTo>
                      <a:cubicBezTo>
                        <a:pt x="4229" y="261"/>
                        <a:pt x="4298" y="192"/>
                        <a:pt x="4275" y="122"/>
                      </a:cubicBezTo>
                      <a:cubicBezTo>
                        <a:pt x="4256" y="46"/>
                        <a:pt x="4205" y="1"/>
                        <a:pt x="41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9" name="Google Shape;199;p38"/>
                <p:cNvSpPr/>
                <p:nvPr/>
              </p:nvSpPr>
              <p:spPr>
                <a:xfrm>
                  <a:off x="6065485" y="3352629"/>
                  <a:ext cx="202898" cy="46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8" h="994" extrusionOk="0">
                      <a:moveTo>
                        <a:pt x="4113" y="0"/>
                      </a:moveTo>
                      <a:lnTo>
                        <a:pt x="139" y="716"/>
                      </a:lnTo>
                      <a:cubicBezTo>
                        <a:pt x="47" y="716"/>
                        <a:pt x="1" y="809"/>
                        <a:pt x="24" y="878"/>
                      </a:cubicBezTo>
                      <a:cubicBezTo>
                        <a:pt x="24" y="947"/>
                        <a:pt x="93" y="994"/>
                        <a:pt x="162" y="994"/>
                      </a:cubicBezTo>
                      <a:lnTo>
                        <a:pt x="185" y="994"/>
                      </a:lnTo>
                      <a:lnTo>
                        <a:pt x="4159" y="301"/>
                      </a:lnTo>
                      <a:cubicBezTo>
                        <a:pt x="4228" y="277"/>
                        <a:pt x="4298" y="208"/>
                        <a:pt x="4275" y="116"/>
                      </a:cubicBezTo>
                      <a:cubicBezTo>
                        <a:pt x="4252" y="46"/>
                        <a:pt x="4182" y="0"/>
                        <a:pt x="411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0" name="Google Shape;200;p38"/>
                <p:cNvSpPr/>
                <p:nvPr/>
              </p:nvSpPr>
              <p:spPr>
                <a:xfrm>
                  <a:off x="6269424" y="2818705"/>
                  <a:ext cx="53486" cy="58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238" extrusionOk="0">
                      <a:moveTo>
                        <a:pt x="1017" y="1"/>
                      </a:moveTo>
                      <a:cubicBezTo>
                        <a:pt x="994" y="1"/>
                        <a:pt x="971" y="13"/>
                        <a:pt x="948" y="36"/>
                      </a:cubicBezTo>
                      <a:lnTo>
                        <a:pt x="47" y="1098"/>
                      </a:lnTo>
                      <a:cubicBezTo>
                        <a:pt x="1" y="1122"/>
                        <a:pt x="1" y="1191"/>
                        <a:pt x="47" y="1214"/>
                      </a:cubicBezTo>
                      <a:cubicBezTo>
                        <a:pt x="70" y="1237"/>
                        <a:pt x="93" y="1237"/>
                        <a:pt x="116" y="1237"/>
                      </a:cubicBezTo>
                      <a:cubicBezTo>
                        <a:pt x="140" y="1237"/>
                        <a:pt x="163" y="1237"/>
                        <a:pt x="186" y="1214"/>
                      </a:cubicBezTo>
                      <a:lnTo>
                        <a:pt x="1110" y="151"/>
                      </a:lnTo>
                      <a:cubicBezTo>
                        <a:pt x="1133" y="128"/>
                        <a:pt x="1133" y="59"/>
                        <a:pt x="1087" y="36"/>
                      </a:cubicBezTo>
                      <a:cubicBezTo>
                        <a:pt x="1064" y="13"/>
                        <a:pt x="1041" y="1"/>
                        <a:pt x="101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1" name="Google Shape;201;p38"/>
                <p:cNvSpPr/>
                <p:nvPr/>
              </p:nvSpPr>
              <p:spPr>
                <a:xfrm>
                  <a:off x="6313092" y="2942107"/>
                  <a:ext cx="44753" cy="1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" h="403" extrusionOk="0">
                      <a:moveTo>
                        <a:pt x="849" y="0"/>
                      </a:moveTo>
                      <a:cubicBezTo>
                        <a:pt x="835" y="0"/>
                        <a:pt x="821" y="3"/>
                        <a:pt x="809" y="9"/>
                      </a:cubicBezTo>
                      <a:lnTo>
                        <a:pt x="69" y="217"/>
                      </a:lnTo>
                      <a:cubicBezTo>
                        <a:pt x="23" y="217"/>
                        <a:pt x="0" y="286"/>
                        <a:pt x="23" y="333"/>
                      </a:cubicBezTo>
                      <a:cubicBezTo>
                        <a:pt x="23" y="379"/>
                        <a:pt x="69" y="402"/>
                        <a:pt x="116" y="402"/>
                      </a:cubicBezTo>
                      <a:lnTo>
                        <a:pt x="139" y="402"/>
                      </a:lnTo>
                      <a:lnTo>
                        <a:pt x="878" y="194"/>
                      </a:lnTo>
                      <a:cubicBezTo>
                        <a:pt x="924" y="171"/>
                        <a:pt x="947" y="125"/>
                        <a:pt x="924" y="55"/>
                      </a:cubicBezTo>
                      <a:cubicBezTo>
                        <a:pt x="924" y="22"/>
                        <a:pt x="887" y="0"/>
                        <a:pt x="84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2" name="Google Shape;202;p38"/>
                <p:cNvSpPr/>
                <p:nvPr/>
              </p:nvSpPr>
              <p:spPr>
                <a:xfrm>
                  <a:off x="6330511" y="3042566"/>
                  <a:ext cx="75296" cy="15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31" extrusionOk="0">
                      <a:moveTo>
                        <a:pt x="82" y="1"/>
                      </a:moveTo>
                      <a:cubicBezTo>
                        <a:pt x="38" y="1"/>
                        <a:pt x="20" y="38"/>
                        <a:pt x="1" y="76"/>
                      </a:cubicBezTo>
                      <a:cubicBezTo>
                        <a:pt x="1" y="145"/>
                        <a:pt x="47" y="192"/>
                        <a:pt x="93" y="192"/>
                      </a:cubicBezTo>
                      <a:lnTo>
                        <a:pt x="1502" y="330"/>
                      </a:lnTo>
                      <a:cubicBezTo>
                        <a:pt x="1549" y="330"/>
                        <a:pt x="1595" y="284"/>
                        <a:pt x="1595" y="238"/>
                      </a:cubicBezTo>
                      <a:cubicBezTo>
                        <a:pt x="1595" y="192"/>
                        <a:pt x="1572" y="145"/>
                        <a:pt x="1502" y="122"/>
                      </a:cubicBezTo>
                      <a:lnTo>
                        <a:pt x="116" y="7"/>
                      </a:lnTo>
                      <a:cubicBezTo>
                        <a:pt x="104" y="3"/>
                        <a:pt x="92" y="1"/>
                        <a:pt x="8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3" name="Google Shape;203;p38"/>
                <p:cNvSpPr/>
                <p:nvPr/>
              </p:nvSpPr>
              <p:spPr>
                <a:xfrm>
                  <a:off x="5841908" y="2914821"/>
                  <a:ext cx="65477" cy="36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773" extrusionOk="0">
                      <a:moveTo>
                        <a:pt x="121" y="1"/>
                      </a:moveTo>
                      <a:cubicBezTo>
                        <a:pt x="82" y="1"/>
                        <a:pt x="40" y="22"/>
                        <a:pt x="23" y="56"/>
                      </a:cubicBezTo>
                      <a:cubicBezTo>
                        <a:pt x="0" y="102"/>
                        <a:pt x="23" y="171"/>
                        <a:pt x="70" y="194"/>
                      </a:cubicBezTo>
                      <a:lnTo>
                        <a:pt x="1248" y="749"/>
                      </a:lnTo>
                      <a:cubicBezTo>
                        <a:pt x="1248" y="772"/>
                        <a:pt x="1271" y="772"/>
                        <a:pt x="1271" y="772"/>
                      </a:cubicBezTo>
                      <a:cubicBezTo>
                        <a:pt x="1317" y="772"/>
                        <a:pt x="1340" y="749"/>
                        <a:pt x="1363" y="703"/>
                      </a:cubicBezTo>
                      <a:cubicBezTo>
                        <a:pt x="1387" y="657"/>
                        <a:pt x="1363" y="610"/>
                        <a:pt x="1317" y="587"/>
                      </a:cubicBezTo>
                      <a:lnTo>
                        <a:pt x="162" y="10"/>
                      </a:lnTo>
                      <a:cubicBezTo>
                        <a:pt x="150" y="3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4" name="Google Shape;204;p38"/>
                <p:cNvSpPr/>
                <p:nvPr/>
              </p:nvSpPr>
              <p:spPr>
                <a:xfrm>
                  <a:off x="5825527" y="3034116"/>
                  <a:ext cx="53486" cy="8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" h="186" extrusionOk="0">
                      <a:moveTo>
                        <a:pt x="93" y="1"/>
                      </a:moveTo>
                      <a:cubicBezTo>
                        <a:pt x="47" y="1"/>
                        <a:pt x="1" y="47"/>
                        <a:pt x="1" y="93"/>
                      </a:cubicBezTo>
                      <a:cubicBezTo>
                        <a:pt x="1" y="140"/>
                        <a:pt x="47" y="186"/>
                        <a:pt x="93" y="186"/>
                      </a:cubicBezTo>
                      <a:lnTo>
                        <a:pt x="1040" y="186"/>
                      </a:lnTo>
                      <a:cubicBezTo>
                        <a:pt x="1087" y="186"/>
                        <a:pt x="1133" y="140"/>
                        <a:pt x="1133" y="93"/>
                      </a:cubicBezTo>
                      <a:cubicBezTo>
                        <a:pt x="1133" y="47"/>
                        <a:pt x="1087" y="1"/>
                        <a:pt x="104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5" name="Google Shape;205;p38"/>
                <p:cNvSpPr/>
                <p:nvPr/>
              </p:nvSpPr>
              <p:spPr>
                <a:xfrm>
                  <a:off x="5834260" y="3132970"/>
                  <a:ext cx="64391" cy="37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795" extrusionOk="0">
                      <a:moveTo>
                        <a:pt x="1239" y="0"/>
                      </a:moveTo>
                      <a:cubicBezTo>
                        <a:pt x="1227" y="0"/>
                        <a:pt x="1214" y="3"/>
                        <a:pt x="1202" y="9"/>
                      </a:cubicBezTo>
                      <a:lnTo>
                        <a:pt x="70" y="610"/>
                      </a:lnTo>
                      <a:cubicBezTo>
                        <a:pt x="24" y="656"/>
                        <a:pt x="1" y="703"/>
                        <a:pt x="24" y="749"/>
                      </a:cubicBezTo>
                      <a:cubicBezTo>
                        <a:pt x="47" y="795"/>
                        <a:pt x="70" y="795"/>
                        <a:pt x="116" y="795"/>
                      </a:cubicBezTo>
                      <a:lnTo>
                        <a:pt x="162" y="795"/>
                      </a:lnTo>
                      <a:lnTo>
                        <a:pt x="1294" y="194"/>
                      </a:lnTo>
                      <a:cubicBezTo>
                        <a:pt x="1341" y="171"/>
                        <a:pt x="1364" y="102"/>
                        <a:pt x="1341" y="56"/>
                      </a:cubicBezTo>
                      <a:cubicBezTo>
                        <a:pt x="1307" y="22"/>
                        <a:pt x="1273" y="0"/>
                        <a:pt x="12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  <p:sp>
            <p:nvSpPr>
              <p:cNvPr id="206" name="Google Shape;206;p38"/>
              <p:cNvSpPr/>
              <p:nvPr/>
            </p:nvSpPr>
            <p:spPr>
              <a:xfrm>
                <a:off x="4773909" y="2334182"/>
                <a:ext cx="706764" cy="34867"/>
              </a:xfrm>
              <a:custGeom>
                <a:avLst/>
                <a:gdLst/>
                <a:ahLst/>
                <a:cxnLst/>
                <a:rect l="l" t="t" r="r" b="b"/>
                <a:pathLst>
                  <a:path w="8919" h="440" extrusionOk="0">
                    <a:moveTo>
                      <a:pt x="232" y="1"/>
                    </a:moveTo>
                    <a:cubicBezTo>
                      <a:pt x="116" y="1"/>
                      <a:pt x="1" y="116"/>
                      <a:pt x="1" y="232"/>
                    </a:cubicBezTo>
                    <a:cubicBezTo>
                      <a:pt x="1" y="347"/>
                      <a:pt x="116" y="440"/>
                      <a:pt x="232" y="440"/>
                    </a:cubicBezTo>
                    <a:lnTo>
                      <a:pt x="8711" y="440"/>
                    </a:lnTo>
                    <a:cubicBezTo>
                      <a:pt x="8826" y="440"/>
                      <a:pt x="8919" y="347"/>
                      <a:pt x="8919" y="232"/>
                    </a:cubicBezTo>
                    <a:cubicBezTo>
                      <a:pt x="8919" y="116"/>
                      <a:pt x="8826" y="1"/>
                      <a:pt x="87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207;p38"/>
              <p:cNvSpPr/>
              <p:nvPr/>
            </p:nvSpPr>
            <p:spPr>
              <a:xfrm>
                <a:off x="4773909" y="2169434"/>
                <a:ext cx="1056461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13332" h="417" extrusionOk="0">
                    <a:moveTo>
                      <a:pt x="209" y="0"/>
                    </a:moveTo>
                    <a:cubicBezTo>
                      <a:pt x="93" y="0"/>
                      <a:pt x="1" y="93"/>
                      <a:pt x="1" y="208"/>
                    </a:cubicBezTo>
                    <a:cubicBezTo>
                      <a:pt x="1" y="324"/>
                      <a:pt x="93" y="416"/>
                      <a:pt x="209" y="416"/>
                    </a:cubicBezTo>
                    <a:lnTo>
                      <a:pt x="13100" y="416"/>
                    </a:lnTo>
                    <a:cubicBezTo>
                      <a:pt x="13216" y="416"/>
                      <a:pt x="13332" y="324"/>
                      <a:pt x="13332" y="208"/>
                    </a:cubicBezTo>
                    <a:cubicBezTo>
                      <a:pt x="13332" y="93"/>
                      <a:pt x="13216" y="0"/>
                      <a:pt x="13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208;p38"/>
              <p:cNvSpPr/>
              <p:nvPr/>
            </p:nvSpPr>
            <p:spPr>
              <a:xfrm>
                <a:off x="4773909" y="1764703"/>
                <a:ext cx="1085701" cy="34867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209;p38"/>
              <p:cNvSpPr/>
              <p:nvPr/>
            </p:nvSpPr>
            <p:spPr>
              <a:xfrm>
                <a:off x="4773909" y="1931274"/>
                <a:ext cx="1162646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14672" h="417" extrusionOk="0">
                    <a:moveTo>
                      <a:pt x="209" y="1"/>
                    </a:moveTo>
                    <a:cubicBezTo>
                      <a:pt x="93" y="1"/>
                      <a:pt x="1" y="93"/>
                      <a:pt x="1" y="209"/>
                    </a:cubicBezTo>
                    <a:cubicBezTo>
                      <a:pt x="1" y="324"/>
                      <a:pt x="93" y="417"/>
                      <a:pt x="209" y="417"/>
                    </a:cubicBezTo>
                    <a:lnTo>
                      <a:pt x="14440" y="417"/>
                    </a:lnTo>
                    <a:cubicBezTo>
                      <a:pt x="14556" y="417"/>
                      <a:pt x="14672" y="324"/>
                      <a:pt x="14672" y="209"/>
                    </a:cubicBezTo>
                    <a:cubicBezTo>
                      <a:pt x="14672" y="93"/>
                      <a:pt x="14556" y="1"/>
                      <a:pt x="14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210;p38"/>
              <p:cNvSpPr/>
              <p:nvPr/>
            </p:nvSpPr>
            <p:spPr>
              <a:xfrm rot="-3784998">
                <a:off x="3176121" y="2820801"/>
                <a:ext cx="1146951" cy="682513"/>
              </a:xfrm>
              <a:custGeom>
                <a:avLst/>
                <a:gdLst/>
                <a:ahLst/>
                <a:cxnLst/>
                <a:rect l="l" t="t" r="r" b="b"/>
                <a:pathLst>
                  <a:path w="14474" h="8613" extrusionOk="0">
                    <a:moveTo>
                      <a:pt x="12125" y="1"/>
                    </a:moveTo>
                    <a:cubicBezTo>
                      <a:pt x="12074" y="1"/>
                      <a:pt x="12021" y="18"/>
                      <a:pt x="11978" y="50"/>
                    </a:cubicBezTo>
                    <a:cubicBezTo>
                      <a:pt x="11886" y="119"/>
                      <a:pt x="11886" y="258"/>
                      <a:pt x="11955" y="350"/>
                    </a:cubicBezTo>
                    <a:lnTo>
                      <a:pt x="13526" y="2199"/>
                    </a:lnTo>
                    <a:cubicBezTo>
                      <a:pt x="13018" y="1968"/>
                      <a:pt x="12163" y="1806"/>
                      <a:pt x="11932" y="1737"/>
                    </a:cubicBezTo>
                    <a:cubicBezTo>
                      <a:pt x="11072" y="1548"/>
                      <a:pt x="10230" y="1456"/>
                      <a:pt x="9414" y="1456"/>
                    </a:cubicBezTo>
                    <a:cubicBezTo>
                      <a:pt x="5141" y="1456"/>
                      <a:pt x="1589" y="3980"/>
                      <a:pt x="57" y="8344"/>
                    </a:cubicBezTo>
                    <a:cubicBezTo>
                      <a:pt x="0" y="8500"/>
                      <a:pt x="134" y="8612"/>
                      <a:pt x="268" y="8612"/>
                    </a:cubicBezTo>
                    <a:cubicBezTo>
                      <a:pt x="352" y="8612"/>
                      <a:pt x="437" y="8567"/>
                      <a:pt x="473" y="8460"/>
                    </a:cubicBezTo>
                    <a:cubicBezTo>
                      <a:pt x="2087" y="4520"/>
                      <a:pt x="5364" y="2211"/>
                      <a:pt x="9307" y="2211"/>
                    </a:cubicBezTo>
                    <a:cubicBezTo>
                      <a:pt x="10104" y="2211"/>
                      <a:pt x="10928" y="2305"/>
                      <a:pt x="11770" y="2499"/>
                    </a:cubicBezTo>
                    <a:cubicBezTo>
                      <a:pt x="12279" y="2568"/>
                      <a:pt x="12741" y="2776"/>
                      <a:pt x="13226" y="2869"/>
                    </a:cubicBezTo>
                    <a:lnTo>
                      <a:pt x="11100" y="3654"/>
                    </a:lnTo>
                    <a:cubicBezTo>
                      <a:pt x="11008" y="3700"/>
                      <a:pt x="10939" y="3839"/>
                      <a:pt x="10985" y="3931"/>
                    </a:cubicBezTo>
                    <a:cubicBezTo>
                      <a:pt x="11008" y="4024"/>
                      <a:pt x="11100" y="4093"/>
                      <a:pt x="11193" y="4093"/>
                    </a:cubicBezTo>
                    <a:cubicBezTo>
                      <a:pt x="11216" y="4093"/>
                      <a:pt x="11239" y="4070"/>
                      <a:pt x="11262" y="4070"/>
                    </a:cubicBezTo>
                    <a:lnTo>
                      <a:pt x="14335" y="2915"/>
                    </a:lnTo>
                    <a:cubicBezTo>
                      <a:pt x="14381" y="2892"/>
                      <a:pt x="14450" y="2822"/>
                      <a:pt x="14450" y="2753"/>
                    </a:cubicBezTo>
                    <a:cubicBezTo>
                      <a:pt x="14473" y="2684"/>
                      <a:pt x="14450" y="2615"/>
                      <a:pt x="14404" y="2568"/>
                    </a:cubicBezTo>
                    <a:lnTo>
                      <a:pt x="12279" y="73"/>
                    </a:lnTo>
                    <a:cubicBezTo>
                      <a:pt x="12241" y="24"/>
                      <a:pt x="12184" y="1"/>
                      <a:pt x="12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211;p38"/>
              <p:cNvSpPr/>
              <p:nvPr/>
            </p:nvSpPr>
            <p:spPr>
              <a:xfrm>
                <a:off x="4773909" y="2969334"/>
                <a:ext cx="1056461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13332" h="417" extrusionOk="0">
                    <a:moveTo>
                      <a:pt x="209" y="0"/>
                    </a:moveTo>
                    <a:cubicBezTo>
                      <a:pt x="93" y="0"/>
                      <a:pt x="1" y="93"/>
                      <a:pt x="1" y="208"/>
                    </a:cubicBezTo>
                    <a:cubicBezTo>
                      <a:pt x="1" y="324"/>
                      <a:pt x="93" y="416"/>
                      <a:pt x="209" y="416"/>
                    </a:cubicBezTo>
                    <a:lnTo>
                      <a:pt x="13100" y="416"/>
                    </a:lnTo>
                    <a:cubicBezTo>
                      <a:pt x="13216" y="416"/>
                      <a:pt x="13332" y="324"/>
                      <a:pt x="13332" y="208"/>
                    </a:cubicBezTo>
                    <a:cubicBezTo>
                      <a:pt x="13332" y="93"/>
                      <a:pt x="13216" y="0"/>
                      <a:pt x="13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212;p38"/>
              <p:cNvSpPr/>
              <p:nvPr/>
            </p:nvSpPr>
            <p:spPr>
              <a:xfrm>
                <a:off x="4773909" y="2500733"/>
                <a:ext cx="1085701" cy="34867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213;p38"/>
              <p:cNvSpPr/>
              <p:nvPr/>
            </p:nvSpPr>
            <p:spPr>
              <a:xfrm>
                <a:off x="4773909" y="2667304"/>
                <a:ext cx="1162646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14672" h="417" extrusionOk="0">
                    <a:moveTo>
                      <a:pt x="209" y="1"/>
                    </a:moveTo>
                    <a:cubicBezTo>
                      <a:pt x="93" y="1"/>
                      <a:pt x="1" y="93"/>
                      <a:pt x="1" y="209"/>
                    </a:cubicBezTo>
                    <a:cubicBezTo>
                      <a:pt x="1" y="324"/>
                      <a:pt x="93" y="417"/>
                      <a:pt x="209" y="417"/>
                    </a:cubicBezTo>
                    <a:lnTo>
                      <a:pt x="14440" y="417"/>
                    </a:lnTo>
                    <a:cubicBezTo>
                      <a:pt x="14556" y="417"/>
                      <a:pt x="14672" y="324"/>
                      <a:pt x="14672" y="209"/>
                    </a:cubicBezTo>
                    <a:cubicBezTo>
                      <a:pt x="14672" y="93"/>
                      <a:pt x="14556" y="1"/>
                      <a:pt x="14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214;p38"/>
              <p:cNvSpPr/>
              <p:nvPr/>
            </p:nvSpPr>
            <p:spPr>
              <a:xfrm>
                <a:off x="4773909" y="3145547"/>
                <a:ext cx="1056461" cy="33044"/>
              </a:xfrm>
              <a:custGeom>
                <a:avLst/>
                <a:gdLst/>
                <a:ahLst/>
                <a:cxnLst/>
                <a:rect l="l" t="t" r="r" b="b"/>
                <a:pathLst>
                  <a:path w="13332" h="417" extrusionOk="0">
                    <a:moveTo>
                      <a:pt x="209" y="0"/>
                    </a:moveTo>
                    <a:cubicBezTo>
                      <a:pt x="93" y="0"/>
                      <a:pt x="1" y="93"/>
                      <a:pt x="1" y="208"/>
                    </a:cubicBezTo>
                    <a:cubicBezTo>
                      <a:pt x="1" y="324"/>
                      <a:pt x="93" y="416"/>
                      <a:pt x="209" y="416"/>
                    </a:cubicBezTo>
                    <a:lnTo>
                      <a:pt x="13100" y="416"/>
                    </a:lnTo>
                    <a:cubicBezTo>
                      <a:pt x="13216" y="416"/>
                      <a:pt x="13332" y="324"/>
                      <a:pt x="13332" y="208"/>
                    </a:cubicBezTo>
                    <a:cubicBezTo>
                      <a:pt x="13332" y="93"/>
                      <a:pt x="13216" y="0"/>
                      <a:pt x="13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15" name="Google Shape;215;p38"/>
              <p:cNvGrpSpPr/>
              <p:nvPr/>
            </p:nvGrpSpPr>
            <p:grpSpPr>
              <a:xfrm>
                <a:off x="4107407" y="1169614"/>
                <a:ext cx="127427" cy="1225044"/>
                <a:chOff x="7636355" y="303784"/>
                <a:chExt cx="409603" cy="3937782"/>
              </a:xfrm>
            </p:grpSpPr>
            <p:sp>
              <p:nvSpPr>
                <p:cNvPr id="216" name="Google Shape;216;p38"/>
                <p:cNvSpPr/>
                <p:nvPr/>
              </p:nvSpPr>
              <p:spPr>
                <a:xfrm>
                  <a:off x="7636458" y="631071"/>
                  <a:ext cx="409500" cy="3264000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7" name="Google Shape;217;p38"/>
                <p:cNvSpPr/>
                <p:nvPr/>
              </p:nvSpPr>
              <p:spPr>
                <a:xfrm>
                  <a:off x="7636458" y="519414"/>
                  <a:ext cx="409500" cy="1116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8" name="Google Shape;218;p38"/>
                <p:cNvSpPr/>
                <p:nvPr/>
              </p:nvSpPr>
              <p:spPr>
                <a:xfrm>
                  <a:off x="7636458" y="303784"/>
                  <a:ext cx="409500" cy="215100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9" name="Google Shape;219;p38"/>
                <p:cNvSpPr/>
                <p:nvPr/>
              </p:nvSpPr>
              <p:spPr>
                <a:xfrm rot="10800000">
                  <a:off x="7636355" y="3887267"/>
                  <a:ext cx="409500" cy="3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0" name="Google Shape;220;p38"/>
                <p:cNvSpPr/>
                <p:nvPr/>
              </p:nvSpPr>
              <p:spPr>
                <a:xfrm>
                  <a:off x="7693633" y="631071"/>
                  <a:ext cx="58200" cy="3255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1" name="Google Shape;221;p38"/>
                <p:cNvSpPr/>
                <p:nvPr/>
              </p:nvSpPr>
              <p:spPr>
                <a:xfrm>
                  <a:off x="7814996" y="631071"/>
                  <a:ext cx="58200" cy="3255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2" name="Google Shape;222;p38"/>
                <p:cNvSpPr/>
                <p:nvPr/>
              </p:nvSpPr>
              <p:spPr>
                <a:xfrm>
                  <a:off x="7936358" y="631071"/>
                  <a:ext cx="58200" cy="3255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grpSp>
          <p:nvGrpSpPr>
            <p:cNvPr id="223" name="Google Shape;223;p38"/>
            <p:cNvGrpSpPr/>
            <p:nvPr/>
          </p:nvGrpSpPr>
          <p:grpSpPr>
            <a:xfrm>
              <a:off x="7539025" y="346875"/>
              <a:ext cx="1154100" cy="979725"/>
              <a:chOff x="7539025" y="346875"/>
              <a:chExt cx="1154100" cy="979725"/>
            </a:xfrm>
          </p:grpSpPr>
          <p:sp>
            <p:nvSpPr>
              <p:cNvPr id="224" name="Google Shape;224;p38"/>
              <p:cNvSpPr/>
              <p:nvPr/>
            </p:nvSpPr>
            <p:spPr>
              <a:xfrm>
                <a:off x="8442325" y="539500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225;p38"/>
              <p:cNvSpPr/>
              <p:nvPr/>
            </p:nvSpPr>
            <p:spPr>
              <a:xfrm>
                <a:off x="7984025" y="857450"/>
                <a:ext cx="55800" cy="55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226;p38"/>
              <p:cNvSpPr/>
              <p:nvPr/>
            </p:nvSpPr>
            <p:spPr>
              <a:xfrm>
                <a:off x="7539025" y="570800"/>
                <a:ext cx="55800" cy="55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227;p38"/>
              <p:cNvSpPr/>
              <p:nvPr/>
            </p:nvSpPr>
            <p:spPr>
              <a:xfrm>
                <a:off x="8191525" y="1075800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228;p38"/>
              <p:cNvSpPr/>
              <p:nvPr/>
            </p:nvSpPr>
            <p:spPr>
              <a:xfrm>
                <a:off x="7984025" y="346875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30" name="Google Shape;230;p38"/>
          <p:cNvSpPr txBox="1">
            <a:spLocks noGrp="1"/>
          </p:cNvSpPr>
          <p:nvPr>
            <p:ph type="ctrTitle"/>
          </p:nvPr>
        </p:nvSpPr>
        <p:spPr>
          <a:xfrm>
            <a:off x="620992" y="1006175"/>
            <a:ext cx="4861500" cy="245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1"/>
              <a:t>Генрі Кіссінджер</a:t>
            </a:r>
          </a:p>
        </p:txBody>
      </p:sp>
      <p:sp>
        <p:nvSpPr>
          <p:cNvPr id="231" name="Google Shape;231;p38"/>
          <p:cNvSpPr txBox="1">
            <a:spLocks noGrp="1"/>
          </p:cNvSpPr>
          <p:nvPr>
            <p:ph type="subTitle" idx="1"/>
          </p:nvPr>
        </p:nvSpPr>
        <p:spPr>
          <a:xfrm>
            <a:off x="643842" y="3444465"/>
            <a:ext cx="2369100" cy="4633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/>
              <a:t>Дипломатія</a:t>
            </a:r>
            <a:endParaRPr sz="2000" dirty="0"/>
          </a:p>
        </p:txBody>
      </p:sp>
      <p:cxnSp>
        <p:nvCxnSpPr>
          <p:cNvPr id="232" name="Google Shape;232;p38"/>
          <p:cNvCxnSpPr/>
          <p:nvPr/>
        </p:nvCxnSpPr>
        <p:spPr>
          <a:xfrm>
            <a:off x="721925" y="3401200"/>
            <a:ext cx="4045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9" name="Google Shape;312;p42">
            <a:extLst>
              <a:ext uri="{FF2B5EF4-FFF2-40B4-BE49-F238E27FC236}">
                <a16:creationId xmlns:a16="http://schemas.microsoft.com/office/drawing/2014/main" id="{29495900-D8AA-933E-34D2-AE8C1F835D70}"/>
              </a:ext>
            </a:extLst>
          </p:cNvPr>
          <p:cNvGrpSpPr/>
          <p:nvPr/>
        </p:nvGrpSpPr>
        <p:grpSpPr>
          <a:xfrm>
            <a:off x="937070" y="5507072"/>
            <a:ext cx="1938810" cy="2320188"/>
            <a:chOff x="668145" y="949095"/>
            <a:chExt cx="3272304" cy="3360933"/>
          </a:xfrm>
        </p:grpSpPr>
        <p:sp>
          <p:nvSpPr>
            <p:cNvPr id="140" name="Google Shape;313;p42">
              <a:extLst>
                <a:ext uri="{FF2B5EF4-FFF2-40B4-BE49-F238E27FC236}">
                  <a16:creationId xmlns:a16="http://schemas.microsoft.com/office/drawing/2014/main" id="{818ADED5-4008-F353-5B40-769BA3BB2010}"/>
                </a:ext>
              </a:extLst>
            </p:cNvPr>
            <p:cNvSpPr/>
            <p:nvPr/>
          </p:nvSpPr>
          <p:spPr>
            <a:xfrm>
              <a:off x="1006465" y="3958011"/>
              <a:ext cx="103912" cy="43414"/>
            </a:xfrm>
            <a:custGeom>
              <a:avLst/>
              <a:gdLst/>
              <a:ahLst/>
              <a:cxnLst/>
              <a:rect l="l" t="t" r="r" b="b"/>
              <a:pathLst>
                <a:path w="1618" h="676" extrusionOk="0">
                  <a:moveTo>
                    <a:pt x="233" y="1"/>
                  </a:moveTo>
                  <a:cubicBezTo>
                    <a:pt x="134" y="1"/>
                    <a:pt x="44" y="66"/>
                    <a:pt x="24" y="167"/>
                  </a:cubicBezTo>
                  <a:cubicBezTo>
                    <a:pt x="1" y="306"/>
                    <a:pt x="70" y="398"/>
                    <a:pt x="186" y="444"/>
                  </a:cubicBezTo>
                  <a:lnTo>
                    <a:pt x="1318" y="675"/>
                  </a:lnTo>
                  <a:lnTo>
                    <a:pt x="1364" y="675"/>
                  </a:lnTo>
                  <a:cubicBezTo>
                    <a:pt x="1479" y="675"/>
                    <a:pt x="1572" y="606"/>
                    <a:pt x="1595" y="490"/>
                  </a:cubicBezTo>
                  <a:cubicBezTo>
                    <a:pt x="1618" y="375"/>
                    <a:pt x="1526" y="259"/>
                    <a:pt x="1410" y="236"/>
                  </a:cubicBezTo>
                  <a:lnTo>
                    <a:pt x="278" y="5"/>
                  </a:lnTo>
                  <a:cubicBezTo>
                    <a:pt x="263" y="2"/>
                    <a:pt x="248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314;p42">
              <a:extLst>
                <a:ext uri="{FF2B5EF4-FFF2-40B4-BE49-F238E27FC236}">
                  <a16:creationId xmlns:a16="http://schemas.microsoft.com/office/drawing/2014/main" id="{2EA544DF-D707-6A00-BFD9-B95EDA5A4B86}"/>
                </a:ext>
              </a:extLst>
            </p:cNvPr>
            <p:cNvSpPr/>
            <p:nvPr/>
          </p:nvSpPr>
          <p:spPr>
            <a:xfrm>
              <a:off x="1944719" y="1412230"/>
              <a:ext cx="681144" cy="1914152"/>
            </a:xfrm>
            <a:custGeom>
              <a:avLst/>
              <a:gdLst/>
              <a:ahLst/>
              <a:cxnLst/>
              <a:rect l="l" t="t" r="r" b="b"/>
              <a:pathLst>
                <a:path w="10606" h="29805" extrusionOk="0">
                  <a:moveTo>
                    <a:pt x="4367" y="0"/>
                  </a:moveTo>
                  <a:cubicBezTo>
                    <a:pt x="3790" y="1109"/>
                    <a:pt x="2958" y="2449"/>
                    <a:pt x="2404" y="3558"/>
                  </a:cubicBezTo>
                  <a:cubicBezTo>
                    <a:pt x="2219" y="3882"/>
                    <a:pt x="2034" y="4251"/>
                    <a:pt x="2011" y="4621"/>
                  </a:cubicBezTo>
                  <a:cubicBezTo>
                    <a:pt x="1988" y="5083"/>
                    <a:pt x="2173" y="5522"/>
                    <a:pt x="2357" y="5938"/>
                  </a:cubicBezTo>
                  <a:cubicBezTo>
                    <a:pt x="2681" y="6631"/>
                    <a:pt x="3004" y="7324"/>
                    <a:pt x="3351" y="7994"/>
                  </a:cubicBezTo>
                  <a:cubicBezTo>
                    <a:pt x="2727" y="7370"/>
                    <a:pt x="1826" y="6562"/>
                    <a:pt x="1549" y="5730"/>
                  </a:cubicBezTo>
                  <a:cubicBezTo>
                    <a:pt x="1364" y="6446"/>
                    <a:pt x="1156" y="7139"/>
                    <a:pt x="1087" y="7879"/>
                  </a:cubicBezTo>
                  <a:cubicBezTo>
                    <a:pt x="994" y="8618"/>
                    <a:pt x="1041" y="9357"/>
                    <a:pt x="1272" y="10050"/>
                  </a:cubicBezTo>
                  <a:lnTo>
                    <a:pt x="2612" y="11783"/>
                  </a:lnTo>
                  <a:lnTo>
                    <a:pt x="1179" y="11275"/>
                  </a:lnTo>
                  <a:lnTo>
                    <a:pt x="1179" y="11275"/>
                  </a:lnTo>
                  <a:cubicBezTo>
                    <a:pt x="1364" y="12430"/>
                    <a:pt x="1248" y="13632"/>
                    <a:pt x="833" y="14694"/>
                  </a:cubicBezTo>
                  <a:cubicBezTo>
                    <a:pt x="763" y="14902"/>
                    <a:pt x="694" y="15087"/>
                    <a:pt x="671" y="15295"/>
                  </a:cubicBezTo>
                  <a:cubicBezTo>
                    <a:pt x="1156" y="15850"/>
                    <a:pt x="1711" y="16219"/>
                    <a:pt x="2311" y="16681"/>
                  </a:cubicBezTo>
                  <a:cubicBezTo>
                    <a:pt x="2889" y="17120"/>
                    <a:pt x="3489" y="17605"/>
                    <a:pt x="3813" y="18275"/>
                  </a:cubicBezTo>
                  <a:lnTo>
                    <a:pt x="3767" y="18298"/>
                  </a:lnTo>
                  <a:cubicBezTo>
                    <a:pt x="3443" y="18067"/>
                    <a:pt x="3120" y="17813"/>
                    <a:pt x="2796" y="17582"/>
                  </a:cubicBezTo>
                  <a:cubicBezTo>
                    <a:pt x="2588" y="17444"/>
                    <a:pt x="2404" y="17282"/>
                    <a:pt x="2196" y="17166"/>
                  </a:cubicBezTo>
                  <a:cubicBezTo>
                    <a:pt x="1872" y="17005"/>
                    <a:pt x="1526" y="16889"/>
                    <a:pt x="1156" y="16797"/>
                  </a:cubicBezTo>
                  <a:cubicBezTo>
                    <a:pt x="856" y="16704"/>
                    <a:pt x="555" y="16635"/>
                    <a:pt x="255" y="16543"/>
                  </a:cubicBezTo>
                  <a:cubicBezTo>
                    <a:pt x="209" y="17744"/>
                    <a:pt x="116" y="19431"/>
                    <a:pt x="47" y="20632"/>
                  </a:cubicBezTo>
                  <a:cubicBezTo>
                    <a:pt x="24" y="21094"/>
                    <a:pt x="1" y="21556"/>
                    <a:pt x="70" y="22018"/>
                  </a:cubicBezTo>
                  <a:cubicBezTo>
                    <a:pt x="301" y="23843"/>
                    <a:pt x="1711" y="25206"/>
                    <a:pt x="3397" y="25923"/>
                  </a:cubicBezTo>
                  <a:cubicBezTo>
                    <a:pt x="3882" y="26131"/>
                    <a:pt x="4437" y="26639"/>
                    <a:pt x="4737" y="27078"/>
                  </a:cubicBezTo>
                  <a:cubicBezTo>
                    <a:pt x="4437" y="26731"/>
                    <a:pt x="3952" y="26754"/>
                    <a:pt x="3397" y="26731"/>
                  </a:cubicBezTo>
                  <a:cubicBezTo>
                    <a:pt x="3281" y="26721"/>
                    <a:pt x="3176" y="26718"/>
                    <a:pt x="3078" y="26718"/>
                  </a:cubicBezTo>
                  <a:cubicBezTo>
                    <a:pt x="2860" y="26718"/>
                    <a:pt x="2678" y="26735"/>
                    <a:pt x="2488" y="26735"/>
                  </a:cubicBezTo>
                  <a:cubicBezTo>
                    <a:pt x="2373" y="26735"/>
                    <a:pt x="2256" y="26729"/>
                    <a:pt x="2126" y="26708"/>
                  </a:cubicBezTo>
                  <a:cubicBezTo>
                    <a:pt x="1826" y="26685"/>
                    <a:pt x="1526" y="26639"/>
                    <a:pt x="1272" y="26523"/>
                  </a:cubicBezTo>
                  <a:cubicBezTo>
                    <a:pt x="994" y="26408"/>
                    <a:pt x="740" y="26200"/>
                    <a:pt x="648" y="25923"/>
                  </a:cubicBezTo>
                  <a:lnTo>
                    <a:pt x="648" y="25923"/>
                  </a:lnTo>
                  <a:cubicBezTo>
                    <a:pt x="1064" y="27448"/>
                    <a:pt x="2034" y="29804"/>
                    <a:pt x="5084" y="29804"/>
                  </a:cubicBezTo>
                  <a:cubicBezTo>
                    <a:pt x="9150" y="29804"/>
                    <a:pt x="9958" y="26524"/>
                    <a:pt x="9958" y="26523"/>
                  </a:cubicBezTo>
                  <a:lnTo>
                    <a:pt x="9958" y="26523"/>
                  </a:lnTo>
                  <a:cubicBezTo>
                    <a:pt x="8850" y="27193"/>
                    <a:pt x="7787" y="27817"/>
                    <a:pt x="7140" y="27956"/>
                  </a:cubicBezTo>
                  <a:cubicBezTo>
                    <a:pt x="7140" y="27956"/>
                    <a:pt x="8457" y="27101"/>
                    <a:pt x="9127" y="26200"/>
                  </a:cubicBezTo>
                  <a:cubicBezTo>
                    <a:pt x="9820" y="25299"/>
                    <a:pt x="10005" y="23451"/>
                    <a:pt x="10005" y="23451"/>
                  </a:cubicBezTo>
                  <a:lnTo>
                    <a:pt x="10005" y="23451"/>
                  </a:lnTo>
                  <a:cubicBezTo>
                    <a:pt x="9727" y="23866"/>
                    <a:pt x="8711" y="24329"/>
                    <a:pt x="8156" y="24536"/>
                  </a:cubicBezTo>
                  <a:cubicBezTo>
                    <a:pt x="7602" y="24744"/>
                    <a:pt x="6377" y="25830"/>
                    <a:pt x="6377" y="25830"/>
                  </a:cubicBezTo>
                  <a:cubicBezTo>
                    <a:pt x="6377" y="25830"/>
                    <a:pt x="7024" y="24144"/>
                    <a:pt x="8226" y="23520"/>
                  </a:cubicBezTo>
                  <a:cubicBezTo>
                    <a:pt x="9427" y="22919"/>
                    <a:pt x="10236" y="21856"/>
                    <a:pt x="10236" y="21856"/>
                  </a:cubicBezTo>
                  <a:cubicBezTo>
                    <a:pt x="10605" y="20355"/>
                    <a:pt x="9935" y="18414"/>
                    <a:pt x="9935" y="18414"/>
                  </a:cubicBezTo>
                  <a:cubicBezTo>
                    <a:pt x="9935" y="18414"/>
                    <a:pt x="9496" y="19592"/>
                    <a:pt x="8364" y="19800"/>
                  </a:cubicBezTo>
                  <a:cubicBezTo>
                    <a:pt x="7232" y="20008"/>
                    <a:pt x="6747" y="20932"/>
                    <a:pt x="6747" y="20932"/>
                  </a:cubicBezTo>
                  <a:cubicBezTo>
                    <a:pt x="7001" y="20193"/>
                    <a:pt x="7556" y="19500"/>
                    <a:pt x="8249" y="18853"/>
                  </a:cubicBezTo>
                  <a:cubicBezTo>
                    <a:pt x="8965" y="18229"/>
                    <a:pt x="9496" y="17143"/>
                    <a:pt x="9496" y="17143"/>
                  </a:cubicBezTo>
                  <a:cubicBezTo>
                    <a:pt x="9196" y="16242"/>
                    <a:pt x="8618" y="13539"/>
                    <a:pt x="8618" y="13539"/>
                  </a:cubicBezTo>
                  <a:lnTo>
                    <a:pt x="7348" y="14186"/>
                  </a:lnTo>
                  <a:lnTo>
                    <a:pt x="8549" y="12892"/>
                  </a:lnTo>
                  <a:cubicBezTo>
                    <a:pt x="8480" y="12315"/>
                    <a:pt x="8526" y="10952"/>
                    <a:pt x="8526" y="10952"/>
                  </a:cubicBezTo>
                  <a:lnTo>
                    <a:pt x="8526" y="10952"/>
                  </a:lnTo>
                  <a:lnTo>
                    <a:pt x="5962" y="13123"/>
                  </a:lnTo>
                  <a:lnTo>
                    <a:pt x="8318" y="9958"/>
                  </a:lnTo>
                  <a:cubicBezTo>
                    <a:pt x="8387" y="9404"/>
                    <a:pt x="8180" y="6146"/>
                    <a:pt x="7948" y="5430"/>
                  </a:cubicBezTo>
                  <a:cubicBezTo>
                    <a:pt x="7694" y="4714"/>
                    <a:pt x="7001" y="3004"/>
                    <a:pt x="7001" y="3004"/>
                  </a:cubicBezTo>
                  <a:cubicBezTo>
                    <a:pt x="6585" y="4367"/>
                    <a:pt x="5500" y="4945"/>
                    <a:pt x="5500" y="4945"/>
                  </a:cubicBezTo>
                  <a:cubicBezTo>
                    <a:pt x="6193" y="4090"/>
                    <a:pt x="6424" y="2334"/>
                    <a:pt x="6424" y="2334"/>
                  </a:cubicBezTo>
                  <a:cubicBezTo>
                    <a:pt x="6031" y="1202"/>
                    <a:pt x="436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315;p42">
              <a:extLst>
                <a:ext uri="{FF2B5EF4-FFF2-40B4-BE49-F238E27FC236}">
                  <a16:creationId xmlns:a16="http://schemas.microsoft.com/office/drawing/2014/main" id="{56640602-3293-F10A-AF67-FCF9C06BA086}"/>
                </a:ext>
              </a:extLst>
            </p:cNvPr>
            <p:cNvSpPr/>
            <p:nvPr/>
          </p:nvSpPr>
          <p:spPr>
            <a:xfrm>
              <a:off x="2302299" y="2679308"/>
              <a:ext cx="65379" cy="50543"/>
            </a:xfrm>
            <a:custGeom>
              <a:avLst/>
              <a:gdLst/>
              <a:ahLst/>
              <a:cxnLst/>
              <a:rect l="l" t="t" r="r" b="b"/>
              <a:pathLst>
                <a:path w="1018" h="787" extrusionOk="0">
                  <a:moveTo>
                    <a:pt x="625" y="1"/>
                  </a:moveTo>
                  <a:cubicBezTo>
                    <a:pt x="578" y="1"/>
                    <a:pt x="555" y="24"/>
                    <a:pt x="509" y="24"/>
                  </a:cubicBezTo>
                  <a:cubicBezTo>
                    <a:pt x="463" y="47"/>
                    <a:pt x="417" y="47"/>
                    <a:pt x="394" y="70"/>
                  </a:cubicBezTo>
                  <a:cubicBezTo>
                    <a:pt x="324" y="93"/>
                    <a:pt x="301" y="116"/>
                    <a:pt x="255" y="140"/>
                  </a:cubicBezTo>
                  <a:cubicBezTo>
                    <a:pt x="232" y="163"/>
                    <a:pt x="255" y="140"/>
                    <a:pt x="209" y="186"/>
                  </a:cubicBezTo>
                  <a:cubicBezTo>
                    <a:pt x="186" y="186"/>
                    <a:pt x="163" y="209"/>
                    <a:pt x="163" y="209"/>
                  </a:cubicBezTo>
                  <a:cubicBezTo>
                    <a:pt x="139" y="255"/>
                    <a:pt x="116" y="278"/>
                    <a:pt x="93" y="301"/>
                  </a:cubicBezTo>
                  <a:cubicBezTo>
                    <a:pt x="70" y="324"/>
                    <a:pt x="70" y="324"/>
                    <a:pt x="70" y="324"/>
                  </a:cubicBezTo>
                  <a:cubicBezTo>
                    <a:pt x="70" y="347"/>
                    <a:pt x="24" y="417"/>
                    <a:pt x="24" y="417"/>
                  </a:cubicBezTo>
                  <a:cubicBezTo>
                    <a:pt x="24" y="440"/>
                    <a:pt x="1" y="509"/>
                    <a:pt x="1" y="509"/>
                  </a:cubicBezTo>
                  <a:cubicBezTo>
                    <a:pt x="1" y="555"/>
                    <a:pt x="24" y="579"/>
                    <a:pt x="24" y="602"/>
                  </a:cubicBezTo>
                  <a:lnTo>
                    <a:pt x="70" y="694"/>
                  </a:lnTo>
                  <a:cubicBezTo>
                    <a:pt x="93" y="694"/>
                    <a:pt x="139" y="740"/>
                    <a:pt x="163" y="740"/>
                  </a:cubicBezTo>
                  <a:cubicBezTo>
                    <a:pt x="186" y="763"/>
                    <a:pt x="232" y="763"/>
                    <a:pt x="255" y="786"/>
                  </a:cubicBezTo>
                  <a:lnTo>
                    <a:pt x="440" y="786"/>
                  </a:lnTo>
                  <a:cubicBezTo>
                    <a:pt x="509" y="786"/>
                    <a:pt x="555" y="786"/>
                    <a:pt x="625" y="763"/>
                  </a:cubicBezTo>
                  <a:cubicBezTo>
                    <a:pt x="648" y="763"/>
                    <a:pt x="694" y="740"/>
                    <a:pt x="740" y="717"/>
                  </a:cubicBezTo>
                  <a:cubicBezTo>
                    <a:pt x="763" y="694"/>
                    <a:pt x="809" y="671"/>
                    <a:pt x="833" y="648"/>
                  </a:cubicBezTo>
                  <a:cubicBezTo>
                    <a:pt x="856" y="625"/>
                    <a:pt x="902" y="602"/>
                    <a:pt x="902" y="579"/>
                  </a:cubicBezTo>
                  <a:cubicBezTo>
                    <a:pt x="948" y="532"/>
                    <a:pt x="971" y="486"/>
                    <a:pt x="971" y="440"/>
                  </a:cubicBezTo>
                  <a:cubicBezTo>
                    <a:pt x="994" y="417"/>
                    <a:pt x="994" y="371"/>
                    <a:pt x="994" y="347"/>
                  </a:cubicBezTo>
                  <a:cubicBezTo>
                    <a:pt x="994" y="324"/>
                    <a:pt x="994" y="324"/>
                    <a:pt x="994" y="301"/>
                  </a:cubicBezTo>
                  <a:cubicBezTo>
                    <a:pt x="994" y="301"/>
                    <a:pt x="994" y="278"/>
                    <a:pt x="1017" y="278"/>
                  </a:cubicBezTo>
                  <a:lnTo>
                    <a:pt x="1017" y="255"/>
                  </a:lnTo>
                  <a:lnTo>
                    <a:pt x="1017" y="232"/>
                  </a:lnTo>
                  <a:cubicBezTo>
                    <a:pt x="1017" y="186"/>
                    <a:pt x="994" y="116"/>
                    <a:pt x="948" y="93"/>
                  </a:cubicBezTo>
                  <a:lnTo>
                    <a:pt x="879" y="47"/>
                  </a:lnTo>
                  <a:cubicBezTo>
                    <a:pt x="833" y="24"/>
                    <a:pt x="786" y="1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316;p42">
              <a:extLst>
                <a:ext uri="{FF2B5EF4-FFF2-40B4-BE49-F238E27FC236}">
                  <a16:creationId xmlns:a16="http://schemas.microsoft.com/office/drawing/2014/main" id="{0E4F1C5F-4C30-8FA8-5A12-DA6D779915B7}"/>
                </a:ext>
              </a:extLst>
            </p:cNvPr>
            <p:cNvSpPr/>
            <p:nvPr/>
          </p:nvSpPr>
          <p:spPr>
            <a:xfrm>
              <a:off x="2351300" y="1814317"/>
              <a:ext cx="68269" cy="69425"/>
            </a:xfrm>
            <a:custGeom>
              <a:avLst/>
              <a:gdLst/>
              <a:ahLst/>
              <a:cxnLst/>
              <a:rect l="l" t="t" r="r" b="b"/>
              <a:pathLst>
                <a:path w="1063" h="1081" extrusionOk="0">
                  <a:moveTo>
                    <a:pt x="532" y="0"/>
                  </a:moveTo>
                  <a:cubicBezTo>
                    <a:pt x="485" y="0"/>
                    <a:pt x="439" y="24"/>
                    <a:pt x="393" y="47"/>
                  </a:cubicBezTo>
                  <a:cubicBezTo>
                    <a:pt x="370" y="47"/>
                    <a:pt x="370" y="47"/>
                    <a:pt x="324" y="70"/>
                  </a:cubicBezTo>
                  <a:cubicBezTo>
                    <a:pt x="301" y="70"/>
                    <a:pt x="277" y="93"/>
                    <a:pt x="277" y="93"/>
                  </a:cubicBezTo>
                  <a:cubicBezTo>
                    <a:pt x="231" y="116"/>
                    <a:pt x="208" y="139"/>
                    <a:pt x="162" y="162"/>
                  </a:cubicBezTo>
                  <a:cubicBezTo>
                    <a:pt x="162" y="185"/>
                    <a:pt x="139" y="185"/>
                    <a:pt x="139" y="185"/>
                  </a:cubicBezTo>
                  <a:cubicBezTo>
                    <a:pt x="139" y="208"/>
                    <a:pt x="70" y="278"/>
                    <a:pt x="70" y="278"/>
                  </a:cubicBezTo>
                  <a:cubicBezTo>
                    <a:pt x="70" y="278"/>
                    <a:pt x="70" y="301"/>
                    <a:pt x="70" y="301"/>
                  </a:cubicBezTo>
                  <a:cubicBezTo>
                    <a:pt x="46" y="301"/>
                    <a:pt x="23" y="393"/>
                    <a:pt x="23" y="416"/>
                  </a:cubicBezTo>
                  <a:cubicBezTo>
                    <a:pt x="0" y="439"/>
                    <a:pt x="0" y="486"/>
                    <a:pt x="0" y="532"/>
                  </a:cubicBezTo>
                  <a:cubicBezTo>
                    <a:pt x="0" y="555"/>
                    <a:pt x="23" y="671"/>
                    <a:pt x="23" y="671"/>
                  </a:cubicBezTo>
                  <a:cubicBezTo>
                    <a:pt x="23" y="694"/>
                    <a:pt x="46" y="786"/>
                    <a:pt x="70" y="786"/>
                  </a:cubicBezTo>
                  <a:cubicBezTo>
                    <a:pt x="93" y="832"/>
                    <a:pt x="116" y="855"/>
                    <a:pt x="139" y="902"/>
                  </a:cubicBezTo>
                  <a:lnTo>
                    <a:pt x="162" y="902"/>
                  </a:lnTo>
                  <a:cubicBezTo>
                    <a:pt x="185" y="925"/>
                    <a:pt x="231" y="971"/>
                    <a:pt x="254" y="994"/>
                  </a:cubicBezTo>
                  <a:lnTo>
                    <a:pt x="277" y="994"/>
                  </a:lnTo>
                  <a:lnTo>
                    <a:pt x="301" y="1017"/>
                  </a:lnTo>
                  <a:cubicBezTo>
                    <a:pt x="370" y="1063"/>
                    <a:pt x="416" y="1063"/>
                    <a:pt x="485" y="1063"/>
                  </a:cubicBezTo>
                  <a:cubicBezTo>
                    <a:pt x="509" y="1075"/>
                    <a:pt x="526" y="1081"/>
                    <a:pt x="543" y="1081"/>
                  </a:cubicBezTo>
                  <a:cubicBezTo>
                    <a:pt x="560" y="1081"/>
                    <a:pt x="578" y="1075"/>
                    <a:pt x="601" y="1063"/>
                  </a:cubicBezTo>
                  <a:cubicBezTo>
                    <a:pt x="647" y="1063"/>
                    <a:pt x="693" y="1063"/>
                    <a:pt x="716" y="1040"/>
                  </a:cubicBezTo>
                  <a:cubicBezTo>
                    <a:pt x="763" y="1040"/>
                    <a:pt x="786" y="1017"/>
                    <a:pt x="832" y="971"/>
                  </a:cubicBezTo>
                  <a:cubicBezTo>
                    <a:pt x="878" y="948"/>
                    <a:pt x="924" y="902"/>
                    <a:pt x="947" y="855"/>
                  </a:cubicBezTo>
                  <a:cubicBezTo>
                    <a:pt x="971" y="809"/>
                    <a:pt x="971" y="763"/>
                    <a:pt x="994" y="717"/>
                  </a:cubicBezTo>
                  <a:lnTo>
                    <a:pt x="1017" y="671"/>
                  </a:lnTo>
                  <a:cubicBezTo>
                    <a:pt x="1017" y="671"/>
                    <a:pt x="1040" y="647"/>
                    <a:pt x="1040" y="624"/>
                  </a:cubicBezTo>
                  <a:cubicBezTo>
                    <a:pt x="1040" y="624"/>
                    <a:pt x="1040" y="624"/>
                    <a:pt x="1040" y="601"/>
                  </a:cubicBezTo>
                  <a:cubicBezTo>
                    <a:pt x="1063" y="509"/>
                    <a:pt x="1063" y="439"/>
                    <a:pt x="1040" y="347"/>
                  </a:cubicBezTo>
                  <a:lnTo>
                    <a:pt x="994" y="255"/>
                  </a:lnTo>
                  <a:cubicBezTo>
                    <a:pt x="971" y="185"/>
                    <a:pt x="924" y="162"/>
                    <a:pt x="878" y="116"/>
                  </a:cubicBezTo>
                  <a:cubicBezTo>
                    <a:pt x="855" y="93"/>
                    <a:pt x="809" y="70"/>
                    <a:pt x="786" y="70"/>
                  </a:cubicBezTo>
                  <a:cubicBezTo>
                    <a:pt x="740" y="47"/>
                    <a:pt x="693" y="47"/>
                    <a:pt x="670" y="24"/>
                  </a:cubicBezTo>
                  <a:cubicBezTo>
                    <a:pt x="624" y="24"/>
                    <a:pt x="578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317;p42">
              <a:extLst>
                <a:ext uri="{FF2B5EF4-FFF2-40B4-BE49-F238E27FC236}">
                  <a16:creationId xmlns:a16="http://schemas.microsoft.com/office/drawing/2014/main" id="{5308D6BA-BB7A-E58D-E6B9-7A29BCDA94BF}"/>
                </a:ext>
              </a:extLst>
            </p:cNvPr>
            <p:cNvSpPr/>
            <p:nvPr/>
          </p:nvSpPr>
          <p:spPr>
            <a:xfrm>
              <a:off x="2321630" y="2050200"/>
              <a:ext cx="90554" cy="95049"/>
            </a:xfrm>
            <a:custGeom>
              <a:avLst/>
              <a:gdLst/>
              <a:ahLst/>
              <a:cxnLst/>
              <a:rect l="l" t="t" r="r" b="b"/>
              <a:pathLst>
                <a:path w="1410" h="1480" extrusionOk="0">
                  <a:moveTo>
                    <a:pt x="716" y="1"/>
                  </a:moveTo>
                  <a:cubicBezTo>
                    <a:pt x="624" y="24"/>
                    <a:pt x="555" y="47"/>
                    <a:pt x="485" y="93"/>
                  </a:cubicBezTo>
                  <a:cubicBezTo>
                    <a:pt x="439" y="116"/>
                    <a:pt x="393" y="163"/>
                    <a:pt x="347" y="186"/>
                  </a:cubicBezTo>
                  <a:cubicBezTo>
                    <a:pt x="347" y="209"/>
                    <a:pt x="324" y="209"/>
                    <a:pt x="301" y="209"/>
                  </a:cubicBezTo>
                  <a:lnTo>
                    <a:pt x="301" y="232"/>
                  </a:lnTo>
                  <a:cubicBezTo>
                    <a:pt x="254" y="255"/>
                    <a:pt x="185" y="301"/>
                    <a:pt x="162" y="371"/>
                  </a:cubicBezTo>
                  <a:cubicBezTo>
                    <a:pt x="93" y="417"/>
                    <a:pt x="69" y="486"/>
                    <a:pt x="46" y="555"/>
                  </a:cubicBezTo>
                  <a:cubicBezTo>
                    <a:pt x="46" y="602"/>
                    <a:pt x="46" y="648"/>
                    <a:pt x="46" y="694"/>
                  </a:cubicBezTo>
                  <a:lnTo>
                    <a:pt x="23" y="694"/>
                  </a:lnTo>
                  <a:cubicBezTo>
                    <a:pt x="23" y="763"/>
                    <a:pt x="23" y="810"/>
                    <a:pt x="0" y="879"/>
                  </a:cubicBezTo>
                  <a:cubicBezTo>
                    <a:pt x="0" y="879"/>
                    <a:pt x="23" y="1041"/>
                    <a:pt x="23" y="1041"/>
                  </a:cubicBezTo>
                  <a:lnTo>
                    <a:pt x="46" y="1041"/>
                  </a:lnTo>
                  <a:lnTo>
                    <a:pt x="46" y="1064"/>
                  </a:lnTo>
                  <a:lnTo>
                    <a:pt x="69" y="1133"/>
                  </a:lnTo>
                  <a:cubicBezTo>
                    <a:pt x="93" y="1202"/>
                    <a:pt x="139" y="1249"/>
                    <a:pt x="185" y="1295"/>
                  </a:cubicBezTo>
                  <a:cubicBezTo>
                    <a:pt x="208" y="1318"/>
                    <a:pt x="231" y="1341"/>
                    <a:pt x="254" y="1341"/>
                  </a:cubicBezTo>
                  <a:cubicBezTo>
                    <a:pt x="277" y="1387"/>
                    <a:pt x="324" y="1410"/>
                    <a:pt x="370" y="1433"/>
                  </a:cubicBezTo>
                  <a:cubicBezTo>
                    <a:pt x="393" y="1433"/>
                    <a:pt x="416" y="1433"/>
                    <a:pt x="439" y="1457"/>
                  </a:cubicBezTo>
                  <a:lnTo>
                    <a:pt x="462" y="1457"/>
                  </a:lnTo>
                  <a:cubicBezTo>
                    <a:pt x="485" y="1457"/>
                    <a:pt x="485" y="1457"/>
                    <a:pt x="555" y="1480"/>
                  </a:cubicBezTo>
                  <a:lnTo>
                    <a:pt x="624" y="1480"/>
                  </a:lnTo>
                  <a:cubicBezTo>
                    <a:pt x="716" y="1480"/>
                    <a:pt x="786" y="1457"/>
                    <a:pt x="855" y="1433"/>
                  </a:cubicBezTo>
                  <a:cubicBezTo>
                    <a:pt x="947" y="1387"/>
                    <a:pt x="924" y="1410"/>
                    <a:pt x="994" y="1341"/>
                  </a:cubicBezTo>
                  <a:cubicBezTo>
                    <a:pt x="1040" y="1318"/>
                    <a:pt x="1063" y="1318"/>
                    <a:pt x="1086" y="1272"/>
                  </a:cubicBezTo>
                  <a:cubicBezTo>
                    <a:pt x="1086" y="1272"/>
                    <a:pt x="1086" y="1272"/>
                    <a:pt x="1109" y="1249"/>
                  </a:cubicBezTo>
                  <a:cubicBezTo>
                    <a:pt x="1155" y="1202"/>
                    <a:pt x="1202" y="1156"/>
                    <a:pt x="1225" y="1087"/>
                  </a:cubicBezTo>
                  <a:cubicBezTo>
                    <a:pt x="1248" y="1064"/>
                    <a:pt x="1248" y="1064"/>
                    <a:pt x="1271" y="1041"/>
                  </a:cubicBezTo>
                  <a:cubicBezTo>
                    <a:pt x="1271" y="1041"/>
                    <a:pt x="1271" y="1018"/>
                    <a:pt x="1271" y="1018"/>
                  </a:cubicBezTo>
                  <a:cubicBezTo>
                    <a:pt x="1294" y="948"/>
                    <a:pt x="1340" y="902"/>
                    <a:pt x="1340" y="833"/>
                  </a:cubicBezTo>
                  <a:cubicBezTo>
                    <a:pt x="1363" y="810"/>
                    <a:pt x="1363" y="786"/>
                    <a:pt x="1363" y="763"/>
                  </a:cubicBezTo>
                  <a:cubicBezTo>
                    <a:pt x="1409" y="648"/>
                    <a:pt x="1409" y="555"/>
                    <a:pt x="1363" y="440"/>
                  </a:cubicBezTo>
                  <a:cubicBezTo>
                    <a:pt x="1340" y="348"/>
                    <a:pt x="1294" y="255"/>
                    <a:pt x="1225" y="186"/>
                  </a:cubicBezTo>
                  <a:cubicBezTo>
                    <a:pt x="1132" y="93"/>
                    <a:pt x="1040" y="47"/>
                    <a:pt x="947" y="24"/>
                  </a:cubicBezTo>
                  <a:cubicBezTo>
                    <a:pt x="878" y="1"/>
                    <a:pt x="786" y="1"/>
                    <a:pt x="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318;p42">
              <a:extLst>
                <a:ext uri="{FF2B5EF4-FFF2-40B4-BE49-F238E27FC236}">
                  <a16:creationId xmlns:a16="http://schemas.microsoft.com/office/drawing/2014/main" id="{88D84693-1377-3A8D-A6A5-57A5A968AB7E}"/>
                </a:ext>
              </a:extLst>
            </p:cNvPr>
            <p:cNvSpPr/>
            <p:nvPr/>
          </p:nvSpPr>
          <p:spPr>
            <a:xfrm>
              <a:off x="2471456" y="2625941"/>
              <a:ext cx="103912" cy="96462"/>
            </a:xfrm>
            <a:custGeom>
              <a:avLst/>
              <a:gdLst/>
              <a:ahLst/>
              <a:cxnLst/>
              <a:rect l="l" t="t" r="r" b="b"/>
              <a:pathLst>
                <a:path w="1618" h="1502" extrusionOk="0">
                  <a:moveTo>
                    <a:pt x="1479" y="0"/>
                  </a:moveTo>
                  <a:cubicBezTo>
                    <a:pt x="1225" y="347"/>
                    <a:pt x="809" y="786"/>
                    <a:pt x="162" y="901"/>
                  </a:cubicBezTo>
                  <a:cubicBezTo>
                    <a:pt x="116" y="924"/>
                    <a:pt x="47" y="924"/>
                    <a:pt x="1" y="947"/>
                  </a:cubicBezTo>
                  <a:cubicBezTo>
                    <a:pt x="1" y="994"/>
                    <a:pt x="24" y="1017"/>
                    <a:pt x="24" y="1040"/>
                  </a:cubicBezTo>
                  <a:cubicBezTo>
                    <a:pt x="47" y="1109"/>
                    <a:pt x="70" y="1155"/>
                    <a:pt x="93" y="1202"/>
                  </a:cubicBezTo>
                  <a:cubicBezTo>
                    <a:pt x="116" y="1271"/>
                    <a:pt x="185" y="1317"/>
                    <a:pt x="255" y="1363"/>
                  </a:cubicBezTo>
                  <a:cubicBezTo>
                    <a:pt x="278" y="1410"/>
                    <a:pt x="324" y="1433"/>
                    <a:pt x="393" y="1456"/>
                  </a:cubicBezTo>
                  <a:cubicBezTo>
                    <a:pt x="463" y="1479"/>
                    <a:pt x="532" y="1502"/>
                    <a:pt x="624" y="1502"/>
                  </a:cubicBezTo>
                  <a:lnTo>
                    <a:pt x="671" y="1502"/>
                  </a:lnTo>
                  <a:cubicBezTo>
                    <a:pt x="740" y="1502"/>
                    <a:pt x="809" y="1479"/>
                    <a:pt x="879" y="1479"/>
                  </a:cubicBezTo>
                  <a:cubicBezTo>
                    <a:pt x="948" y="1456"/>
                    <a:pt x="1040" y="1410"/>
                    <a:pt x="1110" y="1386"/>
                  </a:cubicBezTo>
                  <a:cubicBezTo>
                    <a:pt x="1179" y="1340"/>
                    <a:pt x="1248" y="1294"/>
                    <a:pt x="1318" y="1248"/>
                  </a:cubicBezTo>
                  <a:cubicBezTo>
                    <a:pt x="1341" y="1225"/>
                    <a:pt x="1341" y="1202"/>
                    <a:pt x="1364" y="1178"/>
                  </a:cubicBezTo>
                  <a:cubicBezTo>
                    <a:pt x="1410" y="1109"/>
                    <a:pt x="1479" y="1063"/>
                    <a:pt x="1502" y="971"/>
                  </a:cubicBezTo>
                  <a:cubicBezTo>
                    <a:pt x="1549" y="924"/>
                    <a:pt x="1572" y="855"/>
                    <a:pt x="1595" y="786"/>
                  </a:cubicBezTo>
                  <a:cubicBezTo>
                    <a:pt x="1595" y="740"/>
                    <a:pt x="1595" y="670"/>
                    <a:pt x="1618" y="601"/>
                  </a:cubicBezTo>
                  <a:cubicBezTo>
                    <a:pt x="1618" y="555"/>
                    <a:pt x="1618" y="532"/>
                    <a:pt x="1618" y="485"/>
                  </a:cubicBezTo>
                  <a:cubicBezTo>
                    <a:pt x="1618" y="485"/>
                    <a:pt x="1618" y="485"/>
                    <a:pt x="1618" y="462"/>
                  </a:cubicBezTo>
                  <a:cubicBezTo>
                    <a:pt x="1618" y="416"/>
                    <a:pt x="1618" y="370"/>
                    <a:pt x="1595" y="324"/>
                  </a:cubicBezTo>
                  <a:cubicBezTo>
                    <a:pt x="1595" y="231"/>
                    <a:pt x="1572" y="162"/>
                    <a:pt x="1525" y="93"/>
                  </a:cubicBezTo>
                  <a:cubicBezTo>
                    <a:pt x="1502" y="46"/>
                    <a:pt x="1479" y="23"/>
                    <a:pt x="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319;p42">
              <a:extLst>
                <a:ext uri="{FF2B5EF4-FFF2-40B4-BE49-F238E27FC236}">
                  <a16:creationId xmlns:a16="http://schemas.microsoft.com/office/drawing/2014/main" id="{DF0F8B8D-3892-A629-536C-FF09244F2F2D}"/>
                </a:ext>
              </a:extLst>
            </p:cNvPr>
            <p:cNvSpPr/>
            <p:nvPr/>
          </p:nvSpPr>
          <p:spPr>
            <a:xfrm>
              <a:off x="2398759" y="2194184"/>
              <a:ext cx="96526" cy="121702"/>
            </a:xfrm>
            <a:custGeom>
              <a:avLst/>
              <a:gdLst/>
              <a:ahLst/>
              <a:cxnLst/>
              <a:rect l="l" t="t" r="r" b="b"/>
              <a:pathLst>
                <a:path w="1503" h="1895" extrusionOk="0">
                  <a:moveTo>
                    <a:pt x="1271" y="0"/>
                  </a:moveTo>
                  <a:cubicBezTo>
                    <a:pt x="1225" y="0"/>
                    <a:pt x="1110" y="23"/>
                    <a:pt x="1086" y="23"/>
                  </a:cubicBezTo>
                  <a:cubicBezTo>
                    <a:pt x="994" y="46"/>
                    <a:pt x="902" y="92"/>
                    <a:pt x="809" y="139"/>
                  </a:cubicBezTo>
                  <a:cubicBezTo>
                    <a:pt x="694" y="185"/>
                    <a:pt x="578" y="277"/>
                    <a:pt x="486" y="370"/>
                  </a:cubicBezTo>
                  <a:cubicBezTo>
                    <a:pt x="463" y="393"/>
                    <a:pt x="440" y="416"/>
                    <a:pt x="393" y="462"/>
                  </a:cubicBezTo>
                  <a:cubicBezTo>
                    <a:pt x="347" y="531"/>
                    <a:pt x="278" y="601"/>
                    <a:pt x="232" y="693"/>
                  </a:cubicBezTo>
                  <a:cubicBezTo>
                    <a:pt x="208" y="739"/>
                    <a:pt x="162" y="786"/>
                    <a:pt x="162" y="832"/>
                  </a:cubicBezTo>
                  <a:cubicBezTo>
                    <a:pt x="116" y="924"/>
                    <a:pt x="70" y="993"/>
                    <a:pt x="47" y="1109"/>
                  </a:cubicBezTo>
                  <a:cubicBezTo>
                    <a:pt x="24" y="1294"/>
                    <a:pt x="1" y="1456"/>
                    <a:pt x="116" y="1640"/>
                  </a:cubicBezTo>
                  <a:cubicBezTo>
                    <a:pt x="139" y="1687"/>
                    <a:pt x="185" y="1733"/>
                    <a:pt x="208" y="1779"/>
                  </a:cubicBezTo>
                  <a:cubicBezTo>
                    <a:pt x="208" y="1779"/>
                    <a:pt x="232" y="1779"/>
                    <a:pt x="232" y="1802"/>
                  </a:cubicBezTo>
                  <a:cubicBezTo>
                    <a:pt x="278" y="1825"/>
                    <a:pt x="301" y="1848"/>
                    <a:pt x="324" y="1871"/>
                  </a:cubicBezTo>
                  <a:cubicBezTo>
                    <a:pt x="347" y="1895"/>
                    <a:pt x="370" y="1895"/>
                    <a:pt x="393" y="1895"/>
                  </a:cubicBezTo>
                  <a:lnTo>
                    <a:pt x="1502" y="716"/>
                  </a:lnTo>
                  <a:cubicBezTo>
                    <a:pt x="1479" y="531"/>
                    <a:pt x="1456" y="277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320;p42">
              <a:extLst>
                <a:ext uri="{FF2B5EF4-FFF2-40B4-BE49-F238E27FC236}">
                  <a16:creationId xmlns:a16="http://schemas.microsoft.com/office/drawing/2014/main" id="{0F439115-E239-CAB6-81A2-90943B12D161}"/>
                </a:ext>
              </a:extLst>
            </p:cNvPr>
            <p:cNvSpPr/>
            <p:nvPr/>
          </p:nvSpPr>
          <p:spPr>
            <a:xfrm>
              <a:off x="2291960" y="2418572"/>
              <a:ext cx="132106" cy="118362"/>
            </a:xfrm>
            <a:custGeom>
              <a:avLst/>
              <a:gdLst/>
              <a:ahLst/>
              <a:cxnLst/>
              <a:rect l="l" t="t" r="r" b="b"/>
              <a:pathLst>
                <a:path w="2057" h="1843" extrusionOk="0">
                  <a:moveTo>
                    <a:pt x="1017" y="0"/>
                  </a:moveTo>
                  <a:cubicBezTo>
                    <a:pt x="965" y="0"/>
                    <a:pt x="913" y="6"/>
                    <a:pt x="855" y="18"/>
                  </a:cubicBezTo>
                  <a:cubicBezTo>
                    <a:pt x="693" y="64"/>
                    <a:pt x="578" y="156"/>
                    <a:pt x="462" y="249"/>
                  </a:cubicBezTo>
                  <a:cubicBezTo>
                    <a:pt x="370" y="318"/>
                    <a:pt x="300" y="434"/>
                    <a:pt x="231" y="526"/>
                  </a:cubicBezTo>
                  <a:cubicBezTo>
                    <a:pt x="162" y="618"/>
                    <a:pt x="116" y="711"/>
                    <a:pt x="69" y="826"/>
                  </a:cubicBezTo>
                  <a:cubicBezTo>
                    <a:pt x="0" y="1034"/>
                    <a:pt x="23" y="1265"/>
                    <a:pt x="116" y="1450"/>
                  </a:cubicBezTo>
                  <a:cubicBezTo>
                    <a:pt x="231" y="1635"/>
                    <a:pt x="416" y="1751"/>
                    <a:pt x="601" y="1820"/>
                  </a:cubicBezTo>
                  <a:cubicBezTo>
                    <a:pt x="647" y="1820"/>
                    <a:pt x="693" y="1820"/>
                    <a:pt x="716" y="1843"/>
                  </a:cubicBezTo>
                  <a:lnTo>
                    <a:pt x="855" y="1843"/>
                  </a:lnTo>
                  <a:cubicBezTo>
                    <a:pt x="947" y="1843"/>
                    <a:pt x="1040" y="1843"/>
                    <a:pt x="1132" y="1820"/>
                  </a:cubicBezTo>
                  <a:cubicBezTo>
                    <a:pt x="1178" y="1820"/>
                    <a:pt x="1248" y="1797"/>
                    <a:pt x="1294" y="1774"/>
                  </a:cubicBezTo>
                  <a:cubicBezTo>
                    <a:pt x="1363" y="1751"/>
                    <a:pt x="1456" y="1704"/>
                    <a:pt x="1548" y="1658"/>
                  </a:cubicBezTo>
                  <a:cubicBezTo>
                    <a:pt x="1710" y="1543"/>
                    <a:pt x="1848" y="1427"/>
                    <a:pt x="1941" y="1242"/>
                  </a:cubicBezTo>
                  <a:cubicBezTo>
                    <a:pt x="1987" y="1173"/>
                    <a:pt x="2010" y="1081"/>
                    <a:pt x="2033" y="988"/>
                  </a:cubicBezTo>
                  <a:cubicBezTo>
                    <a:pt x="2056" y="826"/>
                    <a:pt x="2056" y="711"/>
                    <a:pt x="2033" y="572"/>
                  </a:cubicBezTo>
                  <a:cubicBezTo>
                    <a:pt x="1987" y="364"/>
                    <a:pt x="1848" y="180"/>
                    <a:pt x="1687" y="87"/>
                  </a:cubicBezTo>
                  <a:cubicBezTo>
                    <a:pt x="1565" y="35"/>
                    <a:pt x="1444" y="9"/>
                    <a:pt x="1313" y="9"/>
                  </a:cubicBezTo>
                  <a:cubicBezTo>
                    <a:pt x="1269" y="9"/>
                    <a:pt x="1225" y="12"/>
                    <a:pt x="1178" y="18"/>
                  </a:cubicBezTo>
                  <a:cubicBezTo>
                    <a:pt x="1121" y="6"/>
                    <a:pt x="1069" y="0"/>
                    <a:pt x="10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321;p42">
              <a:extLst>
                <a:ext uri="{FF2B5EF4-FFF2-40B4-BE49-F238E27FC236}">
                  <a16:creationId xmlns:a16="http://schemas.microsoft.com/office/drawing/2014/main" id="{62B21980-6B8F-CB56-0224-93FE0E60257E}"/>
                </a:ext>
              </a:extLst>
            </p:cNvPr>
            <p:cNvSpPr/>
            <p:nvPr/>
          </p:nvSpPr>
          <p:spPr>
            <a:xfrm>
              <a:off x="2426952" y="2283194"/>
              <a:ext cx="77195" cy="42323"/>
            </a:xfrm>
            <a:custGeom>
              <a:avLst/>
              <a:gdLst/>
              <a:ahLst/>
              <a:cxnLst/>
              <a:rect l="l" t="t" r="r" b="b"/>
              <a:pathLst>
                <a:path w="1202" h="659" extrusionOk="0">
                  <a:moveTo>
                    <a:pt x="1109" y="0"/>
                  </a:moveTo>
                  <a:lnTo>
                    <a:pt x="1" y="532"/>
                  </a:lnTo>
                  <a:cubicBezTo>
                    <a:pt x="24" y="532"/>
                    <a:pt x="47" y="555"/>
                    <a:pt x="70" y="555"/>
                  </a:cubicBezTo>
                  <a:lnTo>
                    <a:pt x="185" y="555"/>
                  </a:lnTo>
                  <a:cubicBezTo>
                    <a:pt x="232" y="578"/>
                    <a:pt x="301" y="601"/>
                    <a:pt x="370" y="624"/>
                  </a:cubicBezTo>
                  <a:cubicBezTo>
                    <a:pt x="428" y="647"/>
                    <a:pt x="491" y="659"/>
                    <a:pt x="555" y="659"/>
                  </a:cubicBezTo>
                  <a:cubicBezTo>
                    <a:pt x="619" y="659"/>
                    <a:pt x="682" y="647"/>
                    <a:pt x="740" y="624"/>
                  </a:cubicBezTo>
                  <a:lnTo>
                    <a:pt x="809" y="624"/>
                  </a:lnTo>
                  <a:cubicBezTo>
                    <a:pt x="832" y="624"/>
                    <a:pt x="832" y="601"/>
                    <a:pt x="832" y="601"/>
                  </a:cubicBezTo>
                  <a:lnTo>
                    <a:pt x="855" y="601"/>
                  </a:lnTo>
                  <a:cubicBezTo>
                    <a:pt x="855" y="601"/>
                    <a:pt x="1017" y="532"/>
                    <a:pt x="1040" y="532"/>
                  </a:cubicBezTo>
                  <a:cubicBezTo>
                    <a:pt x="1063" y="509"/>
                    <a:pt x="1179" y="416"/>
                    <a:pt x="1202" y="393"/>
                  </a:cubicBezTo>
                  <a:cubicBezTo>
                    <a:pt x="1133" y="162"/>
                    <a:pt x="1109" y="0"/>
                    <a:pt x="1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322;p42">
              <a:extLst>
                <a:ext uri="{FF2B5EF4-FFF2-40B4-BE49-F238E27FC236}">
                  <a16:creationId xmlns:a16="http://schemas.microsoft.com/office/drawing/2014/main" id="{1953E053-A4D9-CC80-CA30-8E82DE822350}"/>
                </a:ext>
              </a:extLst>
            </p:cNvPr>
            <p:cNvSpPr/>
            <p:nvPr/>
          </p:nvSpPr>
          <p:spPr>
            <a:xfrm>
              <a:off x="2088637" y="2619968"/>
              <a:ext cx="127674" cy="118812"/>
            </a:xfrm>
            <a:custGeom>
              <a:avLst/>
              <a:gdLst/>
              <a:ahLst/>
              <a:cxnLst/>
              <a:rect l="l" t="t" r="r" b="b"/>
              <a:pathLst>
                <a:path w="1988" h="1850" extrusionOk="0">
                  <a:moveTo>
                    <a:pt x="694" y="1"/>
                  </a:moveTo>
                  <a:cubicBezTo>
                    <a:pt x="671" y="1"/>
                    <a:pt x="648" y="24"/>
                    <a:pt x="625" y="24"/>
                  </a:cubicBezTo>
                  <a:lnTo>
                    <a:pt x="555" y="24"/>
                  </a:lnTo>
                  <a:cubicBezTo>
                    <a:pt x="440" y="70"/>
                    <a:pt x="324" y="139"/>
                    <a:pt x="232" y="232"/>
                  </a:cubicBezTo>
                  <a:cubicBezTo>
                    <a:pt x="186" y="278"/>
                    <a:pt x="140" y="324"/>
                    <a:pt x="116" y="394"/>
                  </a:cubicBezTo>
                  <a:cubicBezTo>
                    <a:pt x="47" y="509"/>
                    <a:pt x="1" y="648"/>
                    <a:pt x="24" y="763"/>
                  </a:cubicBezTo>
                  <a:cubicBezTo>
                    <a:pt x="24" y="925"/>
                    <a:pt x="47" y="1040"/>
                    <a:pt x="140" y="1156"/>
                  </a:cubicBezTo>
                  <a:cubicBezTo>
                    <a:pt x="186" y="1248"/>
                    <a:pt x="255" y="1341"/>
                    <a:pt x="324" y="1410"/>
                  </a:cubicBezTo>
                  <a:cubicBezTo>
                    <a:pt x="417" y="1503"/>
                    <a:pt x="509" y="1572"/>
                    <a:pt x="625" y="1664"/>
                  </a:cubicBezTo>
                  <a:cubicBezTo>
                    <a:pt x="717" y="1710"/>
                    <a:pt x="810" y="1757"/>
                    <a:pt x="902" y="1803"/>
                  </a:cubicBezTo>
                  <a:cubicBezTo>
                    <a:pt x="994" y="1826"/>
                    <a:pt x="1087" y="1849"/>
                    <a:pt x="1179" y="1849"/>
                  </a:cubicBezTo>
                  <a:cubicBezTo>
                    <a:pt x="1318" y="1849"/>
                    <a:pt x="1433" y="1803"/>
                    <a:pt x="1549" y="1757"/>
                  </a:cubicBezTo>
                  <a:cubicBezTo>
                    <a:pt x="1711" y="1664"/>
                    <a:pt x="1849" y="1479"/>
                    <a:pt x="1895" y="1295"/>
                  </a:cubicBezTo>
                  <a:cubicBezTo>
                    <a:pt x="1988" y="948"/>
                    <a:pt x="1849" y="578"/>
                    <a:pt x="1618" y="324"/>
                  </a:cubicBezTo>
                  <a:cubicBezTo>
                    <a:pt x="1480" y="186"/>
                    <a:pt x="1318" y="93"/>
                    <a:pt x="1133" y="47"/>
                  </a:cubicBezTo>
                  <a:cubicBezTo>
                    <a:pt x="1064" y="24"/>
                    <a:pt x="1017" y="24"/>
                    <a:pt x="948" y="24"/>
                  </a:cubicBezTo>
                  <a:cubicBezTo>
                    <a:pt x="925" y="1"/>
                    <a:pt x="879" y="1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323;p42">
              <a:extLst>
                <a:ext uri="{FF2B5EF4-FFF2-40B4-BE49-F238E27FC236}">
                  <a16:creationId xmlns:a16="http://schemas.microsoft.com/office/drawing/2014/main" id="{94254DA3-2689-D164-03CE-0EA79DF153D8}"/>
                </a:ext>
              </a:extLst>
            </p:cNvPr>
            <p:cNvSpPr/>
            <p:nvPr/>
          </p:nvSpPr>
          <p:spPr>
            <a:xfrm>
              <a:off x="1986270" y="2332130"/>
              <a:ext cx="40139" cy="65379"/>
            </a:xfrm>
            <a:custGeom>
              <a:avLst/>
              <a:gdLst/>
              <a:ahLst/>
              <a:cxnLst/>
              <a:rect l="l" t="t" r="r" b="b"/>
              <a:pathLst>
                <a:path w="625" h="1018" extrusionOk="0">
                  <a:moveTo>
                    <a:pt x="324" y="1"/>
                  </a:moveTo>
                  <a:cubicBezTo>
                    <a:pt x="278" y="139"/>
                    <a:pt x="232" y="255"/>
                    <a:pt x="186" y="370"/>
                  </a:cubicBezTo>
                  <a:cubicBezTo>
                    <a:pt x="116" y="578"/>
                    <a:pt x="47" y="763"/>
                    <a:pt x="24" y="971"/>
                  </a:cubicBezTo>
                  <a:lnTo>
                    <a:pt x="1" y="971"/>
                  </a:lnTo>
                  <a:cubicBezTo>
                    <a:pt x="24" y="971"/>
                    <a:pt x="47" y="994"/>
                    <a:pt x="47" y="1017"/>
                  </a:cubicBezTo>
                  <a:cubicBezTo>
                    <a:pt x="116" y="994"/>
                    <a:pt x="162" y="994"/>
                    <a:pt x="232" y="971"/>
                  </a:cubicBezTo>
                  <a:cubicBezTo>
                    <a:pt x="324" y="948"/>
                    <a:pt x="394" y="902"/>
                    <a:pt x="463" y="855"/>
                  </a:cubicBezTo>
                  <a:cubicBezTo>
                    <a:pt x="532" y="786"/>
                    <a:pt x="578" y="694"/>
                    <a:pt x="601" y="624"/>
                  </a:cubicBezTo>
                  <a:cubicBezTo>
                    <a:pt x="601" y="578"/>
                    <a:pt x="601" y="532"/>
                    <a:pt x="625" y="486"/>
                  </a:cubicBezTo>
                  <a:cubicBezTo>
                    <a:pt x="625" y="393"/>
                    <a:pt x="601" y="301"/>
                    <a:pt x="555" y="209"/>
                  </a:cubicBezTo>
                  <a:cubicBezTo>
                    <a:pt x="509" y="139"/>
                    <a:pt x="440" y="70"/>
                    <a:pt x="347" y="24"/>
                  </a:cubicBezTo>
                  <a:cubicBezTo>
                    <a:pt x="347" y="24"/>
                    <a:pt x="324" y="2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324;p42">
              <a:extLst>
                <a:ext uri="{FF2B5EF4-FFF2-40B4-BE49-F238E27FC236}">
                  <a16:creationId xmlns:a16="http://schemas.microsoft.com/office/drawing/2014/main" id="{38404BB5-80B2-931B-78B6-63E087AE5474}"/>
                </a:ext>
              </a:extLst>
            </p:cNvPr>
            <p:cNvSpPr/>
            <p:nvPr/>
          </p:nvSpPr>
          <p:spPr>
            <a:xfrm>
              <a:off x="2113876" y="1965686"/>
              <a:ext cx="117270" cy="116885"/>
            </a:xfrm>
            <a:custGeom>
              <a:avLst/>
              <a:gdLst/>
              <a:ahLst/>
              <a:cxnLst/>
              <a:rect l="l" t="t" r="r" b="b"/>
              <a:pathLst>
                <a:path w="1826" h="1820" extrusionOk="0">
                  <a:moveTo>
                    <a:pt x="601" y="0"/>
                  </a:moveTo>
                  <a:cubicBezTo>
                    <a:pt x="509" y="0"/>
                    <a:pt x="393" y="23"/>
                    <a:pt x="301" y="69"/>
                  </a:cubicBezTo>
                  <a:cubicBezTo>
                    <a:pt x="232" y="116"/>
                    <a:pt x="185" y="162"/>
                    <a:pt x="139" y="231"/>
                  </a:cubicBezTo>
                  <a:cubicBezTo>
                    <a:pt x="70" y="277"/>
                    <a:pt x="47" y="347"/>
                    <a:pt x="24" y="439"/>
                  </a:cubicBezTo>
                  <a:cubicBezTo>
                    <a:pt x="1" y="531"/>
                    <a:pt x="1" y="647"/>
                    <a:pt x="24" y="762"/>
                  </a:cubicBezTo>
                  <a:cubicBezTo>
                    <a:pt x="47" y="832"/>
                    <a:pt x="93" y="924"/>
                    <a:pt x="116" y="1017"/>
                  </a:cubicBezTo>
                  <a:cubicBezTo>
                    <a:pt x="139" y="1040"/>
                    <a:pt x="162" y="1086"/>
                    <a:pt x="185" y="1109"/>
                  </a:cubicBezTo>
                  <a:cubicBezTo>
                    <a:pt x="232" y="1178"/>
                    <a:pt x="278" y="1248"/>
                    <a:pt x="347" y="1317"/>
                  </a:cubicBezTo>
                  <a:cubicBezTo>
                    <a:pt x="370" y="1363"/>
                    <a:pt x="393" y="1386"/>
                    <a:pt x="417" y="1409"/>
                  </a:cubicBezTo>
                  <a:cubicBezTo>
                    <a:pt x="509" y="1502"/>
                    <a:pt x="624" y="1594"/>
                    <a:pt x="740" y="1664"/>
                  </a:cubicBezTo>
                  <a:cubicBezTo>
                    <a:pt x="809" y="1687"/>
                    <a:pt x="879" y="1733"/>
                    <a:pt x="971" y="1756"/>
                  </a:cubicBezTo>
                  <a:cubicBezTo>
                    <a:pt x="1017" y="1779"/>
                    <a:pt x="1040" y="1802"/>
                    <a:pt x="1087" y="1802"/>
                  </a:cubicBezTo>
                  <a:cubicBezTo>
                    <a:pt x="1133" y="1814"/>
                    <a:pt x="1185" y="1819"/>
                    <a:pt x="1237" y="1819"/>
                  </a:cubicBezTo>
                  <a:cubicBezTo>
                    <a:pt x="1289" y="1819"/>
                    <a:pt x="1341" y="1814"/>
                    <a:pt x="1387" y="1802"/>
                  </a:cubicBezTo>
                  <a:cubicBezTo>
                    <a:pt x="1479" y="1779"/>
                    <a:pt x="1549" y="1756"/>
                    <a:pt x="1595" y="1710"/>
                  </a:cubicBezTo>
                  <a:cubicBezTo>
                    <a:pt x="1664" y="1664"/>
                    <a:pt x="1710" y="1594"/>
                    <a:pt x="1757" y="1525"/>
                  </a:cubicBezTo>
                  <a:cubicBezTo>
                    <a:pt x="1803" y="1432"/>
                    <a:pt x="1826" y="1340"/>
                    <a:pt x="1826" y="1248"/>
                  </a:cubicBezTo>
                  <a:cubicBezTo>
                    <a:pt x="1826" y="1155"/>
                    <a:pt x="1826" y="1063"/>
                    <a:pt x="1780" y="994"/>
                  </a:cubicBezTo>
                  <a:cubicBezTo>
                    <a:pt x="1757" y="924"/>
                    <a:pt x="1733" y="832"/>
                    <a:pt x="1687" y="762"/>
                  </a:cubicBezTo>
                  <a:cubicBezTo>
                    <a:pt x="1687" y="716"/>
                    <a:pt x="1664" y="693"/>
                    <a:pt x="1641" y="670"/>
                  </a:cubicBezTo>
                  <a:cubicBezTo>
                    <a:pt x="1572" y="601"/>
                    <a:pt x="1526" y="531"/>
                    <a:pt x="1479" y="462"/>
                  </a:cubicBezTo>
                  <a:cubicBezTo>
                    <a:pt x="1456" y="439"/>
                    <a:pt x="1433" y="416"/>
                    <a:pt x="1410" y="393"/>
                  </a:cubicBezTo>
                  <a:cubicBezTo>
                    <a:pt x="1387" y="370"/>
                    <a:pt x="1364" y="347"/>
                    <a:pt x="1364" y="324"/>
                  </a:cubicBezTo>
                  <a:cubicBezTo>
                    <a:pt x="1294" y="254"/>
                    <a:pt x="1225" y="208"/>
                    <a:pt x="1156" y="162"/>
                  </a:cubicBezTo>
                  <a:cubicBezTo>
                    <a:pt x="1063" y="116"/>
                    <a:pt x="971" y="69"/>
                    <a:pt x="902" y="46"/>
                  </a:cubicBezTo>
                  <a:cubicBezTo>
                    <a:pt x="809" y="0"/>
                    <a:pt x="694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325;p42">
              <a:extLst>
                <a:ext uri="{FF2B5EF4-FFF2-40B4-BE49-F238E27FC236}">
                  <a16:creationId xmlns:a16="http://schemas.microsoft.com/office/drawing/2014/main" id="{09C184BA-8B87-A886-27EF-42F9C998BD14}"/>
                </a:ext>
              </a:extLst>
            </p:cNvPr>
            <p:cNvSpPr/>
            <p:nvPr/>
          </p:nvSpPr>
          <p:spPr>
            <a:xfrm>
              <a:off x="1980362" y="2725355"/>
              <a:ext cx="65314" cy="60883"/>
            </a:xfrm>
            <a:custGeom>
              <a:avLst/>
              <a:gdLst/>
              <a:ahLst/>
              <a:cxnLst/>
              <a:rect l="l" t="t" r="r" b="b"/>
              <a:pathLst>
                <a:path w="1017" h="948" extrusionOk="0">
                  <a:moveTo>
                    <a:pt x="532" y="0"/>
                  </a:moveTo>
                  <a:cubicBezTo>
                    <a:pt x="509" y="23"/>
                    <a:pt x="462" y="23"/>
                    <a:pt x="416" y="23"/>
                  </a:cubicBezTo>
                  <a:cubicBezTo>
                    <a:pt x="370" y="46"/>
                    <a:pt x="324" y="46"/>
                    <a:pt x="301" y="69"/>
                  </a:cubicBezTo>
                  <a:cubicBezTo>
                    <a:pt x="254" y="93"/>
                    <a:pt x="231" y="139"/>
                    <a:pt x="185" y="162"/>
                  </a:cubicBezTo>
                  <a:cubicBezTo>
                    <a:pt x="185" y="162"/>
                    <a:pt x="185" y="162"/>
                    <a:pt x="162" y="185"/>
                  </a:cubicBezTo>
                  <a:cubicBezTo>
                    <a:pt x="162" y="185"/>
                    <a:pt x="139" y="208"/>
                    <a:pt x="116" y="231"/>
                  </a:cubicBezTo>
                  <a:cubicBezTo>
                    <a:pt x="93" y="254"/>
                    <a:pt x="93" y="277"/>
                    <a:pt x="70" y="300"/>
                  </a:cubicBezTo>
                  <a:cubicBezTo>
                    <a:pt x="47" y="324"/>
                    <a:pt x="47" y="347"/>
                    <a:pt x="23" y="393"/>
                  </a:cubicBezTo>
                  <a:cubicBezTo>
                    <a:pt x="23" y="416"/>
                    <a:pt x="23" y="462"/>
                    <a:pt x="0" y="485"/>
                  </a:cubicBezTo>
                  <a:cubicBezTo>
                    <a:pt x="0" y="532"/>
                    <a:pt x="23" y="578"/>
                    <a:pt x="47" y="624"/>
                  </a:cubicBezTo>
                  <a:cubicBezTo>
                    <a:pt x="47" y="670"/>
                    <a:pt x="70" y="693"/>
                    <a:pt x="93" y="716"/>
                  </a:cubicBezTo>
                  <a:cubicBezTo>
                    <a:pt x="116" y="739"/>
                    <a:pt x="116" y="763"/>
                    <a:pt x="162" y="786"/>
                  </a:cubicBezTo>
                  <a:lnTo>
                    <a:pt x="185" y="786"/>
                  </a:lnTo>
                  <a:cubicBezTo>
                    <a:pt x="185" y="786"/>
                    <a:pt x="185" y="809"/>
                    <a:pt x="208" y="809"/>
                  </a:cubicBezTo>
                  <a:lnTo>
                    <a:pt x="185" y="809"/>
                  </a:lnTo>
                  <a:cubicBezTo>
                    <a:pt x="208" y="809"/>
                    <a:pt x="231" y="832"/>
                    <a:pt x="254" y="855"/>
                  </a:cubicBezTo>
                  <a:cubicBezTo>
                    <a:pt x="301" y="878"/>
                    <a:pt x="324" y="901"/>
                    <a:pt x="370" y="901"/>
                  </a:cubicBezTo>
                  <a:cubicBezTo>
                    <a:pt x="393" y="924"/>
                    <a:pt x="439" y="947"/>
                    <a:pt x="486" y="947"/>
                  </a:cubicBezTo>
                  <a:lnTo>
                    <a:pt x="601" y="947"/>
                  </a:lnTo>
                  <a:cubicBezTo>
                    <a:pt x="624" y="947"/>
                    <a:pt x="647" y="947"/>
                    <a:pt x="670" y="924"/>
                  </a:cubicBezTo>
                  <a:lnTo>
                    <a:pt x="786" y="878"/>
                  </a:lnTo>
                  <a:cubicBezTo>
                    <a:pt x="832" y="855"/>
                    <a:pt x="878" y="809"/>
                    <a:pt x="924" y="763"/>
                  </a:cubicBezTo>
                  <a:cubicBezTo>
                    <a:pt x="948" y="739"/>
                    <a:pt x="971" y="693"/>
                    <a:pt x="971" y="647"/>
                  </a:cubicBezTo>
                  <a:cubicBezTo>
                    <a:pt x="994" y="601"/>
                    <a:pt x="1017" y="532"/>
                    <a:pt x="1017" y="485"/>
                  </a:cubicBezTo>
                  <a:cubicBezTo>
                    <a:pt x="1017" y="439"/>
                    <a:pt x="994" y="393"/>
                    <a:pt x="994" y="347"/>
                  </a:cubicBezTo>
                  <a:lnTo>
                    <a:pt x="948" y="231"/>
                  </a:lnTo>
                  <a:cubicBezTo>
                    <a:pt x="924" y="185"/>
                    <a:pt x="878" y="139"/>
                    <a:pt x="832" y="116"/>
                  </a:cubicBezTo>
                  <a:cubicBezTo>
                    <a:pt x="786" y="69"/>
                    <a:pt x="740" y="46"/>
                    <a:pt x="670" y="23"/>
                  </a:cubicBezTo>
                  <a:cubicBezTo>
                    <a:pt x="624" y="0"/>
                    <a:pt x="578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326;p42">
              <a:extLst>
                <a:ext uri="{FF2B5EF4-FFF2-40B4-BE49-F238E27FC236}">
                  <a16:creationId xmlns:a16="http://schemas.microsoft.com/office/drawing/2014/main" id="{3C495D52-4BF3-7530-7FF0-B4244C3BE765}"/>
                </a:ext>
              </a:extLst>
            </p:cNvPr>
            <p:cNvSpPr/>
            <p:nvPr/>
          </p:nvSpPr>
          <p:spPr>
            <a:xfrm>
              <a:off x="2011509" y="1981998"/>
              <a:ext cx="57929" cy="115793"/>
            </a:xfrm>
            <a:custGeom>
              <a:avLst/>
              <a:gdLst/>
              <a:ahLst/>
              <a:cxnLst/>
              <a:rect l="l" t="t" r="r" b="b"/>
              <a:pathLst>
                <a:path w="902" h="1803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416"/>
                    <a:pt x="93" y="809"/>
                    <a:pt x="232" y="1178"/>
                  </a:cubicBezTo>
                  <a:lnTo>
                    <a:pt x="717" y="1802"/>
                  </a:lnTo>
                  <a:cubicBezTo>
                    <a:pt x="832" y="1687"/>
                    <a:pt x="902" y="1502"/>
                    <a:pt x="902" y="1340"/>
                  </a:cubicBezTo>
                  <a:cubicBezTo>
                    <a:pt x="902" y="1271"/>
                    <a:pt x="902" y="1202"/>
                    <a:pt x="878" y="1132"/>
                  </a:cubicBezTo>
                  <a:cubicBezTo>
                    <a:pt x="855" y="1063"/>
                    <a:pt x="832" y="1017"/>
                    <a:pt x="809" y="947"/>
                  </a:cubicBezTo>
                  <a:cubicBezTo>
                    <a:pt x="786" y="947"/>
                    <a:pt x="786" y="924"/>
                    <a:pt x="786" y="924"/>
                  </a:cubicBezTo>
                  <a:lnTo>
                    <a:pt x="740" y="878"/>
                  </a:lnTo>
                  <a:cubicBezTo>
                    <a:pt x="740" y="855"/>
                    <a:pt x="717" y="855"/>
                    <a:pt x="717" y="832"/>
                  </a:cubicBezTo>
                  <a:cubicBezTo>
                    <a:pt x="717" y="786"/>
                    <a:pt x="717" y="740"/>
                    <a:pt x="717" y="693"/>
                  </a:cubicBezTo>
                  <a:cubicBezTo>
                    <a:pt x="694" y="601"/>
                    <a:pt x="671" y="532"/>
                    <a:pt x="624" y="462"/>
                  </a:cubicBezTo>
                  <a:cubicBezTo>
                    <a:pt x="532" y="254"/>
                    <a:pt x="347" y="93"/>
                    <a:pt x="116" y="23"/>
                  </a:cubicBezTo>
                  <a:cubicBezTo>
                    <a:pt x="93" y="23"/>
                    <a:pt x="47" y="2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327;p42">
              <a:extLst>
                <a:ext uri="{FF2B5EF4-FFF2-40B4-BE49-F238E27FC236}">
                  <a16:creationId xmlns:a16="http://schemas.microsoft.com/office/drawing/2014/main" id="{0FDB56CF-E883-572F-229F-1500E1DC1568}"/>
                </a:ext>
              </a:extLst>
            </p:cNvPr>
            <p:cNvSpPr/>
            <p:nvPr/>
          </p:nvSpPr>
          <p:spPr>
            <a:xfrm>
              <a:off x="2093133" y="2256992"/>
              <a:ext cx="102435" cy="115279"/>
            </a:xfrm>
            <a:custGeom>
              <a:avLst/>
              <a:gdLst/>
              <a:ahLst/>
              <a:cxnLst/>
              <a:rect l="l" t="t" r="r" b="b"/>
              <a:pathLst>
                <a:path w="1595" h="1795" extrusionOk="0">
                  <a:moveTo>
                    <a:pt x="638" y="0"/>
                  </a:moveTo>
                  <a:cubicBezTo>
                    <a:pt x="604" y="0"/>
                    <a:pt x="570" y="6"/>
                    <a:pt x="532" y="15"/>
                  </a:cubicBezTo>
                  <a:cubicBezTo>
                    <a:pt x="462" y="15"/>
                    <a:pt x="370" y="39"/>
                    <a:pt x="301" y="85"/>
                  </a:cubicBezTo>
                  <a:cubicBezTo>
                    <a:pt x="277" y="131"/>
                    <a:pt x="231" y="154"/>
                    <a:pt x="185" y="177"/>
                  </a:cubicBezTo>
                  <a:cubicBezTo>
                    <a:pt x="116" y="270"/>
                    <a:pt x="46" y="362"/>
                    <a:pt x="23" y="454"/>
                  </a:cubicBezTo>
                  <a:cubicBezTo>
                    <a:pt x="0" y="616"/>
                    <a:pt x="0" y="709"/>
                    <a:pt x="23" y="870"/>
                  </a:cubicBezTo>
                  <a:cubicBezTo>
                    <a:pt x="23" y="917"/>
                    <a:pt x="46" y="986"/>
                    <a:pt x="70" y="1032"/>
                  </a:cubicBezTo>
                  <a:cubicBezTo>
                    <a:pt x="93" y="1101"/>
                    <a:pt x="116" y="1171"/>
                    <a:pt x="162" y="1240"/>
                  </a:cubicBezTo>
                  <a:cubicBezTo>
                    <a:pt x="162" y="1263"/>
                    <a:pt x="185" y="1286"/>
                    <a:pt x="185" y="1309"/>
                  </a:cubicBezTo>
                  <a:cubicBezTo>
                    <a:pt x="208" y="1332"/>
                    <a:pt x="208" y="1355"/>
                    <a:pt x="231" y="1379"/>
                  </a:cubicBezTo>
                  <a:cubicBezTo>
                    <a:pt x="277" y="1448"/>
                    <a:pt x="324" y="1494"/>
                    <a:pt x="370" y="1563"/>
                  </a:cubicBezTo>
                  <a:lnTo>
                    <a:pt x="393" y="1587"/>
                  </a:lnTo>
                  <a:cubicBezTo>
                    <a:pt x="439" y="1610"/>
                    <a:pt x="485" y="1656"/>
                    <a:pt x="532" y="1679"/>
                  </a:cubicBezTo>
                  <a:cubicBezTo>
                    <a:pt x="555" y="1702"/>
                    <a:pt x="555" y="1702"/>
                    <a:pt x="555" y="1702"/>
                  </a:cubicBezTo>
                  <a:cubicBezTo>
                    <a:pt x="601" y="1725"/>
                    <a:pt x="670" y="1748"/>
                    <a:pt x="716" y="1771"/>
                  </a:cubicBezTo>
                  <a:cubicBezTo>
                    <a:pt x="786" y="1771"/>
                    <a:pt x="855" y="1794"/>
                    <a:pt x="901" y="1794"/>
                  </a:cubicBezTo>
                  <a:cubicBezTo>
                    <a:pt x="924" y="1794"/>
                    <a:pt x="994" y="1771"/>
                    <a:pt x="994" y="1771"/>
                  </a:cubicBezTo>
                  <a:lnTo>
                    <a:pt x="1086" y="1771"/>
                  </a:lnTo>
                  <a:cubicBezTo>
                    <a:pt x="1202" y="1725"/>
                    <a:pt x="1294" y="1679"/>
                    <a:pt x="1386" y="1587"/>
                  </a:cubicBezTo>
                  <a:cubicBezTo>
                    <a:pt x="1479" y="1494"/>
                    <a:pt x="1525" y="1402"/>
                    <a:pt x="1571" y="1286"/>
                  </a:cubicBezTo>
                  <a:cubicBezTo>
                    <a:pt x="1594" y="1240"/>
                    <a:pt x="1594" y="1217"/>
                    <a:pt x="1594" y="1171"/>
                  </a:cubicBezTo>
                  <a:cubicBezTo>
                    <a:pt x="1594" y="1148"/>
                    <a:pt x="1594" y="1101"/>
                    <a:pt x="1594" y="1078"/>
                  </a:cubicBezTo>
                  <a:cubicBezTo>
                    <a:pt x="1594" y="1032"/>
                    <a:pt x="1594" y="986"/>
                    <a:pt x="1594" y="963"/>
                  </a:cubicBezTo>
                  <a:cubicBezTo>
                    <a:pt x="1594" y="940"/>
                    <a:pt x="1594" y="917"/>
                    <a:pt x="1594" y="893"/>
                  </a:cubicBezTo>
                  <a:cubicBezTo>
                    <a:pt x="1594" y="847"/>
                    <a:pt x="1594" y="778"/>
                    <a:pt x="1571" y="732"/>
                  </a:cubicBezTo>
                  <a:lnTo>
                    <a:pt x="1571" y="755"/>
                  </a:lnTo>
                  <a:cubicBezTo>
                    <a:pt x="1548" y="662"/>
                    <a:pt x="1502" y="570"/>
                    <a:pt x="1456" y="501"/>
                  </a:cubicBezTo>
                  <a:cubicBezTo>
                    <a:pt x="1386" y="408"/>
                    <a:pt x="1340" y="339"/>
                    <a:pt x="1271" y="293"/>
                  </a:cubicBezTo>
                  <a:cubicBezTo>
                    <a:pt x="1202" y="223"/>
                    <a:pt x="1132" y="177"/>
                    <a:pt x="1040" y="131"/>
                  </a:cubicBezTo>
                  <a:cubicBezTo>
                    <a:pt x="971" y="85"/>
                    <a:pt x="878" y="39"/>
                    <a:pt x="786" y="39"/>
                  </a:cubicBezTo>
                  <a:cubicBezTo>
                    <a:pt x="732" y="12"/>
                    <a:pt x="68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328;p42">
              <a:extLst>
                <a:ext uri="{FF2B5EF4-FFF2-40B4-BE49-F238E27FC236}">
                  <a16:creationId xmlns:a16="http://schemas.microsoft.com/office/drawing/2014/main" id="{2D52C90E-E3B5-D680-D89A-34E276EEB3E3}"/>
                </a:ext>
              </a:extLst>
            </p:cNvPr>
            <p:cNvSpPr/>
            <p:nvPr/>
          </p:nvSpPr>
          <p:spPr>
            <a:xfrm>
              <a:off x="2073803" y="1412230"/>
              <a:ext cx="351747" cy="486742"/>
            </a:xfrm>
            <a:custGeom>
              <a:avLst/>
              <a:gdLst/>
              <a:ahLst/>
              <a:cxnLst/>
              <a:rect l="l" t="t" r="r" b="b"/>
              <a:pathLst>
                <a:path w="5477" h="7579" extrusionOk="0">
                  <a:moveTo>
                    <a:pt x="2357" y="0"/>
                  </a:moveTo>
                  <a:cubicBezTo>
                    <a:pt x="2219" y="278"/>
                    <a:pt x="2057" y="578"/>
                    <a:pt x="1895" y="878"/>
                  </a:cubicBezTo>
                  <a:cubicBezTo>
                    <a:pt x="1734" y="1179"/>
                    <a:pt x="1549" y="1479"/>
                    <a:pt x="1364" y="1779"/>
                  </a:cubicBezTo>
                  <a:cubicBezTo>
                    <a:pt x="1202" y="2080"/>
                    <a:pt x="1017" y="2380"/>
                    <a:pt x="856" y="2680"/>
                  </a:cubicBezTo>
                  <a:cubicBezTo>
                    <a:pt x="694" y="2981"/>
                    <a:pt x="532" y="3281"/>
                    <a:pt x="394" y="3558"/>
                  </a:cubicBezTo>
                  <a:cubicBezTo>
                    <a:pt x="301" y="3720"/>
                    <a:pt x="209" y="3905"/>
                    <a:pt x="139" y="4090"/>
                  </a:cubicBezTo>
                  <a:cubicBezTo>
                    <a:pt x="70" y="4251"/>
                    <a:pt x="24" y="4436"/>
                    <a:pt x="1" y="4644"/>
                  </a:cubicBezTo>
                  <a:cubicBezTo>
                    <a:pt x="1" y="4690"/>
                    <a:pt x="1" y="4760"/>
                    <a:pt x="1" y="4829"/>
                  </a:cubicBezTo>
                  <a:cubicBezTo>
                    <a:pt x="1" y="4898"/>
                    <a:pt x="1" y="4945"/>
                    <a:pt x="24" y="5014"/>
                  </a:cubicBezTo>
                  <a:cubicBezTo>
                    <a:pt x="1179" y="6238"/>
                    <a:pt x="2519" y="7578"/>
                    <a:pt x="2519" y="7578"/>
                  </a:cubicBezTo>
                  <a:cubicBezTo>
                    <a:pt x="3882" y="6585"/>
                    <a:pt x="4922" y="5153"/>
                    <a:pt x="5476" y="4275"/>
                  </a:cubicBezTo>
                  <a:cubicBezTo>
                    <a:pt x="5268" y="3743"/>
                    <a:pt x="5084" y="3258"/>
                    <a:pt x="5014" y="3073"/>
                  </a:cubicBezTo>
                  <a:cubicBezTo>
                    <a:pt x="4991" y="3050"/>
                    <a:pt x="4991" y="3027"/>
                    <a:pt x="4991" y="3027"/>
                  </a:cubicBezTo>
                  <a:cubicBezTo>
                    <a:pt x="4575" y="4367"/>
                    <a:pt x="3490" y="4945"/>
                    <a:pt x="3490" y="4945"/>
                  </a:cubicBezTo>
                  <a:cubicBezTo>
                    <a:pt x="3744" y="4621"/>
                    <a:pt x="3952" y="4182"/>
                    <a:pt x="4090" y="3743"/>
                  </a:cubicBezTo>
                  <a:cubicBezTo>
                    <a:pt x="4136" y="3605"/>
                    <a:pt x="4183" y="3466"/>
                    <a:pt x="4206" y="3327"/>
                  </a:cubicBezTo>
                  <a:cubicBezTo>
                    <a:pt x="4252" y="3189"/>
                    <a:pt x="4275" y="3050"/>
                    <a:pt x="4298" y="2935"/>
                  </a:cubicBezTo>
                  <a:cubicBezTo>
                    <a:pt x="4367" y="2588"/>
                    <a:pt x="4414" y="2334"/>
                    <a:pt x="4414" y="2334"/>
                  </a:cubicBezTo>
                  <a:cubicBezTo>
                    <a:pt x="4391" y="2265"/>
                    <a:pt x="4367" y="2195"/>
                    <a:pt x="4321" y="2126"/>
                  </a:cubicBezTo>
                  <a:cubicBezTo>
                    <a:pt x="4298" y="2057"/>
                    <a:pt x="4252" y="1987"/>
                    <a:pt x="4206" y="1895"/>
                  </a:cubicBezTo>
                  <a:cubicBezTo>
                    <a:pt x="4044" y="1618"/>
                    <a:pt x="3813" y="1340"/>
                    <a:pt x="3582" y="1086"/>
                  </a:cubicBezTo>
                  <a:cubicBezTo>
                    <a:pt x="3536" y="1040"/>
                    <a:pt x="3466" y="971"/>
                    <a:pt x="3420" y="925"/>
                  </a:cubicBezTo>
                  <a:cubicBezTo>
                    <a:pt x="3305" y="786"/>
                    <a:pt x="3189" y="694"/>
                    <a:pt x="3074" y="578"/>
                  </a:cubicBezTo>
                  <a:cubicBezTo>
                    <a:pt x="2681" y="231"/>
                    <a:pt x="2357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329;p42">
              <a:extLst>
                <a:ext uri="{FF2B5EF4-FFF2-40B4-BE49-F238E27FC236}">
                  <a16:creationId xmlns:a16="http://schemas.microsoft.com/office/drawing/2014/main" id="{A0648665-9AD4-7CBC-1A5B-939955AF679E}"/>
                </a:ext>
              </a:extLst>
            </p:cNvPr>
            <p:cNvSpPr/>
            <p:nvPr/>
          </p:nvSpPr>
          <p:spPr>
            <a:xfrm>
              <a:off x="1940288" y="2792466"/>
              <a:ext cx="327984" cy="225228"/>
            </a:xfrm>
            <a:custGeom>
              <a:avLst/>
              <a:gdLst/>
              <a:ahLst/>
              <a:cxnLst/>
              <a:rect l="l" t="t" r="r" b="b"/>
              <a:pathLst>
                <a:path w="5107" h="3507" extrusionOk="0">
                  <a:moveTo>
                    <a:pt x="73" y="1"/>
                  </a:moveTo>
                  <a:cubicBezTo>
                    <a:pt x="53" y="1"/>
                    <a:pt x="35" y="6"/>
                    <a:pt x="24" y="18"/>
                  </a:cubicBezTo>
                  <a:cubicBezTo>
                    <a:pt x="1" y="64"/>
                    <a:pt x="24" y="110"/>
                    <a:pt x="47" y="133"/>
                  </a:cubicBezTo>
                  <a:lnTo>
                    <a:pt x="4991" y="3507"/>
                  </a:lnTo>
                  <a:lnTo>
                    <a:pt x="5014" y="3507"/>
                  </a:lnTo>
                  <a:cubicBezTo>
                    <a:pt x="5037" y="3507"/>
                    <a:pt x="5060" y="3507"/>
                    <a:pt x="5083" y="3483"/>
                  </a:cubicBezTo>
                  <a:cubicBezTo>
                    <a:pt x="5106" y="3460"/>
                    <a:pt x="5106" y="3414"/>
                    <a:pt x="5060" y="3391"/>
                  </a:cubicBezTo>
                  <a:lnTo>
                    <a:pt x="139" y="18"/>
                  </a:lnTo>
                  <a:cubicBezTo>
                    <a:pt x="116" y="6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330;p42">
              <a:extLst>
                <a:ext uri="{FF2B5EF4-FFF2-40B4-BE49-F238E27FC236}">
                  <a16:creationId xmlns:a16="http://schemas.microsoft.com/office/drawing/2014/main" id="{8E3E59D5-956F-A8DC-C279-FC61F8350E3D}"/>
                </a:ext>
              </a:extLst>
            </p:cNvPr>
            <p:cNvSpPr/>
            <p:nvPr/>
          </p:nvSpPr>
          <p:spPr>
            <a:xfrm>
              <a:off x="1944719" y="2681299"/>
              <a:ext cx="319122" cy="190998"/>
            </a:xfrm>
            <a:custGeom>
              <a:avLst/>
              <a:gdLst/>
              <a:ahLst/>
              <a:cxnLst/>
              <a:rect l="l" t="t" r="r" b="b"/>
              <a:pathLst>
                <a:path w="4969" h="2974" extrusionOk="0">
                  <a:moveTo>
                    <a:pt x="79" y="1"/>
                  </a:moveTo>
                  <a:cubicBezTo>
                    <a:pt x="59" y="1"/>
                    <a:pt x="37" y="12"/>
                    <a:pt x="24" y="39"/>
                  </a:cubicBezTo>
                  <a:cubicBezTo>
                    <a:pt x="1" y="62"/>
                    <a:pt x="24" y="109"/>
                    <a:pt x="47" y="132"/>
                  </a:cubicBezTo>
                  <a:lnTo>
                    <a:pt x="4853" y="2950"/>
                  </a:lnTo>
                  <a:cubicBezTo>
                    <a:pt x="4876" y="2973"/>
                    <a:pt x="4899" y="2973"/>
                    <a:pt x="4899" y="2973"/>
                  </a:cubicBezTo>
                  <a:cubicBezTo>
                    <a:pt x="4922" y="2973"/>
                    <a:pt x="4945" y="2950"/>
                    <a:pt x="4968" y="2927"/>
                  </a:cubicBezTo>
                  <a:cubicBezTo>
                    <a:pt x="4968" y="2904"/>
                    <a:pt x="4968" y="2858"/>
                    <a:pt x="4922" y="2835"/>
                  </a:cubicBezTo>
                  <a:lnTo>
                    <a:pt x="116" y="16"/>
                  </a:lnTo>
                  <a:cubicBezTo>
                    <a:pt x="107" y="7"/>
                    <a:pt x="93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331;p42">
              <a:extLst>
                <a:ext uri="{FF2B5EF4-FFF2-40B4-BE49-F238E27FC236}">
                  <a16:creationId xmlns:a16="http://schemas.microsoft.com/office/drawing/2014/main" id="{713CE0B8-8E02-E4C0-F0B9-BA0BC1289555}"/>
                </a:ext>
              </a:extLst>
            </p:cNvPr>
            <p:cNvSpPr/>
            <p:nvPr/>
          </p:nvSpPr>
          <p:spPr>
            <a:xfrm>
              <a:off x="1949215" y="2583427"/>
              <a:ext cx="314626" cy="190933"/>
            </a:xfrm>
            <a:custGeom>
              <a:avLst/>
              <a:gdLst/>
              <a:ahLst/>
              <a:cxnLst/>
              <a:rect l="l" t="t" r="r" b="b"/>
              <a:pathLst>
                <a:path w="4899" h="2973" extrusionOk="0">
                  <a:moveTo>
                    <a:pt x="83" y="0"/>
                  </a:moveTo>
                  <a:cubicBezTo>
                    <a:pt x="58" y="0"/>
                    <a:pt x="37" y="11"/>
                    <a:pt x="23" y="38"/>
                  </a:cubicBezTo>
                  <a:cubicBezTo>
                    <a:pt x="0" y="61"/>
                    <a:pt x="23" y="108"/>
                    <a:pt x="46" y="131"/>
                  </a:cubicBezTo>
                  <a:lnTo>
                    <a:pt x="4783" y="2949"/>
                  </a:lnTo>
                  <a:cubicBezTo>
                    <a:pt x="4806" y="2973"/>
                    <a:pt x="4829" y="2973"/>
                    <a:pt x="4829" y="2973"/>
                  </a:cubicBezTo>
                  <a:cubicBezTo>
                    <a:pt x="4852" y="2973"/>
                    <a:pt x="4875" y="2949"/>
                    <a:pt x="4898" y="2926"/>
                  </a:cubicBezTo>
                  <a:cubicBezTo>
                    <a:pt x="4898" y="2903"/>
                    <a:pt x="4898" y="2857"/>
                    <a:pt x="4852" y="2834"/>
                  </a:cubicBezTo>
                  <a:lnTo>
                    <a:pt x="139" y="15"/>
                  </a:lnTo>
                  <a:cubicBezTo>
                    <a:pt x="120" y="6"/>
                    <a:pt x="101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332;p42">
              <a:extLst>
                <a:ext uri="{FF2B5EF4-FFF2-40B4-BE49-F238E27FC236}">
                  <a16:creationId xmlns:a16="http://schemas.microsoft.com/office/drawing/2014/main" id="{D9CB1913-B783-A94A-15A1-F9C6FB47F4F9}"/>
                </a:ext>
              </a:extLst>
            </p:cNvPr>
            <p:cNvSpPr/>
            <p:nvPr/>
          </p:nvSpPr>
          <p:spPr>
            <a:xfrm>
              <a:off x="2245914" y="2377534"/>
              <a:ext cx="279047" cy="168327"/>
            </a:xfrm>
            <a:custGeom>
              <a:avLst/>
              <a:gdLst/>
              <a:ahLst/>
              <a:cxnLst/>
              <a:rect l="l" t="t" r="r" b="b"/>
              <a:pathLst>
                <a:path w="4345" h="2621" extrusionOk="0">
                  <a:moveTo>
                    <a:pt x="4268" y="0"/>
                  </a:moveTo>
                  <a:cubicBezTo>
                    <a:pt x="4256" y="0"/>
                    <a:pt x="4242" y="3"/>
                    <a:pt x="4229" y="10"/>
                  </a:cubicBezTo>
                  <a:lnTo>
                    <a:pt x="47" y="2482"/>
                  </a:lnTo>
                  <a:cubicBezTo>
                    <a:pt x="1" y="2505"/>
                    <a:pt x="1" y="2551"/>
                    <a:pt x="24" y="2574"/>
                  </a:cubicBezTo>
                  <a:cubicBezTo>
                    <a:pt x="24" y="2597"/>
                    <a:pt x="47" y="2621"/>
                    <a:pt x="70" y="2621"/>
                  </a:cubicBezTo>
                  <a:cubicBezTo>
                    <a:pt x="93" y="2621"/>
                    <a:pt x="116" y="2597"/>
                    <a:pt x="116" y="2597"/>
                  </a:cubicBezTo>
                  <a:lnTo>
                    <a:pt x="4298" y="125"/>
                  </a:lnTo>
                  <a:cubicBezTo>
                    <a:pt x="4344" y="125"/>
                    <a:pt x="4344" y="79"/>
                    <a:pt x="4321" y="33"/>
                  </a:cubicBezTo>
                  <a:cubicBezTo>
                    <a:pt x="4321" y="17"/>
                    <a:pt x="4298" y="0"/>
                    <a:pt x="4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333;p42">
              <a:extLst>
                <a:ext uri="{FF2B5EF4-FFF2-40B4-BE49-F238E27FC236}">
                  <a16:creationId xmlns:a16="http://schemas.microsoft.com/office/drawing/2014/main" id="{B1942C18-D326-15AA-BE29-4611169FCF5E}"/>
                </a:ext>
              </a:extLst>
            </p:cNvPr>
            <p:cNvSpPr/>
            <p:nvPr/>
          </p:nvSpPr>
          <p:spPr>
            <a:xfrm>
              <a:off x="2234097" y="1938328"/>
              <a:ext cx="247835" cy="168327"/>
            </a:xfrm>
            <a:custGeom>
              <a:avLst/>
              <a:gdLst/>
              <a:ahLst/>
              <a:cxnLst/>
              <a:rect l="l" t="t" r="r" b="b"/>
              <a:pathLst>
                <a:path w="3859" h="2621" extrusionOk="0">
                  <a:moveTo>
                    <a:pt x="3768" y="1"/>
                  </a:moveTo>
                  <a:cubicBezTo>
                    <a:pt x="3758" y="1"/>
                    <a:pt x="3750" y="3"/>
                    <a:pt x="3743" y="10"/>
                  </a:cubicBezTo>
                  <a:lnTo>
                    <a:pt x="46" y="2482"/>
                  </a:lnTo>
                  <a:cubicBezTo>
                    <a:pt x="23" y="2505"/>
                    <a:pt x="0" y="2552"/>
                    <a:pt x="23" y="2575"/>
                  </a:cubicBezTo>
                  <a:cubicBezTo>
                    <a:pt x="46" y="2598"/>
                    <a:pt x="69" y="2621"/>
                    <a:pt x="92" y="2621"/>
                  </a:cubicBezTo>
                  <a:cubicBezTo>
                    <a:pt x="92" y="2621"/>
                    <a:pt x="139" y="2598"/>
                    <a:pt x="139" y="2598"/>
                  </a:cubicBezTo>
                  <a:lnTo>
                    <a:pt x="3812" y="149"/>
                  </a:lnTo>
                  <a:cubicBezTo>
                    <a:pt x="3858" y="126"/>
                    <a:pt x="3858" y="80"/>
                    <a:pt x="3835" y="33"/>
                  </a:cubicBezTo>
                  <a:cubicBezTo>
                    <a:pt x="3819" y="17"/>
                    <a:pt x="3791" y="1"/>
                    <a:pt x="3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334;p42">
              <a:extLst>
                <a:ext uri="{FF2B5EF4-FFF2-40B4-BE49-F238E27FC236}">
                  <a16:creationId xmlns:a16="http://schemas.microsoft.com/office/drawing/2014/main" id="{71287A01-330E-E190-C09F-4237EB923170}"/>
                </a:ext>
              </a:extLst>
            </p:cNvPr>
            <p:cNvSpPr/>
            <p:nvPr/>
          </p:nvSpPr>
          <p:spPr>
            <a:xfrm>
              <a:off x="2229602" y="1785482"/>
              <a:ext cx="237495" cy="147583"/>
            </a:xfrm>
            <a:custGeom>
              <a:avLst/>
              <a:gdLst/>
              <a:ahLst/>
              <a:cxnLst/>
              <a:rect l="l" t="t" r="r" b="b"/>
              <a:pathLst>
                <a:path w="3698" h="2298" extrusionOk="0">
                  <a:moveTo>
                    <a:pt x="3599" y="1"/>
                  </a:moveTo>
                  <a:cubicBezTo>
                    <a:pt x="3586" y="1"/>
                    <a:pt x="3572" y="4"/>
                    <a:pt x="3559" y="11"/>
                  </a:cubicBezTo>
                  <a:lnTo>
                    <a:pt x="47" y="2159"/>
                  </a:lnTo>
                  <a:cubicBezTo>
                    <a:pt x="24" y="2182"/>
                    <a:pt x="1" y="2228"/>
                    <a:pt x="24" y="2252"/>
                  </a:cubicBezTo>
                  <a:cubicBezTo>
                    <a:pt x="47" y="2275"/>
                    <a:pt x="70" y="2298"/>
                    <a:pt x="93" y="2298"/>
                  </a:cubicBezTo>
                  <a:cubicBezTo>
                    <a:pt x="93" y="2298"/>
                    <a:pt x="139" y="2275"/>
                    <a:pt x="139" y="2275"/>
                  </a:cubicBezTo>
                  <a:lnTo>
                    <a:pt x="3651" y="126"/>
                  </a:lnTo>
                  <a:cubicBezTo>
                    <a:pt x="3674" y="103"/>
                    <a:pt x="3697" y="57"/>
                    <a:pt x="3674" y="34"/>
                  </a:cubicBezTo>
                  <a:cubicBezTo>
                    <a:pt x="3658" y="17"/>
                    <a:pt x="3630" y="1"/>
                    <a:pt x="35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335;p42">
              <a:extLst>
                <a:ext uri="{FF2B5EF4-FFF2-40B4-BE49-F238E27FC236}">
                  <a16:creationId xmlns:a16="http://schemas.microsoft.com/office/drawing/2014/main" id="{E94ED05A-E8B0-64DC-7BE1-4F299B091178}"/>
                </a:ext>
              </a:extLst>
            </p:cNvPr>
            <p:cNvSpPr/>
            <p:nvPr/>
          </p:nvSpPr>
          <p:spPr>
            <a:xfrm>
              <a:off x="2262290" y="3018523"/>
              <a:ext cx="308653" cy="183163"/>
            </a:xfrm>
            <a:custGeom>
              <a:avLst/>
              <a:gdLst/>
              <a:ahLst/>
              <a:cxnLst/>
              <a:rect l="l" t="t" r="r" b="b"/>
              <a:pathLst>
                <a:path w="4806" h="2852" extrusionOk="0">
                  <a:moveTo>
                    <a:pt x="4715" y="0"/>
                  </a:moveTo>
                  <a:cubicBezTo>
                    <a:pt x="4706" y="0"/>
                    <a:pt x="4697" y="3"/>
                    <a:pt x="4690" y="10"/>
                  </a:cubicBezTo>
                  <a:lnTo>
                    <a:pt x="46" y="2713"/>
                  </a:lnTo>
                  <a:cubicBezTo>
                    <a:pt x="0" y="2736"/>
                    <a:pt x="0" y="2782"/>
                    <a:pt x="23" y="2828"/>
                  </a:cubicBezTo>
                  <a:cubicBezTo>
                    <a:pt x="23" y="2851"/>
                    <a:pt x="46" y="2851"/>
                    <a:pt x="92" y="2851"/>
                  </a:cubicBezTo>
                  <a:lnTo>
                    <a:pt x="116" y="2851"/>
                  </a:lnTo>
                  <a:lnTo>
                    <a:pt x="4759" y="125"/>
                  </a:lnTo>
                  <a:cubicBezTo>
                    <a:pt x="4782" y="125"/>
                    <a:pt x="4806" y="79"/>
                    <a:pt x="4782" y="33"/>
                  </a:cubicBezTo>
                  <a:cubicBezTo>
                    <a:pt x="4766" y="16"/>
                    <a:pt x="4738" y="0"/>
                    <a:pt x="4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336;p42">
              <a:extLst>
                <a:ext uri="{FF2B5EF4-FFF2-40B4-BE49-F238E27FC236}">
                  <a16:creationId xmlns:a16="http://schemas.microsoft.com/office/drawing/2014/main" id="{2DAC070D-10A0-004A-9BF2-B4AD72BC3217}"/>
                </a:ext>
              </a:extLst>
            </p:cNvPr>
            <p:cNvSpPr/>
            <p:nvPr/>
          </p:nvSpPr>
          <p:spPr>
            <a:xfrm>
              <a:off x="2217721" y="1593269"/>
              <a:ext cx="68333" cy="2006118"/>
            </a:xfrm>
            <a:custGeom>
              <a:avLst/>
              <a:gdLst/>
              <a:ahLst/>
              <a:cxnLst/>
              <a:rect l="l" t="t" r="r" b="b"/>
              <a:pathLst>
                <a:path w="1064" h="31237" extrusionOk="0">
                  <a:moveTo>
                    <a:pt x="140" y="0"/>
                  </a:moveTo>
                  <a:cubicBezTo>
                    <a:pt x="70" y="0"/>
                    <a:pt x="1" y="69"/>
                    <a:pt x="1" y="139"/>
                  </a:cubicBezTo>
                  <a:cubicBezTo>
                    <a:pt x="116" y="5314"/>
                    <a:pt x="140" y="10489"/>
                    <a:pt x="255" y="15641"/>
                  </a:cubicBezTo>
                  <a:cubicBezTo>
                    <a:pt x="347" y="19384"/>
                    <a:pt x="486" y="23520"/>
                    <a:pt x="648" y="27285"/>
                  </a:cubicBezTo>
                  <a:lnTo>
                    <a:pt x="717" y="29226"/>
                  </a:lnTo>
                  <a:cubicBezTo>
                    <a:pt x="740" y="29873"/>
                    <a:pt x="763" y="30520"/>
                    <a:pt x="833" y="31144"/>
                  </a:cubicBezTo>
                  <a:cubicBezTo>
                    <a:pt x="833" y="31213"/>
                    <a:pt x="879" y="31236"/>
                    <a:pt x="925" y="31236"/>
                  </a:cubicBezTo>
                  <a:cubicBezTo>
                    <a:pt x="994" y="31236"/>
                    <a:pt x="1041" y="31213"/>
                    <a:pt x="1041" y="31144"/>
                  </a:cubicBezTo>
                  <a:cubicBezTo>
                    <a:pt x="1064" y="30497"/>
                    <a:pt x="1064" y="29850"/>
                    <a:pt x="1041" y="29203"/>
                  </a:cubicBezTo>
                  <a:lnTo>
                    <a:pt x="1017" y="27262"/>
                  </a:lnTo>
                  <a:cubicBezTo>
                    <a:pt x="994" y="18229"/>
                    <a:pt x="602" y="9149"/>
                    <a:pt x="301" y="139"/>
                  </a:cubicBezTo>
                  <a:cubicBezTo>
                    <a:pt x="301" y="46"/>
                    <a:pt x="232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337;p42">
              <a:extLst>
                <a:ext uri="{FF2B5EF4-FFF2-40B4-BE49-F238E27FC236}">
                  <a16:creationId xmlns:a16="http://schemas.microsoft.com/office/drawing/2014/main" id="{CB62DC18-57CC-3EEC-5293-F96432D5A85F}"/>
                </a:ext>
              </a:extLst>
            </p:cNvPr>
            <p:cNvSpPr/>
            <p:nvPr/>
          </p:nvSpPr>
          <p:spPr>
            <a:xfrm>
              <a:off x="1637616" y="3418234"/>
              <a:ext cx="1286505" cy="891794"/>
            </a:xfrm>
            <a:custGeom>
              <a:avLst/>
              <a:gdLst/>
              <a:ahLst/>
              <a:cxnLst/>
              <a:rect l="l" t="t" r="r" b="b"/>
              <a:pathLst>
                <a:path w="20032" h="13886" extrusionOk="0">
                  <a:moveTo>
                    <a:pt x="4575" y="1"/>
                  </a:moveTo>
                  <a:lnTo>
                    <a:pt x="4575" y="486"/>
                  </a:lnTo>
                  <a:cubicBezTo>
                    <a:pt x="4413" y="486"/>
                    <a:pt x="4298" y="601"/>
                    <a:pt x="4298" y="740"/>
                  </a:cubicBezTo>
                  <a:cubicBezTo>
                    <a:pt x="4298" y="902"/>
                    <a:pt x="4413" y="1017"/>
                    <a:pt x="4575" y="1017"/>
                  </a:cubicBezTo>
                  <a:lnTo>
                    <a:pt x="4575" y="1456"/>
                  </a:lnTo>
                  <a:cubicBezTo>
                    <a:pt x="4413" y="1456"/>
                    <a:pt x="4298" y="1572"/>
                    <a:pt x="4298" y="1710"/>
                  </a:cubicBezTo>
                  <a:cubicBezTo>
                    <a:pt x="4298" y="1849"/>
                    <a:pt x="4413" y="1964"/>
                    <a:pt x="4575" y="1964"/>
                  </a:cubicBezTo>
                  <a:lnTo>
                    <a:pt x="4575" y="2403"/>
                  </a:lnTo>
                  <a:lnTo>
                    <a:pt x="4390" y="2403"/>
                  </a:lnTo>
                  <a:cubicBezTo>
                    <a:pt x="4067" y="2403"/>
                    <a:pt x="3766" y="2588"/>
                    <a:pt x="3628" y="2888"/>
                  </a:cubicBezTo>
                  <a:cubicBezTo>
                    <a:pt x="0" y="9889"/>
                    <a:pt x="2680" y="12915"/>
                    <a:pt x="3605" y="13678"/>
                  </a:cubicBezTo>
                  <a:cubicBezTo>
                    <a:pt x="3766" y="13817"/>
                    <a:pt x="3951" y="13886"/>
                    <a:pt x="4159" y="13886"/>
                  </a:cubicBezTo>
                  <a:lnTo>
                    <a:pt x="15873" y="13886"/>
                  </a:lnTo>
                  <a:cubicBezTo>
                    <a:pt x="16081" y="13886"/>
                    <a:pt x="16288" y="13817"/>
                    <a:pt x="16427" y="13678"/>
                  </a:cubicBezTo>
                  <a:cubicBezTo>
                    <a:pt x="17351" y="12915"/>
                    <a:pt x="20031" y="9889"/>
                    <a:pt x="16404" y="2888"/>
                  </a:cubicBezTo>
                  <a:cubicBezTo>
                    <a:pt x="16265" y="2588"/>
                    <a:pt x="15965" y="2403"/>
                    <a:pt x="15642" y="2403"/>
                  </a:cubicBezTo>
                  <a:lnTo>
                    <a:pt x="15480" y="2403"/>
                  </a:lnTo>
                  <a:lnTo>
                    <a:pt x="15480" y="1964"/>
                  </a:lnTo>
                  <a:cubicBezTo>
                    <a:pt x="15618" y="1964"/>
                    <a:pt x="15734" y="1849"/>
                    <a:pt x="15734" y="1710"/>
                  </a:cubicBezTo>
                  <a:cubicBezTo>
                    <a:pt x="15734" y="1572"/>
                    <a:pt x="15618" y="1456"/>
                    <a:pt x="15480" y="1456"/>
                  </a:cubicBezTo>
                  <a:lnTo>
                    <a:pt x="15480" y="1017"/>
                  </a:lnTo>
                  <a:cubicBezTo>
                    <a:pt x="15618" y="1017"/>
                    <a:pt x="15734" y="902"/>
                    <a:pt x="15734" y="740"/>
                  </a:cubicBezTo>
                  <a:cubicBezTo>
                    <a:pt x="15734" y="601"/>
                    <a:pt x="15618" y="486"/>
                    <a:pt x="15480" y="486"/>
                  </a:cubicBezTo>
                  <a:lnTo>
                    <a:pt x="154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338;p42">
              <a:extLst>
                <a:ext uri="{FF2B5EF4-FFF2-40B4-BE49-F238E27FC236}">
                  <a16:creationId xmlns:a16="http://schemas.microsoft.com/office/drawing/2014/main" id="{759C31C1-3F42-90CE-384C-C8AD2F315779}"/>
                </a:ext>
              </a:extLst>
            </p:cNvPr>
            <p:cNvSpPr/>
            <p:nvPr/>
          </p:nvSpPr>
          <p:spPr>
            <a:xfrm>
              <a:off x="1756296" y="3697210"/>
              <a:ext cx="1049075" cy="517890"/>
            </a:xfrm>
            <a:custGeom>
              <a:avLst/>
              <a:gdLst/>
              <a:ahLst/>
              <a:cxnLst/>
              <a:rect l="l" t="t" r="r" b="b"/>
              <a:pathLst>
                <a:path w="16335" h="8064" extrusionOk="0">
                  <a:moveTo>
                    <a:pt x="3582" y="0"/>
                  </a:moveTo>
                  <a:cubicBezTo>
                    <a:pt x="3328" y="0"/>
                    <a:pt x="3073" y="116"/>
                    <a:pt x="2958" y="323"/>
                  </a:cubicBezTo>
                  <a:cubicBezTo>
                    <a:pt x="1" y="5245"/>
                    <a:pt x="2196" y="7393"/>
                    <a:pt x="2935" y="7925"/>
                  </a:cubicBezTo>
                  <a:cubicBezTo>
                    <a:pt x="3073" y="8017"/>
                    <a:pt x="3235" y="8063"/>
                    <a:pt x="3397" y="8063"/>
                  </a:cubicBezTo>
                  <a:lnTo>
                    <a:pt x="12939" y="8063"/>
                  </a:lnTo>
                  <a:cubicBezTo>
                    <a:pt x="13100" y="8063"/>
                    <a:pt x="13262" y="8017"/>
                    <a:pt x="13401" y="7925"/>
                  </a:cubicBezTo>
                  <a:cubicBezTo>
                    <a:pt x="14140" y="7393"/>
                    <a:pt x="16335" y="5245"/>
                    <a:pt x="13378" y="323"/>
                  </a:cubicBezTo>
                  <a:cubicBezTo>
                    <a:pt x="13262" y="116"/>
                    <a:pt x="13008" y="0"/>
                    <a:pt x="12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339;p42">
              <a:extLst>
                <a:ext uri="{FF2B5EF4-FFF2-40B4-BE49-F238E27FC236}">
                  <a16:creationId xmlns:a16="http://schemas.microsoft.com/office/drawing/2014/main" id="{C22E2B3A-FABA-60EA-075C-B21D24527986}"/>
                </a:ext>
              </a:extLst>
            </p:cNvPr>
            <p:cNvSpPr/>
            <p:nvPr/>
          </p:nvSpPr>
          <p:spPr>
            <a:xfrm>
              <a:off x="1783012" y="3716476"/>
              <a:ext cx="995706" cy="482311"/>
            </a:xfrm>
            <a:custGeom>
              <a:avLst/>
              <a:gdLst/>
              <a:ahLst/>
              <a:cxnLst/>
              <a:rect l="l" t="t" r="r" b="b"/>
              <a:pathLst>
                <a:path w="15504" h="7510" extrusionOk="0">
                  <a:moveTo>
                    <a:pt x="12038" y="208"/>
                  </a:moveTo>
                  <a:cubicBezTo>
                    <a:pt x="12222" y="208"/>
                    <a:pt x="12430" y="324"/>
                    <a:pt x="12523" y="462"/>
                  </a:cubicBezTo>
                  <a:cubicBezTo>
                    <a:pt x="15226" y="4829"/>
                    <a:pt x="13239" y="6700"/>
                    <a:pt x="12569" y="7186"/>
                  </a:cubicBezTo>
                  <a:cubicBezTo>
                    <a:pt x="12453" y="7255"/>
                    <a:pt x="12338" y="7301"/>
                    <a:pt x="12199" y="7301"/>
                  </a:cubicBezTo>
                  <a:lnTo>
                    <a:pt x="3304" y="7301"/>
                  </a:lnTo>
                  <a:cubicBezTo>
                    <a:pt x="3166" y="7301"/>
                    <a:pt x="3050" y="7255"/>
                    <a:pt x="2958" y="7186"/>
                  </a:cubicBezTo>
                  <a:cubicBezTo>
                    <a:pt x="2288" y="6700"/>
                    <a:pt x="301" y="4829"/>
                    <a:pt x="3004" y="462"/>
                  </a:cubicBezTo>
                  <a:cubicBezTo>
                    <a:pt x="3096" y="324"/>
                    <a:pt x="3281" y="208"/>
                    <a:pt x="3489" y="208"/>
                  </a:cubicBezTo>
                  <a:close/>
                  <a:moveTo>
                    <a:pt x="3489" y="0"/>
                  </a:moveTo>
                  <a:cubicBezTo>
                    <a:pt x="3212" y="0"/>
                    <a:pt x="2935" y="139"/>
                    <a:pt x="2819" y="347"/>
                  </a:cubicBezTo>
                  <a:cubicBezTo>
                    <a:pt x="1" y="4875"/>
                    <a:pt x="2103" y="6862"/>
                    <a:pt x="2819" y="7370"/>
                  </a:cubicBezTo>
                  <a:cubicBezTo>
                    <a:pt x="2958" y="7463"/>
                    <a:pt x="3120" y="7509"/>
                    <a:pt x="3304" y="7509"/>
                  </a:cubicBezTo>
                  <a:lnTo>
                    <a:pt x="12199" y="7509"/>
                  </a:lnTo>
                  <a:cubicBezTo>
                    <a:pt x="12384" y="7509"/>
                    <a:pt x="12546" y="7463"/>
                    <a:pt x="12684" y="7370"/>
                  </a:cubicBezTo>
                  <a:cubicBezTo>
                    <a:pt x="13401" y="6862"/>
                    <a:pt x="15503" y="4875"/>
                    <a:pt x="12708" y="347"/>
                  </a:cubicBezTo>
                  <a:cubicBezTo>
                    <a:pt x="12569" y="139"/>
                    <a:pt x="12315" y="0"/>
                    <a:pt x="12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340;p42">
              <a:extLst>
                <a:ext uri="{FF2B5EF4-FFF2-40B4-BE49-F238E27FC236}">
                  <a16:creationId xmlns:a16="http://schemas.microsoft.com/office/drawing/2014/main" id="{72E1D4AC-02AB-3C34-B31E-68B16245B7EE}"/>
                </a:ext>
              </a:extLst>
            </p:cNvPr>
            <p:cNvSpPr/>
            <p:nvPr/>
          </p:nvSpPr>
          <p:spPr>
            <a:xfrm>
              <a:off x="1931361" y="3443473"/>
              <a:ext cx="698933" cy="13423"/>
            </a:xfrm>
            <a:custGeom>
              <a:avLst/>
              <a:gdLst/>
              <a:ahLst/>
              <a:cxnLst/>
              <a:rect l="l" t="t" r="r" b="b"/>
              <a:pathLst>
                <a:path w="10883" h="209" extrusionOk="0">
                  <a:moveTo>
                    <a:pt x="93" y="0"/>
                  </a:moveTo>
                  <a:cubicBezTo>
                    <a:pt x="47" y="0"/>
                    <a:pt x="1" y="46"/>
                    <a:pt x="1" y="93"/>
                  </a:cubicBezTo>
                  <a:cubicBezTo>
                    <a:pt x="1" y="162"/>
                    <a:pt x="47" y="208"/>
                    <a:pt x="93" y="208"/>
                  </a:cubicBezTo>
                  <a:lnTo>
                    <a:pt x="10790" y="208"/>
                  </a:lnTo>
                  <a:cubicBezTo>
                    <a:pt x="10837" y="208"/>
                    <a:pt x="10883" y="162"/>
                    <a:pt x="10883" y="93"/>
                  </a:cubicBezTo>
                  <a:cubicBezTo>
                    <a:pt x="10883" y="46"/>
                    <a:pt x="10837" y="0"/>
                    <a:pt x="10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341;p42">
              <a:extLst>
                <a:ext uri="{FF2B5EF4-FFF2-40B4-BE49-F238E27FC236}">
                  <a16:creationId xmlns:a16="http://schemas.microsoft.com/office/drawing/2014/main" id="{DD06F89A-4E3A-8D17-56BD-5F4A3B259638}"/>
                </a:ext>
              </a:extLst>
            </p:cNvPr>
            <p:cNvSpPr/>
            <p:nvPr/>
          </p:nvSpPr>
          <p:spPr>
            <a:xfrm>
              <a:off x="1931361" y="3473143"/>
              <a:ext cx="698933" cy="14900"/>
            </a:xfrm>
            <a:custGeom>
              <a:avLst/>
              <a:gdLst/>
              <a:ahLst/>
              <a:cxnLst/>
              <a:rect l="l" t="t" r="r" b="b"/>
              <a:pathLst>
                <a:path w="10883" h="232" extrusionOk="0">
                  <a:moveTo>
                    <a:pt x="93" y="0"/>
                  </a:moveTo>
                  <a:cubicBezTo>
                    <a:pt x="47" y="0"/>
                    <a:pt x="1" y="47"/>
                    <a:pt x="1" y="116"/>
                  </a:cubicBezTo>
                  <a:cubicBezTo>
                    <a:pt x="1" y="185"/>
                    <a:pt x="47" y="231"/>
                    <a:pt x="93" y="231"/>
                  </a:cubicBezTo>
                  <a:lnTo>
                    <a:pt x="10790" y="231"/>
                  </a:lnTo>
                  <a:cubicBezTo>
                    <a:pt x="10837" y="231"/>
                    <a:pt x="10883" y="185"/>
                    <a:pt x="10883" y="116"/>
                  </a:cubicBezTo>
                  <a:cubicBezTo>
                    <a:pt x="10883" y="47"/>
                    <a:pt x="10837" y="0"/>
                    <a:pt x="10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342;p42">
              <a:extLst>
                <a:ext uri="{FF2B5EF4-FFF2-40B4-BE49-F238E27FC236}">
                  <a16:creationId xmlns:a16="http://schemas.microsoft.com/office/drawing/2014/main" id="{F50C9B67-522C-D30A-65CB-CC14B3482AA2}"/>
                </a:ext>
              </a:extLst>
            </p:cNvPr>
            <p:cNvSpPr/>
            <p:nvPr/>
          </p:nvSpPr>
          <p:spPr>
            <a:xfrm>
              <a:off x="1931361" y="3504290"/>
              <a:ext cx="698933" cy="14900"/>
            </a:xfrm>
            <a:custGeom>
              <a:avLst/>
              <a:gdLst/>
              <a:ahLst/>
              <a:cxnLst/>
              <a:rect l="l" t="t" r="r" b="b"/>
              <a:pathLst>
                <a:path w="10883" h="232" extrusionOk="0">
                  <a:moveTo>
                    <a:pt x="93" y="1"/>
                  </a:moveTo>
                  <a:cubicBezTo>
                    <a:pt x="47" y="1"/>
                    <a:pt x="1" y="47"/>
                    <a:pt x="1" y="116"/>
                  </a:cubicBezTo>
                  <a:cubicBezTo>
                    <a:pt x="1" y="162"/>
                    <a:pt x="47" y="232"/>
                    <a:pt x="93" y="232"/>
                  </a:cubicBezTo>
                  <a:lnTo>
                    <a:pt x="10790" y="232"/>
                  </a:lnTo>
                  <a:cubicBezTo>
                    <a:pt x="10837" y="232"/>
                    <a:pt x="10883" y="162"/>
                    <a:pt x="10883" y="116"/>
                  </a:cubicBezTo>
                  <a:cubicBezTo>
                    <a:pt x="10883" y="47"/>
                    <a:pt x="10837" y="1"/>
                    <a:pt x="10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343;p42">
              <a:extLst>
                <a:ext uri="{FF2B5EF4-FFF2-40B4-BE49-F238E27FC236}">
                  <a16:creationId xmlns:a16="http://schemas.microsoft.com/office/drawing/2014/main" id="{535DD624-3E73-93DA-8D34-5F7FE1E0565D}"/>
                </a:ext>
              </a:extLst>
            </p:cNvPr>
            <p:cNvSpPr/>
            <p:nvPr/>
          </p:nvSpPr>
          <p:spPr>
            <a:xfrm>
              <a:off x="1931361" y="3535437"/>
              <a:ext cx="698933" cy="13423"/>
            </a:xfrm>
            <a:custGeom>
              <a:avLst/>
              <a:gdLst/>
              <a:ahLst/>
              <a:cxnLst/>
              <a:rect l="l" t="t" r="r" b="b"/>
              <a:pathLst>
                <a:path w="10883" h="209" extrusionOk="0">
                  <a:moveTo>
                    <a:pt x="93" y="1"/>
                  </a:moveTo>
                  <a:cubicBezTo>
                    <a:pt x="47" y="1"/>
                    <a:pt x="1" y="47"/>
                    <a:pt x="1" y="116"/>
                  </a:cubicBezTo>
                  <a:cubicBezTo>
                    <a:pt x="1" y="162"/>
                    <a:pt x="47" y="209"/>
                    <a:pt x="93" y="209"/>
                  </a:cubicBezTo>
                  <a:lnTo>
                    <a:pt x="10790" y="209"/>
                  </a:lnTo>
                  <a:cubicBezTo>
                    <a:pt x="10837" y="209"/>
                    <a:pt x="10883" y="162"/>
                    <a:pt x="10883" y="116"/>
                  </a:cubicBezTo>
                  <a:cubicBezTo>
                    <a:pt x="10883" y="47"/>
                    <a:pt x="10837" y="1"/>
                    <a:pt x="10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344;p42">
              <a:extLst>
                <a:ext uri="{FF2B5EF4-FFF2-40B4-BE49-F238E27FC236}">
                  <a16:creationId xmlns:a16="http://schemas.microsoft.com/office/drawing/2014/main" id="{81E866E0-59A9-E08A-CBEB-5AA93F1AFEB1}"/>
                </a:ext>
              </a:extLst>
            </p:cNvPr>
            <p:cNvSpPr/>
            <p:nvPr/>
          </p:nvSpPr>
          <p:spPr>
            <a:xfrm>
              <a:off x="2664375" y="3651485"/>
              <a:ext cx="102435" cy="260936"/>
            </a:xfrm>
            <a:custGeom>
              <a:avLst/>
              <a:gdLst/>
              <a:ahLst/>
              <a:cxnLst/>
              <a:rect l="l" t="t" r="r" b="b"/>
              <a:pathLst>
                <a:path w="1595" h="4063" extrusionOk="0">
                  <a:moveTo>
                    <a:pt x="154" y="0"/>
                  </a:moveTo>
                  <a:cubicBezTo>
                    <a:pt x="133" y="0"/>
                    <a:pt x="112" y="6"/>
                    <a:pt x="93" y="19"/>
                  </a:cubicBezTo>
                  <a:cubicBezTo>
                    <a:pt x="23" y="42"/>
                    <a:pt x="0" y="134"/>
                    <a:pt x="23" y="204"/>
                  </a:cubicBezTo>
                  <a:cubicBezTo>
                    <a:pt x="670" y="1544"/>
                    <a:pt x="1109" y="2791"/>
                    <a:pt x="1294" y="3947"/>
                  </a:cubicBezTo>
                  <a:cubicBezTo>
                    <a:pt x="1317" y="4016"/>
                    <a:pt x="1363" y="4062"/>
                    <a:pt x="1433" y="4062"/>
                  </a:cubicBezTo>
                  <a:lnTo>
                    <a:pt x="1456" y="4062"/>
                  </a:lnTo>
                  <a:cubicBezTo>
                    <a:pt x="1548" y="4039"/>
                    <a:pt x="1594" y="3970"/>
                    <a:pt x="1594" y="3900"/>
                  </a:cubicBezTo>
                  <a:cubicBezTo>
                    <a:pt x="1386" y="2722"/>
                    <a:pt x="947" y="1428"/>
                    <a:pt x="300" y="88"/>
                  </a:cubicBezTo>
                  <a:cubicBezTo>
                    <a:pt x="267" y="38"/>
                    <a:pt x="210" y="0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345;p42">
              <a:extLst>
                <a:ext uri="{FF2B5EF4-FFF2-40B4-BE49-F238E27FC236}">
                  <a16:creationId xmlns:a16="http://schemas.microsoft.com/office/drawing/2014/main" id="{BB9B11C2-330D-9048-33B8-B48F0F9BC8FA}"/>
                </a:ext>
              </a:extLst>
            </p:cNvPr>
            <p:cNvSpPr/>
            <p:nvPr/>
          </p:nvSpPr>
          <p:spPr>
            <a:xfrm>
              <a:off x="2744458" y="3972846"/>
              <a:ext cx="31212" cy="129473"/>
            </a:xfrm>
            <a:custGeom>
              <a:avLst/>
              <a:gdLst/>
              <a:ahLst/>
              <a:cxnLst/>
              <a:rect l="l" t="t" r="r" b="b"/>
              <a:pathLst>
                <a:path w="486" h="2016" extrusionOk="0">
                  <a:moveTo>
                    <a:pt x="351" y="1"/>
                  </a:moveTo>
                  <a:cubicBezTo>
                    <a:pt x="342" y="1"/>
                    <a:pt x="333" y="2"/>
                    <a:pt x="324" y="5"/>
                  </a:cubicBezTo>
                  <a:cubicBezTo>
                    <a:pt x="232" y="5"/>
                    <a:pt x="186" y="75"/>
                    <a:pt x="186" y="144"/>
                  </a:cubicBezTo>
                  <a:cubicBezTo>
                    <a:pt x="186" y="745"/>
                    <a:pt x="139" y="1299"/>
                    <a:pt x="24" y="1830"/>
                  </a:cubicBezTo>
                  <a:cubicBezTo>
                    <a:pt x="1" y="1923"/>
                    <a:pt x="47" y="1992"/>
                    <a:pt x="139" y="2015"/>
                  </a:cubicBezTo>
                  <a:lnTo>
                    <a:pt x="162" y="2015"/>
                  </a:lnTo>
                  <a:cubicBezTo>
                    <a:pt x="232" y="2015"/>
                    <a:pt x="301" y="1969"/>
                    <a:pt x="301" y="1900"/>
                  </a:cubicBezTo>
                  <a:cubicBezTo>
                    <a:pt x="440" y="1345"/>
                    <a:pt x="486" y="745"/>
                    <a:pt x="463" y="144"/>
                  </a:cubicBezTo>
                  <a:cubicBezTo>
                    <a:pt x="463" y="64"/>
                    <a:pt x="410" y="1"/>
                    <a:pt x="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346;p42">
              <a:extLst>
                <a:ext uri="{FF2B5EF4-FFF2-40B4-BE49-F238E27FC236}">
                  <a16:creationId xmlns:a16="http://schemas.microsoft.com/office/drawing/2014/main" id="{E0D48853-65EF-0D38-9AEA-5F735ADE2E11}"/>
                </a:ext>
              </a:extLst>
            </p:cNvPr>
            <p:cNvSpPr/>
            <p:nvPr/>
          </p:nvSpPr>
          <p:spPr>
            <a:xfrm>
              <a:off x="1781535" y="3962763"/>
              <a:ext cx="108408" cy="283478"/>
            </a:xfrm>
            <a:custGeom>
              <a:avLst/>
              <a:gdLst/>
              <a:ahLst/>
              <a:cxnLst/>
              <a:rect l="l" t="t" r="r" b="b"/>
              <a:pathLst>
                <a:path w="1688" h="4414" extrusionOk="0">
                  <a:moveTo>
                    <a:pt x="255" y="1"/>
                  </a:moveTo>
                  <a:cubicBezTo>
                    <a:pt x="185" y="1"/>
                    <a:pt x="116" y="70"/>
                    <a:pt x="116" y="139"/>
                  </a:cubicBezTo>
                  <a:cubicBezTo>
                    <a:pt x="0" y="2311"/>
                    <a:pt x="763" y="3628"/>
                    <a:pt x="1433" y="4367"/>
                  </a:cubicBezTo>
                  <a:cubicBezTo>
                    <a:pt x="1456" y="4390"/>
                    <a:pt x="1479" y="4413"/>
                    <a:pt x="1525" y="4413"/>
                  </a:cubicBezTo>
                  <a:cubicBezTo>
                    <a:pt x="1572" y="4413"/>
                    <a:pt x="1595" y="4413"/>
                    <a:pt x="1618" y="4367"/>
                  </a:cubicBezTo>
                  <a:cubicBezTo>
                    <a:pt x="1687" y="4321"/>
                    <a:pt x="1687" y="4229"/>
                    <a:pt x="1641" y="4182"/>
                  </a:cubicBezTo>
                  <a:cubicBezTo>
                    <a:pt x="1017" y="3489"/>
                    <a:pt x="278" y="2219"/>
                    <a:pt x="393" y="162"/>
                  </a:cubicBezTo>
                  <a:cubicBezTo>
                    <a:pt x="393" y="70"/>
                    <a:pt x="347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347;p42">
              <a:extLst>
                <a:ext uri="{FF2B5EF4-FFF2-40B4-BE49-F238E27FC236}">
                  <a16:creationId xmlns:a16="http://schemas.microsoft.com/office/drawing/2014/main" id="{4D271E9B-1443-75AD-1C82-9958BC3D45DE}"/>
                </a:ext>
              </a:extLst>
            </p:cNvPr>
            <p:cNvSpPr/>
            <p:nvPr/>
          </p:nvSpPr>
          <p:spPr>
            <a:xfrm>
              <a:off x="3575344" y="3958011"/>
              <a:ext cx="365105" cy="96783"/>
            </a:xfrm>
            <a:custGeom>
              <a:avLst/>
              <a:gdLst/>
              <a:ahLst/>
              <a:cxnLst/>
              <a:rect l="l" t="t" r="r" b="b"/>
              <a:pathLst>
                <a:path w="5685" h="1507" extrusionOk="0">
                  <a:moveTo>
                    <a:pt x="5435" y="1"/>
                  </a:moveTo>
                  <a:cubicBezTo>
                    <a:pt x="5419" y="1"/>
                    <a:pt x="5402" y="2"/>
                    <a:pt x="5384" y="5"/>
                  </a:cubicBezTo>
                  <a:lnTo>
                    <a:pt x="209" y="1068"/>
                  </a:lnTo>
                  <a:cubicBezTo>
                    <a:pt x="93" y="1091"/>
                    <a:pt x="1" y="1207"/>
                    <a:pt x="47" y="1322"/>
                  </a:cubicBezTo>
                  <a:cubicBezTo>
                    <a:pt x="47" y="1438"/>
                    <a:pt x="139" y="1507"/>
                    <a:pt x="255" y="1507"/>
                  </a:cubicBezTo>
                  <a:lnTo>
                    <a:pt x="301" y="1507"/>
                  </a:lnTo>
                  <a:lnTo>
                    <a:pt x="5476" y="444"/>
                  </a:lnTo>
                  <a:cubicBezTo>
                    <a:pt x="5592" y="398"/>
                    <a:pt x="5684" y="306"/>
                    <a:pt x="5661" y="167"/>
                  </a:cubicBezTo>
                  <a:cubicBezTo>
                    <a:pt x="5621" y="66"/>
                    <a:pt x="5546" y="1"/>
                    <a:pt x="5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348;p42">
              <a:extLst>
                <a:ext uri="{FF2B5EF4-FFF2-40B4-BE49-F238E27FC236}">
                  <a16:creationId xmlns:a16="http://schemas.microsoft.com/office/drawing/2014/main" id="{D5015D0D-B1C5-259D-7B78-EA19DEA0F381}"/>
                </a:ext>
              </a:extLst>
            </p:cNvPr>
            <p:cNvSpPr/>
            <p:nvPr/>
          </p:nvSpPr>
          <p:spPr>
            <a:xfrm>
              <a:off x="2857230" y="4057425"/>
              <a:ext cx="598040" cy="144308"/>
            </a:xfrm>
            <a:custGeom>
              <a:avLst/>
              <a:gdLst/>
              <a:ahLst/>
              <a:cxnLst/>
              <a:rect l="l" t="t" r="r" b="b"/>
              <a:pathLst>
                <a:path w="9312" h="2247" extrusionOk="0">
                  <a:moveTo>
                    <a:pt x="9079" y="1"/>
                  </a:moveTo>
                  <a:cubicBezTo>
                    <a:pt x="9064" y="1"/>
                    <a:pt x="9049" y="2"/>
                    <a:pt x="9034" y="5"/>
                  </a:cubicBezTo>
                  <a:lnTo>
                    <a:pt x="208" y="1830"/>
                  </a:lnTo>
                  <a:cubicBezTo>
                    <a:pt x="93" y="1853"/>
                    <a:pt x="1" y="1969"/>
                    <a:pt x="24" y="2085"/>
                  </a:cubicBezTo>
                  <a:cubicBezTo>
                    <a:pt x="47" y="2177"/>
                    <a:pt x="139" y="2246"/>
                    <a:pt x="255" y="2246"/>
                  </a:cubicBezTo>
                  <a:lnTo>
                    <a:pt x="278" y="2246"/>
                  </a:lnTo>
                  <a:lnTo>
                    <a:pt x="9126" y="421"/>
                  </a:lnTo>
                  <a:cubicBezTo>
                    <a:pt x="9242" y="398"/>
                    <a:pt x="9311" y="282"/>
                    <a:pt x="9288" y="167"/>
                  </a:cubicBezTo>
                  <a:cubicBezTo>
                    <a:pt x="9268" y="66"/>
                    <a:pt x="9178" y="1"/>
                    <a:pt x="90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349;p42">
              <a:extLst>
                <a:ext uri="{FF2B5EF4-FFF2-40B4-BE49-F238E27FC236}">
                  <a16:creationId xmlns:a16="http://schemas.microsoft.com/office/drawing/2014/main" id="{416545C3-655C-A5D3-0DAD-858EA0461ADA}"/>
                </a:ext>
              </a:extLst>
            </p:cNvPr>
            <p:cNvSpPr/>
            <p:nvPr/>
          </p:nvSpPr>
          <p:spPr>
            <a:xfrm>
              <a:off x="3153993" y="3663430"/>
              <a:ext cx="697392" cy="297928"/>
            </a:xfrm>
            <a:custGeom>
              <a:avLst/>
              <a:gdLst/>
              <a:ahLst/>
              <a:cxnLst/>
              <a:rect l="l" t="t" r="r" b="b"/>
              <a:pathLst>
                <a:path w="10859" h="4639" extrusionOk="0">
                  <a:moveTo>
                    <a:pt x="10605" y="0"/>
                  </a:moveTo>
                  <a:cubicBezTo>
                    <a:pt x="10574" y="0"/>
                    <a:pt x="10542" y="6"/>
                    <a:pt x="10512" y="18"/>
                  </a:cubicBezTo>
                  <a:lnTo>
                    <a:pt x="162" y="4223"/>
                  </a:lnTo>
                  <a:cubicBezTo>
                    <a:pt x="46" y="4269"/>
                    <a:pt x="0" y="4407"/>
                    <a:pt x="46" y="4523"/>
                  </a:cubicBezTo>
                  <a:cubicBezTo>
                    <a:pt x="70" y="4592"/>
                    <a:pt x="162" y="4638"/>
                    <a:pt x="231" y="4638"/>
                  </a:cubicBezTo>
                  <a:lnTo>
                    <a:pt x="324" y="4638"/>
                  </a:lnTo>
                  <a:lnTo>
                    <a:pt x="10674" y="410"/>
                  </a:lnTo>
                  <a:cubicBezTo>
                    <a:pt x="10790" y="364"/>
                    <a:pt x="10859" y="226"/>
                    <a:pt x="10813" y="133"/>
                  </a:cubicBezTo>
                  <a:cubicBezTo>
                    <a:pt x="10778" y="48"/>
                    <a:pt x="10693" y="0"/>
                    <a:pt x="10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350;p42">
              <a:extLst>
                <a:ext uri="{FF2B5EF4-FFF2-40B4-BE49-F238E27FC236}">
                  <a16:creationId xmlns:a16="http://schemas.microsoft.com/office/drawing/2014/main" id="{90328D4B-C067-914F-9381-9AFC77D5B499}"/>
                </a:ext>
              </a:extLst>
            </p:cNvPr>
            <p:cNvSpPr/>
            <p:nvPr/>
          </p:nvSpPr>
          <p:spPr>
            <a:xfrm>
              <a:off x="2861661" y="3982415"/>
              <a:ext cx="206347" cy="97618"/>
            </a:xfrm>
            <a:custGeom>
              <a:avLst/>
              <a:gdLst/>
              <a:ahLst/>
              <a:cxnLst/>
              <a:rect l="l" t="t" r="r" b="b"/>
              <a:pathLst>
                <a:path w="3213" h="1520" extrusionOk="0">
                  <a:moveTo>
                    <a:pt x="2967" y="0"/>
                  </a:moveTo>
                  <a:cubicBezTo>
                    <a:pt x="2940" y="0"/>
                    <a:pt x="2913" y="6"/>
                    <a:pt x="2889" y="18"/>
                  </a:cubicBezTo>
                  <a:lnTo>
                    <a:pt x="186" y="1104"/>
                  </a:lnTo>
                  <a:cubicBezTo>
                    <a:pt x="70" y="1150"/>
                    <a:pt x="1" y="1289"/>
                    <a:pt x="47" y="1404"/>
                  </a:cubicBezTo>
                  <a:cubicBezTo>
                    <a:pt x="93" y="1474"/>
                    <a:pt x="163" y="1520"/>
                    <a:pt x="255" y="1520"/>
                  </a:cubicBezTo>
                  <a:lnTo>
                    <a:pt x="347" y="1520"/>
                  </a:lnTo>
                  <a:lnTo>
                    <a:pt x="3051" y="411"/>
                  </a:lnTo>
                  <a:cubicBezTo>
                    <a:pt x="3143" y="365"/>
                    <a:pt x="3212" y="249"/>
                    <a:pt x="3166" y="134"/>
                  </a:cubicBezTo>
                  <a:cubicBezTo>
                    <a:pt x="3132" y="48"/>
                    <a:pt x="3047" y="0"/>
                    <a:pt x="2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351;p42">
              <a:extLst>
                <a:ext uri="{FF2B5EF4-FFF2-40B4-BE49-F238E27FC236}">
                  <a16:creationId xmlns:a16="http://schemas.microsoft.com/office/drawing/2014/main" id="{59AE1D8D-ACB7-2B1A-8CB3-D107E5E3B3D0}"/>
                </a:ext>
              </a:extLst>
            </p:cNvPr>
            <p:cNvSpPr/>
            <p:nvPr/>
          </p:nvSpPr>
          <p:spPr>
            <a:xfrm>
              <a:off x="3633207" y="3411619"/>
              <a:ext cx="89077" cy="63066"/>
            </a:xfrm>
            <a:custGeom>
              <a:avLst/>
              <a:gdLst/>
              <a:ahLst/>
              <a:cxnLst/>
              <a:rect l="l" t="t" r="r" b="b"/>
              <a:pathLst>
                <a:path w="1387" h="982" extrusionOk="0">
                  <a:moveTo>
                    <a:pt x="1144" y="1"/>
                  </a:moveTo>
                  <a:cubicBezTo>
                    <a:pt x="1107" y="1"/>
                    <a:pt x="1071" y="11"/>
                    <a:pt x="1040" y="34"/>
                  </a:cubicBezTo>
                  <a:lnTo>
                    <a:pt x="139" y="589"/>
                  </a:lnTo>
                  <a:cubicBezTo>
                    <a:pt x="47" y="658"/>
                    <a:pt x="1" y="797"/>
                    <a:pt x="70" y="889"/>
                  </a:cubicBezTo>
                  <a:cubicBezTo>
                    <a:pt x="116" y="958"/>
                    <a:pt x="186" y="981"/>
                    <a:pt x="255" y="981"/>
                  </a:cubicBezTo>
                  <a:cubicBezTo>
                    <a:pt x="301" y="981"/>
                    <a:pt x="324" y="981"/>
                    <a:pt x="370" y="958"/>
                  </a:cubicBezTo>
                  <a:lnTo>
                    <a:pt x="1271" y="404"/>
                  </a:lnTo>
                  <a:cubicBezTo>
                    <a:pt x="1364" y="335"/>
                    <a:pt x="1387" y="219"/>
                    <a:pt x="1341" y="104"/>
                  </a:cubicBezTo>
                  <a:cubicBezTo>
                    <a:pt x="1295" y="42"/>
                    <a:pt x="1218" y="1"/>
                    <a:pt x="1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352;p42">
              <a:extLst>
                <a:ext uri="{FF2B5EF4-FFF2-40B4-BE49-F238E27FC236}">
                  <a16:creationId xmlns:a16="http://schemas.microsoft.com/office/drawing/2014/main" id="{68C0FF46-1246-4546-09C1-FD4428C73DA6}"/>
                </a:ext>
              </a:extLst>
            </p:cNvPr>
            <p:cNvSpPr/>
            <p:nvPr/>
          </p:nvSpPr>
          <p:spPr>
            <a:xfrm>
              <a:off x="3291939" y="3489905"/>
              <a:ext cx="305763" cy="196970"/>
            </a:xfrm>
            <a:custGeom>
              <a:avLst/>
              <a:gdLst/>
              <a:ahLst/>
              <a:cxnLst/>
              <a:rect l="l" t="t" r="r" b="b"/>
              <a:pathLst>
                <a:path w="4761" h="3067" extrusionOk="0">
                  <a:moveTo>
                    <a:pt x="4508" y="1"/>
                  </a:moveTo>
                  <a:cubicBezTo>
                    <a:pt x="4466" y="1"/>
                    <a:pt x="4425" y="14"/>
                    <a:pt x="4391" y="40"/>
                  </a:cubicBezTo>
                  <a:lnTo>
                    <a:pt x="140" y="2674"/>
                  </a:lnTo>
                  <a:cubicBezTo>
                    <a:pt x="47" y="2720"/>
                    <a:pt x="1" y="2858"/>
                    <a:pt x="70" y="2951"/>
                  </a:cubicBezTo>
                  <a:cubicBezTo>
                    <a:pt x="116" y="3020"/>
                    <a:pt x="186" y="3066"/>
                    <a:pt x="255" y="3066"/>
                  </a:cubicBezTo>
                  <a:cubicBezTo>
                    <a:pt x="301" y="3066"/>
                    <a:pt x="347" y="3043"/>
                    <a:pt x="371" y="3020"/>
                  </a:cubicBezTo>
                  <a:lnTo>
                    <a:pt x="4622" y="409"/>
                  </a:lnTo>
                  <a:cubicBezTo>
                    <a:pt x="4714" y="340"/>
                    <a:pt x="4760" y="201"/>
                    <a:pt x="4691" y="109"/>
                  </a:cubicBezTo>
                  <a:cubicBezTo>
                    <a:pt x="4648" y="37"/>
                    <a:pt x="4577" y="1"/>
                    <a:pt x="45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353;p42">
              <a:extLst>
                <a:ext uri="{FF2B5EF4-FFF2-40B4-BE49-F238E27FC236}">
                  <a16:creationId xmlns:a16="http://schemas.microsoft.com/office/drawing/2014/main" id="{AF3FEF37-2468-1480-421D-746DA2B99FCF}"/>
                </a:ext>
              </a:extLst>
            </p:cNvPr>
            <p:cNvSpPr/>
            <p:nvPr/>
          </p:nvSpPr>
          <p:spPr>
            <a:xfrm>
              <a:off x="2870588" y="3682824"/>
              <a:ext cx="414042" cy="265175"/>
            </a:xfrm>
            <a:custGeom>
              <a:avLst/>
              <a:gdLst/>
              <a:ahLst/>
              <a:cxnLst/>
              <a:rect l="l" t="t" r="r" b="b"/>
              <a:pathLst>
                <a:path w="6447" h="4129" extrusionOk="0">
                  <a:moveTo>
                    <a:pt x="6217" y="0"/>
                  </a:moveTo>
                  <a:cubicBezTo>
                    <a:pt x="6176" y="0"/>
                    <a:pt x="6134" y="13"/>
                    <a:pt x="6100" y="39"/>
                  </a:cubicBezTo>
                  <a:lnTo>
                    <a:pt x="139" y="3736"/>
                  </a:lnTo>
                  <a:cubicBezTo>
                    <a:pt x="24" y="3805"/>
                    <a:pt x="0" y="3921"/>
                    <a:pt x="70" y="4036"/>
                  </a:cubicBezTo>
                  <a:cubicBezTo>
                    <a:pt x="93" y="4105"/>
                    <a:pt x="185" y="4129"/>
                    <a:pt x="255" y="4129"/>
                  </a:cubicBezTo>
                  <a:cubicBezTo>
                    <a:pt x="278" y="4129"/>
                    <a:pt x="324" y="4129"/>
                    <a:pt x="370" y="4105"/>
                  </a:cubicBezTo>
                  <a:lnTo>
                    <a:pt x="6331" y="409"/>
                  </a:lnTo>
                  <a:cubicBezTo>
                    <a:pt x="6423" y="340"/>
                    <a:pt x="6446" y="201"/>
                    <a:pt x="6400" y="108"/>
                  </a:cubicBezTo>
                  <a:cubicBezTo>
                    <a:pt x="6357" y="36"/>
                    <a:pt x="6286" y="0"/>
                    <a:pt x="6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354;p42">
              <a:extLst>
                <a:ext uri="{FF2B5EF4-FFF2-40B4-BE49-F238E27FC236}">
                  <a16:creationId xmlns:a16="http://schemas.microsoft.com/office/drawing/2014/main" id="{58814A02-0ABC-2484-554A-F7D538EA88E5}"/>
                </a:ext>
              </a:extLst>
            </p:cNvPr>
            <p:cNvSpPr/>
            <p:nvPr/>
          </p:nvSpPr>
          <p:spPr>
            <a:xfrm>
              <a:off x="3303820" y="3112607"/>
              <a:ext cx="182585" cy="179566"/>
            </a:xfrm>
            <a:custGeom>
              <a:avLst/>
              <a:gdLst/>
              <a:ahLst/>
              <a:cxnLst/>
              <a:rect l="l" t="t" r="r" b="b"/>
              <a:pathLst>
                <a:path w="2843" h="2796" extrusionOk="0">
                  <a:moveTo>
                    <a:pt x="2609" y="0"/>
                  </a:moveTo>
                  <a:cubicBezTo>
                    <a:pt x="2554" y="0"/>
                    <a:pt x="2496" y="23"/>
                    <a:pt x="2450" y="69"/>
                  </a:cubicBezTo>
                  <a:lnTo>
                    <a:pt x="93" y="2426"/>
                  </a:lnTo>
                  <a:cubicBezTo>
                    <a:pt x="1" y="2518"/>
                    <a:pt x="1" y="2657"/>
                    <a:pt x="93" y="2726"/>
                  </a:cubicBezTo>
                  <a:cubicBezTo>
                    <a:pt x="139" y="2773"/>
                    <a:pt x="186" y="2796"/>
                    <a:pt x="232" y="2796"/>
                  </a:cubicBezTo>
                  <a:cubicBezTo>
                    <a:pt x="301" y="2796"/>
                    <a:pt x="347" y="2773"/>
                    <a:pt x="393" y="2726"/>
                  </a:cubicBezTo>
                  <a:lnTo>
                    <a:pt x="2750" y="370"/>
                  </a:lnTo>
                  <a:cubicBezTo>
                    <a:pt x="2842" y="301"/>
                    <a:pt x="2842" y="162"/>
                    <a:pt x="2750" y="69"/>
                  </a:cubicBezTo>
                  <a:cubicBezTo>
                    <a:pt x="2715" y="23"/>
                    <a:pt x="2663" y="0"/>
                    <a:pt x="26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355;p42">
              <a:extLst>
                <a:ext uri="{FF2B5EF4-FFF2-40B4-BE49-F238E27FC236}">
                  <a16:creationId xmlns:a16="http://schemas.microsoft.com/office/drawing/2014/main" id="{111D2770-FBB0-BC3D-835D-E3D12199A95E}"/>
                </a:ext>
              </a:extLst>
            </p:cNvPr>
            <p:cNvSpPr/>
            <p:nvPr/>
          </p:nvSpPr>
          <p:spPr>
            <a:xfrm>
              <a:off x="2831991" y="3312912"/>
              <a:ext cx="454117" cy="448145"/>
            </a:xfrm>
            <a:custGeom>
              <a:avLst/>
              <a:gdLst/>
              <a:ahLst/>
              <a:cxnLst/>
              <a:rect l="l" t="t" r="r" b="b"/>
              <a:pathLst>
                <a:path w="7071" h="6978" extrusionOk="0">
                  <a:moveTo>
                    <a:pt x="6819" y="0"/>
                  </a:moveTo>
                  <a:cubicBezTo>
                    <a:pt x="6764" y="0"/>
                    <a:pt x="6712" y="23"/>
                    <a:pt x="6678" y="69"/>
                  </a:cubicBezTo>
                  <a:lnTo>
                    <a:pt x="93" y="6608"/>
                  </a:lnTo>
                  <a:cubicBezTo>
                    <a:pt x="1" y="6700"/>
                    <a:pt x="1" y="6839"/>
                    <a:pt x="93" y="6908"/>
                  </a:cubicBezTo>
                  <a:cubicBezTo>
                    <a:pt x="139" y="6954"/>
                    <a:pt x="186" y="6977"/>
                    <a:pt x="232" y="6977"/>
                  </a:cubicBezTo>
                  <a:cubicBezTo>
                    <a:pt x="301" y="6977"/>
                    <a:pt x="347" y="6954"/>
                    <a:pt x="394" y="6908"/>
                  </a:cubicBezTo>
                  <a:lnTo>
                    <a:pt x="6978" y="370"/>
                  </a:lnTo>
                  <a:cubicBezTo>
                    <a:pt x="7070" y="277"/>
                    <a:pt x="7070" y="139"/>
                    <a:pt x="6978" y="69"/>
                  </a:cubicBezTo>
                  <a:cubicBezTo>
                    <a:pt x="6932" y="23"/>
                    <a:pt x="6874" y="0"/>
                    <a:pt x="6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356;p42">
              <a:extLst>
                <a:ext uri="{FF2B5EF4-FFF2-40B4-BE49-F238E27FC236}">
                  <a16:creationId xmlns:a16="http://schemas.microsoft.com/office/drawing/2014/main" id="{2683F0B7-2563-6C46-3220-78DBC66315A0}"/>
                </a:ext>
              </a:extLst>
            </p:cNvPr>
            <p:cNvSpPr/>
            <p:nvPr/>
          </p:nvSpPr>
          <p:spPr>
            <a:xfrm>
              <a:off x="2892872" y="2872678"/>
              <a:ext cx="292341" cy="446218"/>
            </a:xfrm>
            <a:custGeom>
              <a:avLst/>
              <a:gdLst/>
              <a:ahLst/>
              <a:cxnLst/>
              <a:rect l="l" t="t" r="r" b="b"/>
              <a:pathLst>
                <a:path w="4552" h="6948" extrusionOk="0">
                  <a:moveTo>
                    <a:pt x="4295" y="1"/>
                  </a:moveTo>
                  <a:cubicBezTo>
                    <a:pt x="4226" y="1"/>
                    <a:pt x="4156" y="37"/>
                    <a:pt x="4112" y="109"/>
                  </a:cubicBezTo>
                  <a:lnTo>
                    <a:pt x="46" y="6624"/>
                  </a:lnTo>
                  <a:cubicBezTo>
                    <a:pt x="0" y="6717"/>
                    <a:pt x="23" y="6855"/>
                    <a:pt x="116" y="6924"/>
                  </a:cubicBezTo>
                  <a:cubicBezTo>
                    <a:pt x="162" y="6948"/>
                    <a:pt x="208" y="6948"/>
                    <a:pt x="231" y="6948"/>
                  </a:cubicBezTo>
                  <a:cubicBezTo>
                    <a:pt x="300" y="6948"/>
                    <a:pt x="370" y="6901"/>
                    <a:pt x="416" y="6855"/>
                  </a:cubicBezTo>
                  <a:lnTo>
                    <a:pt x="4482" y="340"/>
                  </a:lnTo>
                  <a:cubicBezTo>
                    <a:pt x="4551" y="224"/>
                    <a:pt x="4528" y="109"/>
                    <a:pt x="4413" y="40"/>
                  </a:cubicBezTo>
                  <a:cubicBezTo>
                    <a:pt x="4378" y="14"/>
                    <a:pt x="4337" y="1"/>
                    <a:pt x="4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357;p42">
              <a:extLst>
                <a:ext uri="{FF2B5EF4-FFF2-40B4-BE49-F238E27FC236}">
                  <a16:creationId xmlns:a16="http://schemas.microsoft.com/office/drawing/2014/main" id="{D993930C-8BA3-D174-3C7F-527DBE614E60}"/>
                </a:ext>
              </a:extLst>
            </p:cNvPr>
            <p:cNvSpPr/>
            <p:nvPr/>
          </p:nvSpPr>
          <p:spPr>
            <a:xfrm>
              <a:off x="2757816" y="3371610"/>
              <a:ext cx="115793" cy="163896"/>
            </a:xfrm>
            <a:custGeom>
              <a:avLst/>
              <a:gdLst/>
              <a:ahLst/>
              <a:cxnLst/>
              <a:rect l="l" t="t" r="r" b="b"/>
              <a:pathLst>
                <a:path w="1803" h="2552" extrusionOk="0">
                  <a:moveTo>
                    <a:pt x="1561" y="0"/>
                  </a:moveTo>
                  <a:cubicBezTo>
                    <a:pt x="1487" y="0"/>
                    <a:pt x="1410" y="41"/>
                    <a:pt x="1364" y="103"/>
                  </a:cubicBezTo>
                  <a:lnTo>
                    <a:pt x="70" y="2205"/>
                  </a:lnTo>
                  <a:cubicBezTo>
                    <a:pt x="1" y="2321"/>
                    <a:pt x="24" y="2436"/>
                    <a:pt x="139" y="2506"/>
                  </a:cubicBezTo>
                  <a:cubicBezTo>
                    <a:pt x="162" y="2529"/>
                    <a:pt x="209" y="2552"/>
                    <a:pt x="255" y="2552"/>
                  </a:cubicBezTo>
                  <a:lnTo>
                    <a:pt x="232" y="2529"/>
                  </a:lnTo>
                  <a:cubicBezTo>
                    <a:pt x="324" y="2529"/>
                    <a:pt x="393" y="2506"/>
                    <a:pt x="416" y="2436"/>
                  </a:cubicBezTo>
                  <a:lnTo>
                    <a:pt x="1733" y="334"/>
                  </a:lnTo>
                  <a:cubicBezTo>
                    <a:pt x="1803" y="241"/>
                    <a:pt x="1780" y="103"/>
                    <a:pt x="1664" y="33"/>
                  </a:cubicBezTo>
                  <a:cubicBezTo>
                    <a:pt x="1633" y="10"/>
                    <a:pt x="1597" y="0"/>
                    <a:pt x="1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358;p42">
              <a:extLst>
                <a:ext uri="{FF2B5EF4-FFF2-40B4-BE49-F238E27FC236}">
                  <a16:creationId xmlns:a16="http://schemas.microsoft.com/office/drawing/2014/main" id="{10CC598A-0043-9B2F-9779-3975771DF231}"/>
                </a:ext>
              </a:extLst>
            </p:cNvPr>
            <p:cNvSpPr/>
            <p:nvPr/>
          </p:nvSpPr>
          <p:spPr>
            <a:xfrm>
              <a:off x="2772651" y="2711034"/>
              <a:ext cx="72764" cy="147904"/>
            </a:xfrm>
            <a:custGeom>
              <a:avLst/>
              <a:gdLst/>
              <a:ahLst/>
              <a:cxnLst/>
              <a:rect l="l" t="t" r="r" b="b"/>
              <a:pathLst>
                <a:path w="1133" h="2303" extrusionOk="0">
                  <a:moveTo>
                    <a:pt x="896" y="0"/>
                  </a:moveTo>
                  <a:cubicBezTo>
                    <a:pt x="808" y="0"/>
                    <a:pt x="730" y="59"/>
                    <a:pt x="694" y="131"/>
                  </a:cubicBezTo>
                  <a:lnTo>
                    <a:pt x="47" y="2025"/>
                  </a:lnTo>
                  <a:cubicBezTo>
                    <a:pt x="1" y="2141"/>
                    <a:pt x="47" y="2256"/>
                    <a:pt x="162" y="2302"/>
                  </a:cubicBezTo>
                  <a:lnTo>
                    <a:pt x="232" y="2302"/>
                  </a:lnTo>
                  <a:cubicBezTo>
                    <a:pt x="324" y="2302"/>
                    <a:pt x="417" y="2256"/>
                    <a:pt x="440" y="2164"/>
                  </a:cubicBezTo>
                  <a:lnTo>
                    <a:pt x="1087" y="292"/>
                  </a:lnTo>
                  <a:cubicBezTo>
                    <a:pt x="1133" y="177"/>
                    <a:pt x="1087" y="38"/>
                    <a:pt x="971" y="15"/>
                  </a:cubicBezTo>
                  <a:cubicBezTo>
                    <a:pt x="946" y="5"/>
                    <a:pt x="920" y="0"/>
                    <a:pt x="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359;p42">
              <a:extLst>
                <a:ext uri="{FF2B5EF4-FFF2-40B4-BE49-F238E27FC236}">
                  <a16:creationId xmlns:a16="http://schemas.microsoft.com/office/drawing/2014/main" id="{F5F5B875-F4BB-AFC0-0150-B34673A051DD}"/>
                </a:ext>
              </a:extLst>
            </p:cNvPr>
            <p:cNvSpPr/>
            <p:nvPr/>
          </p:nvSpPr>
          <p:spPr>
            <a:xfrm>
              <a:off x="2723715" y="2897981"/>
              <a:ext cx="57929" cy="100444"/>
            </a:xfrm>
            <a:custGeom>
              <a:avLst/>
              <a:gdLst/>
              <a:ahLst/>
              <a:cxnLst/>
              <a:rect l="l" t="t" r="r" b="b"/>
              <a:pathLst>
                <a:path w="902" h="1564" extrusionOk="0">
                  <a:moveTo>
                    <a:pt x="643" y="1"/>
                  </a:moveTo>
                  <a:cubicBezTo>
                    <a:pt x="555" y="1"/>
                    <a:pt x="476" y="63"/>
                    <a:pt x="439" y="154"/>
                  </a:cubicBezTo>
                  <a:lnTo>
                    <a:pt x="46" y="1286"/>
                  </a:lnTo>
                  <a:cubicBezTo>
                    <a:pt x="0" y="1401"/>
                    <a:pt x="70" y="1517"/>
                    <a:pt x="185" y="1563"/>
                  </a:cubicBezTo>
                  <a:lnTo>
                    <a:pt x="254" y="1563"/>
                  </a:lnTo>
                  <a:cubicBezTo>
                    <a:pt x="347" y="1563"/>
                    <a:pt x="416" y="1517"/>
                    <a:pt x="462" y="1425"/>
                  </a:cubicBezTo>
                  <a:lnTo>
                    <a:pt x="855" y="292"/>
                  </a:lnTo>
                  <a:cubicBezTo>
                    <a:pt x="901" y="177"/>
                    <a:pt x="832" y="61"/>
                    <a:pt x="716" y="15"/>
                  </a:cubicBezTo>
                  <a:cubicBezTo>
                    <a:pt x="692" y="5"/>
                    <a:pt x="667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360;p42">
              <a:extLst>
                <a:ext uri="{FF2B5EF4-FFF2-40B4-BE49-F238E27FC236}">
                  <a16:creationId xmlns:a16="http://schemas.microsoft.com/office/drawing/2014/main" id="{0D0F9DA4-720C-E087-11FE-BC83ED276BBD}"/>
                </a:ext>
              </a:extLst>
            </p:cNvPr>
            <p:cNvSpPr/>
            <p:nvPr/>
          </p:nvSpPr>
          <p:spPr>
            <a:xfrm>
              <a:off x="2588659" y="3052303"/>
              <a:ext cx="139555" cy="339287"/>
            </a:xfrm>
            <a:custGeom>
              <a:avLst/>
              <a:gdLst/>
              <a:ahLst/>
              <a:cxnLst/>
              <a:rect l="l" t="t" r="r" b="b"/>
              <a:pathLst>
                <a:path w="2173" h="5283" extrusionOk="0">
                  <a:moveTo>
                    <a:pt x="1912" y="0"/>
                  </a:moveTo>
                  <a:cubicBezTo>
                    <a:pt x="1825" y="0"/>
                    <a:pt x="1747" y="58"/>
                    <a:pt x="1710" y="131"/>
                  </a:cubicBezTo>
                  <a:lnTo>
                    <a:pt x="47" y="4982"/>
                  </a:lnTo>
                  <a:cubicBezTo>
                    <a:pt x="1" y="5098"/>
                    <a:pt x="47" y="5213"/>
                    <a:pt x="163" y="5260"/>
                  </a:cubicBezTo>
                  <a:cubicBezTo>
                    <a:pt x="186" y="5283"/>
                    <a:pt x="209" y="5283"/>
                    <a:pt x="232" y="5283"/>
                  </a:cubicBezTo>
                  <a:cubicBezTo>
                    <a:pt x="324" y="5283"/>
                    <a:pt x="417" y="5213"/>
                    <a:pt x="440" y="5121"/>
                  </a:cubicBezTo>
                  <a:lnTo>
                    <a:pt x="2126" y="292"/>
                  </a:lnTo>
                  <a:cubicBezTo>
                    <a:pt x="2173" y="177"/>
                    <a:pt x="2103" y="38"/>
                    <a:pt x="1988" y="15"/>
                  </a:cubicBezTo>
                  <a:cubicBezTo>
                    <a:pt x="1962" y="5"/>
                    <a:pt x="1937" y="0"/>
                    <a:pt x="1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361;p42">
              <a:extLst>
                <a:ext uri="{FF2B5EF4-FFF2-40B4-BE49-F238E27FC236}">
                  <a16:creationId xmlns:a16="http://schemas.microsoft.com/office/drawing/2014/main" id="{ED27F073-AE04-82CE-0D3B-6B12B046866E}"/>
                </a:ext>
              </a:extLst>
            </p:cNvPr>
            <p:cNvSpPr/>
            <p:nvPr/>
          </p:nvSpPr>
          <p:spPr>
            <a:xfrm>
              <a:off x="774106" y="3989222"/>
              <a:ext cx="612811" cy="147198"/>
            </a:xfrm>
            <a:custGeom>
              <a:avLst/>
              <a:gdLst/>
              <a:ahLst/>
              <a:cxnLst/>
              <a:rect l="l" t="t" r="r" b="b"/>
              <a:pathLst>
                <a:path w="9542" h="2292" extrusionOk="0">
                  <a:moveTo>
                    <a:pt x="233" y="0"/>
                  </a:moveTo>
                  <a:cubicBezTo>
                    <a:pt x="134" y="0"/>
                    <a:pt x="43" y="66"/>
                    <a:pt x="23" y="166"/>
                  </a:cubicBezTo>
                  <a:cubicBezTo>
                    <a:pt x="0" y="282"/>
                    <a:pt x="69" y="397"/>
                    <a:pt x="185" y="420"/>
                  </a:cubicBezTo>
                  <a:lnTo>
                    <a:pt x="9265" y="2292"/>
                  </a:lnTo>
                  <a:lnTo>
                    <a:pt x="9311" y="2292"/>
                  </a:lnTo>
                  <a:cubicBezTo>
                    <a:pt x="9403" y="2292"/>
                    <a:pt x="9496" y="2222"/>
                    <a:pt x="9519" y="2130"/>
                  </a:cubicBezTo>
                  <a:cubicBezTo>
                    <a:pt x="9542" y="1991"/>
                    <a:pt x="9473" y="1899"/>
                    <a:pt x="9334" y="1853"/>
                  </a:cubicBezTo>
                  <a:lnTo>
                    <a:pt x="277" y="4"/>
                  </a:lnTo>
                  <a:cubicBezTo>
                    <a:pt x="262" y="1"/>
                    <a:pt x="248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362;p42">
              <a:extLst>
                <a:ext uri="{FF2B5EF4-FFF2-40B4-BE49-F238E27FC236}">
                  <a16:creationId xmlns:a16="http://schemas.microsoft.com/office/drawing/2014/main" id="{467D683C-85E9-F806-1EC9-737CAE8CBCA5}"/>
                </a:ext>
              </a:extLst>
            </p:cNvPr>
            <p:cNvSpPr/>
            <p:nvPr/>
          </p:nvSpPr>
          <p:spPr>
            <a:xfrm>
              <a:off x="1458055" y="4130123"/>
              <a:ext cx="253807" cy="73085"/>
            </a:xfrm>
            <a:custGeom>
              <a:avLst/>
              <a:gdLst/>
              <a:ahLst/>
              <a:cxnLst/>
              <a:rect l="l" t="t" r="r" b="b"/>
              <a:pathLst>
                <a:path w="3952" h="1138" extrusionOk="0">
                  <a:moveTo>
                    <a:pt x="234" y="1"/>
                  </a:moveTo>
                  <a:cubicBezTo>
                    <a:pt x="134" y="1"/>
                    <a:pt x="44" y="66"/>
                    <a:pt x="24" y="167"/>
                  </a:cubicBezTo>
                  <a:cubicBezTo>
                    <a:pt x="1" y="283"/>
                    <a:pt x="70" y="398"/>
                    <a:pt x="186" y="421"/>
                  </a:cubicBezTo>
                  <a:lnTo>
                    <a:pt x="3674" y="1137"/>
                  </a:lnTo>
                  <a:lnTo>
                    <a:pt x="3721" y="1137"/>
                  </a:lnTo>
                  <a:cubicBezTo>
                    <a:pt x="3813" y="1137"/>
                    <a:pt x="3905" y="1068"/>
                    <a:pt x="3928" y="976"/>
                  </a:cubicBezTo>
                  <a:cubicBezTo>
                    <a:pt x="3952" y="860"/>
                    <a:pt x="3882" y="745"/>
                    <a:pt x="3744" y="721"/>
                  </a:cubicBezTo>
                  <a:lnTo>
                    <a:pt x="278" y="5"/>
                  </a:lnTo>
                  <a:cubicBezTo>
                    <a:pt x="263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363;p42">
              <a:extLst>
                <a:ext uri="{FF2B5EF4-FFF2-40B4-BE49-F238E27FC236}">
                  <a16:creationId xmlns:a16="http://schemas.microsoft.com/office/drawing/2014/main" id="{20B566E0-3A8C-00C5-DE0A-D37F58CB70EB}"/>
                </a:ext>
              </a:extLst>
            </p:cNvPr>
            <p:cNvSpPr/>
            <p:nvPr/>
          </p:nvSpPr>
          <p:spPr>
            <a:xfrm>
              <a:off x="713225" y="3663430"/>
              <a:ext cx="213732" cy="97618"/>
            </a:xfrm>
            <a:custGeom>
              <a:avLst/>
              <a:gdLst/>
              <a:ahLst/>
              <a:cxnLst/>
              <a:rect l="l" t="t" r="r" b="b"/>
              <a:pathLst>
                <a:path w="3328" h="1520" extrusionOk="0">
                  <a:moveTo>
                    <a:pt x="232" y="0"/>
                  </a:moveTo>
                  <a:cubicBezTo>
                    <a:pt x="143" y="0"/>
                    <a:pt x="58" y="48"/>
                    <a:pt x="24" y="133"/>
                  </a:cubicBezTo>
                  <a:cubicBezTo>
                    <a:pt x="1" y="249"/>
                    <a:pt x="47" y="364"/>
                    <a:pt x="163" y="410"/>
                  </a:cubicBezTo>
                  <a:lnTo>
                    <a:pt x="3004" y="1496"/>
                  </a:lnTo>
                  <a:cubicBezTo>
                    <a:pt x="3051" y="1519"/>
                    <a:pt x="3074" y="1519"/>
                    <a:pt x="3097" y="1519"/>
                  </a:cubicBezTo>
                  <a:cubicBezTo>
                    <a:pt x="3189" y="1519"/>
                    <a:pt x="3258" y="1473"/>
                    <a:pt x="3305" y="1381"/>
                  </a:cubicBezTo>
                  <a:cubicBezTo>
                    <a:pt x="3328" y="1265"/>
                    <a:pt x="3282" y="1150"/>
                    <a:pt x="3166" y="1104"/>
                  </a:cubicBezTo>
                  <a:lnTo>
                    <a:pt x="324" y="18"/>
                  </a:lnTo>
                  <a:cubicBezTo>
                    <a:pt x="295" y="6"/>
                    <a:pt x="263" y="0"/>
                    <a:pt x="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364;p42">
              <a:extLst>
                <a:ext uri="{FF2B5EF4-FFF2-40B4-BE49-F238E27FC236}">
                  <a16:creationId xmlns:a16="http://schemas.microsoft.com/office/drawing/2014/main" id="{AD203202-C88A-C374-8A05-2DF6CE1DD6A0}"/>
                </a:ext>
              </a:extLst>
            </p:cNvPr>
            <p:cNvSpPr/>
            <p:nvPr/>
          </p:nvSpPr>
          <p:spPr>
            <a:xfrm>
              <a:off x="952125" y="3754110"/>
              <a:ext cx="231522" cy="104875"/>
            </a:xfrm>
            <a:custGeom>
              <a:avLst/>
              <a:gdLst/>
              <a:ahLst/>
              <a:cxnLst/>
              <a:rect l="l" t="t" r="r" b="b"/>
              <a:pathLst>
                <a:path w="3605" h="1633" extrusionOk="0">
                  <a:moveTo>
                    <a:pt x="248" y="1"/>
                  </a:moveTo>
                  <a:cubicBezTo>
                    <a:pt x="155" y="1"/>
                    <a:pt x="65" y="63"/>
                    <a:pt x="47" y="154"/>
                  </a:cubicBezTo>
                  <a:cubicBezTo>
                    <a:pt x="1" y="246"/>
                    <a:pt x="47" y="385"/>
                    <a:pt x="162" y="431"/>
                  </a:cubicBezTo>
                  <a:lnTo>
                    <a:pt x="3281" y="1609"/>
                  </a:lnTo>
                  <a:cubicBezTo>
                    <a:pt x="3304" y="1632"/>
                    <a:pt x="3327" y="1632"/>
                    <a:pt x="3351" y="1632"/>
                  </a:cubicBezTo>
                  <a:cubicBezTo>
                    <a:pt x="3443" y="1632"/>
                    <a:pt x="3512" y="1586"/>
                    <a:pt x="3559" y="1494"/>
                  </a:cubicBezTo>
                  <a:cubicBezTo>
                    <a:pt x="3605" y="1378"/>
                    <a:pt x="3535" y="1263"/>
                    <a:pt x="3420" y="1216"/>
                  </a:cubicBezTo>
                  <a:lnTo>
                    <a:pt x="324" y="15"/>
                  </a:lnTo>
                  <a:cubicBezTo>
                    <a:pt x="299" y="5"/>
                    <a:pt x="274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365;p42">
              <a:extLst>
                <a:ext uri="{FF2B5EF4-FFF2-40B4-BE49-F238E27FC236}">
                  <a16:creationId xmlns:a16="http://schemas.microsoft.com/office/drawing/2014/main" id="{1FBD9181-5A9C-C3D5-C052-0425D2BC9C3F}"/>
                </a:ext>
              </a:extLst>
            </p:cNvPr>
            <p:cNvSpPr/>
            <p:nvPr/>
          </p:nvSpPr>
          <p:spPr>
            <a:xfrm>
              <a:off x="1232577" y="3860973"/>
              <a:ext cx="454053" cy="190869"/>
            </a:xfrm>
            <a:custGeom>
              <a:avLst/>
              <a:gdLst/>
              <a:ahLst/>
              <a:cxnLst/>
              <a:rect l="l" t="t" r="r" b="b"/>
              <a:pathLst>
                <a:path w="7070" h="2972" extrusionOk="0">
                  <a:moveTo>
                    <a:pt x="250" y="0"/>
                  </a:moveTo>
                  <a:cubicBezTo>
                    <a:pt x="162" y="0"/>
                    <a:pt x="83" y="62"/>
                    <a:pt x="46" y="153"/>
                  </a:cubicBezTo>
                  <a:cubicBezTo>
                    <a:pt x="0" y="269"/>
                    <a:pt x="46" y="384"/>
                    <a:pt x="162" y="430"/>
                  </a:cubicBezTo>
                  <a:lnTo>
                    <a:pt x="6746" y="2949"/>
                  </a:lnTo>
                  <a:cubicBezTo>
                    <a:pt x="6769" y="2949"/>
                    <a:pt x="6793" y="2972"/>
                    <a:pt x="6839" y="2972"/>
                  </a:cubicBezTo>
                  <a:cubicBezTo>
                    <a:pt x="6908" y="2949"/>
                    <a:pt x="7001" y="2902"/>
                    <a:pt x="7024" y="2833"/>
                  </a:cubicBezTo>
                  <a:cubicBezTo>
                    <a:pt x="7070" y="2718"/>
                    <a:pt x="7024" y="2579"/>
                    <a:pt x="6908" y="2533"/>
                  </a:cubicBezTo>
                  <a:lnTo>
                    <a:pt x="324" y="15"/>
                  </a:lnTo>
                  <a:cubicBezTo>
                    <a:pt x="299" y="5"/>
                    <a:pt x="274" y="0"/>
                    <a:pt x="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366;p42">
              <a:extLst>
                <a:ext uri="{FF2B5EF4-FFF2-40B4-BE49-F238E27FC236}">
                  <a16:creationId xmlns:a16="http://schemas.microsoft.com/office/drawing/2014/main" id="{0B28FB44-2E89-2A58-DDF9-8CFE9FED0391}"/>
                </a:ext>
              </a:extLst>
            </p:cNvPr>
            <p:cNvSpPr/>
            <p:nvPr/>
          </p:nvSpPr>
          <p:spPr>
            <a:xfrm>
              <a:off x="840831" y="3411619"/>
              <a:ext cx="569846" cy="361316"/>
            </a:xfrm>
            <a:custGeom>
              <a:avLst/>
              <a:gdLst/>
              <a:ahLst/>
              <a:cxnLst/>
              <a:rect l="l" t="t" r="r" b="b"/>
              <a:pathLst>
                <a:path w="8873" h="5626" extrusionOk="0">
                  <a:moveTo>
                    <a:pt x="245" y="1"/>
                  </a:moveTo>
                  <a:cubicBezTo>
                    <a:pt x="173" y="1"/>
                    <a:pt x="101" y="42"/>
                    <a:pt x="70" y="104"/>
                  </a:cubicBezTo>
                  <a:cubicBezTo>
                    <a:pt x="1" y="196"/>
                    <a:pt x="24" y="335"/>
                    <a:pt x="139" y="404"/>
                  </a:cubicBezTo>
                  <a:lnTo>
                    <a:pt x="8503" y="5602"/>
                  </a:lnTo>
                  <a:cubicBezTo>
                    <a:pt x="8526" y="5625"/>
                    <a:pt x="8572" y="5625"/>
                    <a:pt x="8618" y="5625"/>
                  </a:cubicBezTo>
                  <a:cubicBezTo>
                    <a:pt x="8688" y="5625"/>
                    <a:pt x="8757" y="5602"/>
                    <a:pt x="8803" y="5533"/>
                  </a:cubicBezTo>
                  <a:cubicBezTo>
                    <a:pt x="8873" y="5417"/>
                    <a:pt x="8826" y="5302"/>
                    <a:pt x="8734" y="5233"/>
                  </a:cubicBezTo>
                  <a:lnTo>
                    <a:pt x="347" y="34"/>
                  </a:lnTo>
                  <a:cubicBezTo>
                    <a:pt x="317" y="11"/>
                    <a:pt x="281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367;p42">
              <a:extLst>
                <a:ext uri="{FF2B5EF4-FFF2-40B4-BE49-F238E27FC236}">
                  <a16:creationId xmlns:a16="http://schemas.microsoft.com/office/drawing/2014/main" id="{7B0C5D10-E0DF-50DA-847F-CB1D1D37D8AE}"/>
                </a:ext>
              </a:extLst>
            </p:cNvPr>
            <p:cNvSpPr/>
            <p:nvPr/>
          </p:nvSpPr>
          <p:spPr>
            <a:xfrm>
              <a:off x="1483294" y="3810431"/>
              <a:ext cx="210778" cy="139042"/>
            </a:xfrm>
            <a:custGeom>
              <a:avLst/>
              <a:gdLst/>
              <a:ahLst/>
              <a:cxnLst/>
              <a:rect l="l" t="t" r="r" b="b"/>
              <a:pathLst>
                <a:path w="3282" h="2165" extrusionOk="0">
                  <a:moveTo>
                    <a:pt x="231" y="0"/>
                  </a:moveTo>
                  <a:cubicBezTo>
                    <a:pt x="164" y="0"/>
                    <a:pt x="99" y="36"/>
                    <a:pt x="70" y="108"/>
                  </a:cubicBezTo>
                  <a:cubicBezTo>
                    <a:pt x="1" y="201"/>
                    <a:pt x="24" y="339"/>
                    <a:pt x="139" y="386"/>
                  </a:cubicBezTo>
                  <a:lnTo>
                    <a:pt x="2935" y="2118"/>
                  </a:lnTo>
                  <a:cubicBezTo>
                    <a:pt x="2958" y="2142"/>
                    <a:pt x="3004" y="2165"/>
                    <a:pt x="3027" y="2165"/>
                  </a:cubicBezTo>
                  <a:cubicBezTo>
                    <a:pt x="3120" y="2165"/>
                    <a:pt x="3189" y="2118"/>
                    <a:pt x="3212" y="2049"/>
                  </a:cubicBezTo>
                  <a:cubicBezTo>
                    <a:pt x="3281" y="1957"/>
                    <a:pt x="3258" y="1818"/>
                    <a:pt x="3143" y="1772"/>
                  </a:cubicBezTo>
                  <a:lnTo>
                    <a:pt x="347" y="39"/>
                  </a:lnTo>
                  <a:cubicBezTo>
                    <a:pt x="313" y="13"/>
                    <a:pt x="271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368;p42">
              <a:extLst>
                <a:ext uri="{FF2B5EF4-FFF2-40B4-BE49-F238E27FC236}">
                  <a16:creationId xmlns:a16="http://schemas.microsoft.com/office/drawing/2014/main" id="{43D39BF8-BD7D-D470-ED83-44840A26AEB5}"/>
                </a:ext>
              </a:extLst>
            </p:cNvPr>
            <p:cNvSpPr/>
            <p:nvPr/>
          </p:nvSpPr>
          <p:spPr>
            <a:xfrm>
              <a:off x="1076778" y="3113699"/>
              <a:ext cx="163254" cy="159208"/>
            </a:xfrm>
            <a:custGeom>
              <a:avLst/>
              <a:gdLst/>
              <a:ahLst/>
              <a:cxnLst/>
              <a:rect l="l" t="t" r="r" b="b"/>
              <a:pathLst>
                <a:path w="2542" h="2479" extrusionOk="0">
                  <a:moveTo>
                    <a:pt x="234" y="1"/>
                  </a:moveTo>
                  <a:cubicBezTo>
                    <a:pt x="179" y="1"/>
                    <a:pt x="127" y="18"/>
                    <a:pt x="93" y="52"/>
                  </a:cubicBezTo>
                  <a:cubicBezTo>
                    <a:pt x="0" y="145"/>
                    <a:pt x="0" y="284"/>
                    <a:pt x="93" y="376"/>
                  </a:cubicBezTo>
                  <a:lnTo>
                    <a:pt x="2149" y="2409"/>
                  </a:lnTo>
                  <a:cubicBezTo>
                    <a:pt x="2195" y="2455"/>
                    <a:pt x="2241" y="2478"/>
                    <a:pt x="2311" y="2478"/>
                  </a:cubicBezTo>
                  <a:cubicBezTo>
                    <a:pt x="2357" y="2478"/>
                    <a:pt x="2403" y="2455"/>
                    <a:pt x="2449" y="2409"/>
                  </a:cubicBezTo>
                  <a:cubicBezTo>
                    <a:pt x="2542" y="2340"/>
                    <a:pt x="2542" y="2201"/>
                    <a:pt x="2449" y="2109"/>
                  </a:cubicBezTo>
                  <a:lnTo>
                    <a:pt x="393" y="52"/>
                  </a:lnTo>
                  <a:cubicBezTo>
                    <a:pt x="347" y="18"/>
                    <a:pt x="289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369;p42">
              <a:extLst>
                <a:ext uri="{FF2B5EF4-FFF2-40B4-BE49-F238E27FC236}">
                  <a16:creationId xmlns:a16="http://schemas.microsoft.com/office/drawing/2014/main" id="{CD7F19C5-7193-27D6-7C89-C84772A7B60A}"/>
                </a:ext>
              </a:extLst>
            </p:cNvPr>
            <p:cNvSpPr/>
            <p:nvPr/>
          </p:nvSpPr>
          <p:spPr>
            <a:xfrm>
              <a:off x="1277082" y="3312912"/>
              <a:ext cx="442236" cy="436263"/>
            </a:xfrm>
            <a:custGeom>
              <a:avLst/>
              <a:gdLst/>
              <a:ahLst/>
              <a:cxnLst/>
              <a:rect l="l" t="t" r="r" b="b"/>
              <a:pathLst>
                <a:path w="6886" h="6793" extrusionOk="0">
                  <a:moveTo>
                    <a:pt x="252" y="0"/>
                  </a:moveTo>
                  <a:cubicBezTo>
                    <a:pt x="197" y="0"/>
                    <a:pt x="139" y="23"/>
                    <a:pt x="93" y="69"/>
                  </a:cubicBezTo>
                  <a:cubicBezTo>
                    <a:pt x="0" y="139"/>
                    <a:pt x="23" y="277"/>
                    <a:pt x="93" y="370"/>
                  </a:cubicBezTo>
                  <a:lnTo>
                    <a:pt x="6492" y="6746"/>
                  </a:lnTo>
                  <a:cubicBezTo>
                    <a:pt x="6539" y="6770"/>
                    <a:pt x="6608" y="6793"/>
                    <a:pt x="6654" y="6793"/>
                  </a:cubicBezTo>
                  <a:cubicBezTo>
                    <a:pt x="6700" y="6793"/>
                    <a:pt x="6770" y="6770"/>
                    <a:pt x="6816" y="6746"/>
                  </a:cubicBezTo>
                  <a:cubicBezTo>
                    <a:pt x="6885" y="6654"/>
                    <a:pt x="6885" y="6515"/>
                    <a:pt x="6816" y="6423"/>
                  </a:cubicBezTo>
                  <a:lnTo>
                    <a:pt x="393" y="69"/>
                  </a:lnTo>
                  <a:cubicBezTo>
                    <a:pt x="358" y="23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370;p42">
              <a:extLst>
                <a:ext uri="{FF2B5EF4-FFF2-40B4-BE49-F238E27FC236}">
                  <a16:creationId xmlns:a16="http://schemas.microsoft.com/office/drawing/2014/main" id="{5F2C9737-3732-2919-CE8D-90B15B51D3B8}"/>
                </a:ext>
              </a:extLst>
            </p:cNvPr>
            <p:cNvSpPr/>
            <p:nvPr/>
          </p:nvSpPr>
          <p:spPr>
            <a:xfrm>
              <a:off x="1377972" y="2872678"/>
              <a:ext cx="213732" cy="318608"/>
            </a:xfrm>
            <a:custGeom>
              <a:avLst/>
              <a:gdLst/>
              <a:ahLst/>
              <a:cxnLst/>
              <a:rect l="l" t="t" r="r" b="b"/>
              <a:pathLst>
                <a:path w="3328" h="4961" extrusionOk="0">
                  <a:moveTo>
                    <a:pt x="256" y="1"/>
                  </a:moveTo>
                  <a:cubicBezTo>
                    <a:pt x="215" y="1"/>
                    <a:pt x="174" y="14"/>
                    <a:pt x="139" y="40"/>
                  </a:cubicBezTo>
                  <a:cubicBezTo>
                    <a:pt x="23" y="86"/>
                    <a:pt x="0" y="224"/>
                    <a:pt x="70" y="340"/>
                  </a:cubicBezTo>
                  <a:lnTo>
                    <a:pt x="2888" y="4845"/>
                  </a:lnTo>
                  <a:cubicBezTo>
                    <a:pt x="2934" y="4914"/>
                    <a:pt x="3004" y="4961"/>
                    <a:pt x="3073" y="4961"/>
                  </a:cubicBezTo>
                  <a:cubicBezTo>
                    <a:pt x="3119" y="4961"/>
                    <a:pt x="3142" y="4938"/>
                    <a:pt x="3189" y="4914"/>
                  </a:cubicBezTo>
                  <a:cubicBezTo>
                    <a:pt x="3281" y="4868"/>
                    <a:pt x="3327" y="4730"/>
                    <a:pt x="3258" y="4614"/>
                  </a:cubicBezTo>
                  <a:lnTo>
                    <a:pt x="439" y="109"/>
                  </a:lnTo>
                  <a:cubicBezTo>
                    <a:pt x="396" y="37"/>
                    <a:pt x="326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371;p42">
              <a:extLst>
                <a:ext uri="{FF2B5EF4-FFF2-40B4-BE49-F238E27FC236}">
                  <a16:creationId xmlns:a16="http://schemas.microsoft.com/office/drawing/2014/main" id="{B379914E-E0EC-EF94-933F-0981CD51E6B1}"/>
                </a:ext>
              </a:extLst>
            </p:cNvPr>
            <p:cNvSpPr/>
            <p:nvPr/>
          </p:nvSpPr>
          <p:spPr>
            <a:xfrm>
              <a:off x="1622781" y="3264361"/>
              <a:ext cx="204806" cy="305314"/>
            </a:xfrm>
            <a:custGeom>
              <a:avLst/>
              <a:gdLst/>
              <a:ahLst/>
              <a:cxnLst/>
              <a:rect l="l" t="t" r="r" b="b"/>
              <a:pathLst>
                <a:path w="3189" h="4754" extrusionOk="0">
                  <a:moveTo>
                    <a:pt x="250" y="1"/>
                  </a:moveTo>
                  <a:cubicBezTo>
                    <a:pt x="206" y="1"/>
                    <a:pt x="159" y="14"/>
                    <a:pt x="116" y="40"/>
                  </a:cubicBezTo>
                  <a:cubicBezTo>
                    <a:pt x="23" y="86"/>
                    <a:pt x="0" y="225"/>
                    <a:pt x="47" y="340"/>
                  </a:cubicBezTo>
                  <a:lnTo>
                    <a:pt x="2750" y="4638"/>
                  </a:lnTo>
                  <a:cubicBezTo>
                    <a:pt x="2796" y="4707"/>
                    <a:pt x="2865" y="4753"/>
                    <a:pt x="2935" y="4753"/>
                  </a:cubicBezTo>
                  <a:cubicBezTo>
                    <a:pt x="2981" y="4753"/>
                    <a:pt x="3004" y="4730"/>
                    <a:pt x="3050" y="4707"/>
                  </a:cubicBezTo>
                  <a:cubicBezTo>
                    <a:pt x="3142" y="4661"/>
                    <a:pt x="3189" y="4522"/>
                    <a:pt x="3119" y="4430"/>
                  </a:cubicBezTo>
                  <a:lnTo>
                    <a:pt x="416" y="109"/>
                  </a:lnTo>
                  <a:cubicBezTo>
                    <a:pt x="387" y="37"/>
                    <a:pt x="322" y="1"/>
                    <a:pt x="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372;p42">
              <a:extLst>
                <a:ext uri="{FF2B5EF4-FFF2-40B4-BE49-F238E27FC236}">
                  <a16:creationId xmlns:a16="http://schemas.microsoft.com/office/drawing/2014/main" id="{375FC854-054B-0B61-033A-3D4CFBE418D9}"/>
                </a:ext>
              </a:extLst>
            </p:cNvPr>
            <p:cNvSpPr/>
            <p:nvPr/>
          </p:nvSpPr>
          <p:spPr>
            <a:xfrm>
              <a:off x="1717763" y="2710841"/>
              <a:ext cx="56387" cy="100637"/>
            </a:xfrm>
            <a:custGeom>
              <a:avLst/>
              <a:gdLst/>
              <a:ahLst/>
              <a:cxnLst/>
              <a:rect l="l" t="t" r="r" b="b"/>
              <a:pathLst>
                <a:path w="878" h="1567" extrusionOk="0">
                  <a:moveTo>
                    <a:pt x="254" y="0"/>
                  </a:moveTo>
                  <a:cubicBezTo>
                    <a:pt x="223" y="0"/>
                    <a:pt x="192" y="6"/>
                    <a:pt x="162" y="18"/>
                  </a:cubicBezTo>
                  <a:cubicBezTo>
                    <a:pt x="46" y="41"/>
                    <a:pt x="0" y="180"/>
                    <a:pt x="46" y="272"/>
                  </a:cubicBezTo>
                  <a:lnTo>
                    <a:pt x="416" y="1404"/>
                  </a:lnTo>
                  <a:cubicBezTo>
                    <a:pt x="462" y="1497"/>
                    <a:pt x="531" y="1566"/>
                    <a:pt x="624" y="1566"/>
                  </a:cubicBezTo>
                  <a:lnTo>
                    <a:pt x="624" y="1543"/>
                  </a:lnTo>
                  <a:lnTo>
                    <a:pt x="693" y="1543"/>
                  </a:lnTo>
                  <a:cubicBezTo>
                    <a:pt x="809" y="1497"/>
                    <a:pt x="878" y="1381"/>
                    <a:pt x="832" y="1266"/>
                  </a:cubicBezTo>
                  <a:lnTo>
                    <a:pt x="439" y="134"/>
                  </a:lnTo>
                  <a:cubicBezTo>
                    <a:pt x="422" y="48"/>
                    <a:pt x="341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373;p42">
              <a:extLst>
                <a:ext uri="{FF2B5EF4-FFF2-40B4-BE49-F238E27FC236}">
                  <a16:creationId xmlns:a16="http://schemas.microsoft.com/office/drawing/2014/main" id="{B8ED3099-A632-6607-1524-3C65F13BB1B0}"/>
                </a:ext>
              </a:extLst>
            </p:cNvPr>
            <p:cNvSpPr/>
            <p:nvPr/>
          </p:nvSpPr>
          <p:spPr>
            <a:xfrm>
              <a:off x="1771131" y="2865164"/>
              <a:ext cx="203328" cy="526432"/>
            </a:xfrm>
            <a:custGeom>
              <a:avLst/>
              <a:gdLst/>
              <a:ahLst/>
              <a:cxnLst/>
              <a:rect l="l" t="t" r="r" b="b"/>
              <a:pathLst>
                <a:path w="3166" h="8197" extrusionOk="0">
                  <a:moveTo>
                    <a:pt x="254" y="0"/>
                  </a:moveTo>
                  <a:cubicBezTo>
                    <a:pt x="224" y="0"/>
                    <a:pt x="192" y="6"/>
                    <a:pt x="162" y="18"/>
                  </a:cubicBezTo>
                  <a:cubicBezTo>
                    <a:pt x="47" y="41"/>
                    <a:pt x="1" y="180"/>
                    <a:pt x="47" y="295"/>
                  </a:cubicBezTo>
                  <a:lnTo>
                    <a:pt x="2727" y="8035"/>
                  </a:lnTo>
                  <a:cubicBezTo>
                    <a:pt x="2750" y="8127"/>
                    <a:pt x="2842" y="8197"/>
                    <a:pt x="2935" y="8197"/>
                  </a:cubicBezTo>
                  <a:cubicBezTo>
                    <a:pt x="2958" y="8197"/>
                    <a:pt x="2981" y="8174"/>
                    <a:pt x="3004" y="8174"/>
                  </a:cubicBezTo>
                  <a:cubicBezTo>
                    <a:pt x="3120" y="8127"/>
                    <a:pt x="3166" y="8012"/>
                    <a:pt x="3120" y="7896"/>
                  </a:cubicBezTo>
                  <a:lnTo>
                    <a:pt x="440" y="133"/>
                  </a:lnTo>
                  <a:cubicBezTo>
                    <a:pt x="423" y="48"/>
                    <a:pt x="34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374;p42">
              <a:extLst>
                <a:ext uri="{FF2B5EF4-FFF2-40B4-BE49-F238E27FC236}">
                  <a16:creationId xmlns:a16="http://schemas.microsoft.com/office/drawing/2014/main" id="{9A15D223-570E-CC47-531B-E99ECF8FDA13}"/>
                </a:ext>
              </a:extLst>
            </p:cNvPr>
            <p:cNvSpPr/>
            <p:nvPr/>
          </p:nvSpPr>
          <p:spPr>
            <a:xfrm>
              <a:off x="2017417" y="3802532"/>
              <a:ext cx="519432" cy="26781"/>
            </a:xfrm>
            <a:custGeom>
              <a:avLst/>
              <a:gdLst/>
              <a:ahLst/>
              <a:cxnLst/>
              <a:rect l="l" t="t" r="r" b="b"/>
              <a:pathLst>
                <a:path w="8088" h="417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16"/>
                    <a:pt x="140" y="416"/>
                  </a:cubicBezTo>
                  <a:lnTo>
                    <a:pt x="7972" y="416"/>
                  </a:lnTo>
                  <a:cubicBezTo>
                    <a:pt x="8041" y="416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375;p42">
              <a:extLst>
                <a:ext uri="{FF2B5EF4-FFF2-40B4-BE49-F238E27FC236}">
                  <a16:creationId xmlns:a16="http://schemas.microsoft.com/office/drawing/2014/main" id="{FD9A6151-A75B-D173-9420-F3CA1F98E545}"/>
                </a:ext>
              </a:extLst>
            </p:cNvPr>
            <p:cNvSpPr/>
            <p:nvPr/>
          </p:nvSpPr>
          <p:spPr>
            <a:xfrm>
              <a:off x="2017417" y="3875230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376;p42">
              <a:extLst>
                <a:ext uri="{FF2B5EF4-FFF2-40B4-BE49-F238E27FC236}">
                  <a16:creationId xmlns:a16="http://schemas.microsoft.com/office/drawing/2014/main" id="{4A2045E3-989F-18B7-1657-318EF52CEE18}"/>
                </a:ext>
              </a:extLst>
            </p:cNvPr>
            <p:cNvSpPr/>
            <p:nvPr/>
          </p:nvSpPr>
          <p:spPr>
            <a:xfrm>
              <a:off x="2017417" y="3947928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1"/>
                  </a:moveTo>
                  <a:cubicBezTo>
                    <a:pt x="70" y="1"/>
                    <a:pt x="1" y="93"/>
                    <a:pt x="1" y="232"/>
                  </a:cubicBezTo>
                  <a:cubicBezTo>
                    <a:pt x="1" y="347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47"/>
                    <a:pt x="8087" y="232"/>
                  </a:cubicBezTo>
                  <a:cubicBezTo>
                    <a:pt x="8087" y="93"/>
                    <a:pt x="8041" y="1"/>
                    <a:pt x="7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377;p42">
              <a:extLst>
                <a:ext uri="{FF2B5EF4-FFF2-40B4-BE49-F238E27FC236}">
                  <a16:creationId xmlns:a16="http://schemas.microsoft.com/office/drawing/2014/main" id="{0AEA6448-6616-BC5C-7355-2E20F7367147}"/>
                </a:ext>
              </a:extLst>
            </p:cNvPr>
            <p:cNvSpPr/>
            <p:nvPr/>
          </p:nvSpPr>
          <p:spPr>
            <a:xfrm>
              <a:off x="2017417" y="4017672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378;p42">
              <a:extLst>
                <a:ext uri="{FF2B5EF4-FFF2-40B4-BE49-F238E27FC236}">
                  <a16:creationId xmlns:a16="http://schemas.microsoft.com/office/drawing/2014/main" id="{B76518A8-DE9E-275A-CAFF-6164F2364ECF}"/>
                </a:ext>
              </a:extLst>
            </p:cNvPr>
            <p:cNvSpPr/>
            <p:nvPr/>
          </p:nvSpPr>
          <p:spPr>
            <a:xfrm>
              <a:off x="2017417" y="4090370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47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47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6" name="Google Shape;379;p42">
              <a:extLst>
                <a:ext uri="{FF2B5EF4-FFF2-40B4-BE49-F238E27FC236}">
                  <a16:creationId xmlns:a16="http://schemas.microsoft.com/office/drawing/2014/main" id="{41415C0F-2078-6A6C-B7B7-44E7061B21B2}"/>
                </a:ext>
              </a:extLst>
            </p:cNvPr>
            <p:cNvGrpSpPr/>
            <p:nvPr/>
          </p:nvGrpSpPr>
          <p:grpSpPr>
            <a:xfrm>
              <a:off x="668145" y="949095"/>
              <a:ext cx="1126811" cy="1504663"/>
              <a:chOff x="7091420" y="949095"/>
              <a:chExt cx="1126811" cy="1504663"/>
            </a:xfrm>
          </p:grpSpPr>
          <p:sp>
            <p:nvSpPr>
              <p:cNvPr id="257" name="Google Shape;380;p42">
                <a:extLst>
                  <a:ext uri="{FF2B5EF4-FFF2-40B4-BE49-F238E27FC236}">
                    <a16:creationId xmlns:a16="http://schemas.microsoft.com/office/drawing/2014/main" id="{66AA7B85-2330-B98C-9181-F8E9B9999BF4}"/>
                  </a:ext>
                </a:extLst>
              </p:cNvPr>
              <p:cNvSpPr/>
              <p:nvPr/>
            </p:nvSpPr>
            <p:spPr>
              <a:xfrm>
                <a:off x="7960112" y="2180366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381;p42">
                <a:extLst>
                  <a:ext uri="{FF2B5EF4-FFF2-40B4-BE49-F238E27FC236}">
                    <a16:creationId xmlns:a16="http://schemas.microsoft.com/office/drawing/2014/main" id="{5A5C379E-2277-84D0-A774-08517F0FD629}"/>
                  </a:ext>
                </a:extLst>
              </p:cNvPr>
              <p:cNvSpPr/>
              <p:nvPr/>
            </p:nvSpPr>
            <p:spPr>
              <a:xfrm>
                <a:off x="7414583" y="121752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9" name="Google Shape;382;p42">
                <a:extLst>
                  <a:ext uri="{FF2B5EF4-FFF2-40B4-BE49-F238E27FC236}">
                    <a16:creationId xmlns:a16="http://schemas.microsoft.com/office/drawing/2014/main" id="{3152D7AB-C2CF-78CE-B46C-BCA98D6A6D1C}"/>
                  </a:ext>
                </a:extLst>
              </p:cNvPr>
              <p:cNvSpPr/>
              <p:nvPr/>
            </p:nvSpPr>
            <p:spPr>
              <a:xfrm rot="10800000">
                <a:off x="7091420" y="15711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0" name="Google Shape;383;p42">
                <a:extLst>
                  <a:ext uri="{FF2B5EF4-FFF2-40B4-BE49-F238E27FC236}">
                    <a16:creationId xmlns:a16="http://schemas.microsoft.com/office/drawing/2014/main" id="{32FB1138-AA5E-88EE-708F-09A3D1622CDC}"/>
                  </a:ext>
                </a:extLst>
              </p:cNvPr>
              <p:cNvSpPr/>
              <p:nvPr/>
            </p:nvSpPr>
            <p:spPr>
              <a:xfrm rot="10800000">
                <a:off x="7670646" y="1785470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1" name="Google Shape;384;p42">
                <a:extLst>
                  <a:ext uri="{FF2B5EF4-FFF2-40B4-BE49-F238E27FC236}">
                    <a16:creationId xmlns:a16="http://schemas.microsoft.com/office/drawing/2014/main" id="{37DDE1FD-C44C-AE1D-B8F3-78A05D4395C0}"/>
                  </a:ext>
                </a:extLst>
              </p:cNvPr>
              <p:cNvSpPr/>
              <p:nvPr/>
            </p:nvSpPr>
            <p:spPr>
              <a:xfrm rot="10800000">
                <a:off x="8158531" y="144611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2" name="Google Shape;385;p42">
                <a:extLst>
                  <a:ext uri="{FF2B5EF4-FFF2-40B4-BE49-F238E27FC236}">
                    <a16:creationId xmlns:a16="http://schemas.microsoft.com/office/drawing/2014/main" id="{00C475BF-524F-93F7-75B6-9BDECF219DF9}"/>
                  </a:ext>
                </a:extLst>
              </p:cNvPr>
              <p:cNvSpPr/>
              <p:nvPr/>
            </p:nvSpPr>
            <p:spPr>
              <a:xfrm rot="10800000">
                <a:off x="7290949" y="2284858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3" name="Google Shape;386;p42">
                <a:extLst>
                  <a:ext uri="{FF2B5EF4-FFF2-40B4-BE49-F238E27FC236}">
                    <a16:creationId xmlns:a16="http://schemas.microsoft.com/office/drawing/2014/main" id="{FCFA06FA-B942-979C-C823-2250CC6A530D}"/>
                  </a:ext>
                </a:extLst>
              </p:cNvPr>
              <p:cNvSpPr/>
              <p:nvPr/>
            </p:nvSpPr>
            <p:spPr>
              <a:xfrm rot="10800000">
                <a:off x="7853220" y="9490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264" name="Google Shape;280;p41">
            <a:extLst>
              <a:ext uri="{FF2B5EF4-FFF2-40B4-BE49-F238E27FC236}">
                <a16:creationId xmlns:a16="http://schemas.microsoft.com/office/drawing/2014/main" id="{C112FDB0-9B22-6B25-D9AD-BE79B0FF08E7}"/>
              </a:ext>
            </a:extLst>
          </p:cNvPr>
          <p:cNvGrpSpPr/>
          <p:nvPr/>
        </p:nvGrpSpPr>
        <p:grpSpPr>
          <a:xfrm>
            <a:off x="7199855" y="-3464187"/>
            <a:ext cx="3143974" cy="3095897"/>
            <a:chOff x="5153450" y="1023795"/>
            <a:chExt cx="3143974" cy="3095897"/>
          </a:xfrm>
        </p:grpSpPr>
        <p:sp>
          <p:nvSpPr>
            <p:cNvPr id="265" name="Google Shape;281;p41">
              <a:extLst>
                <a:ext uri="{FF2B5EF4-FFF2-40B4-BE49-F238E27FC236}">
                  <a16:creationId xmlns:a16="http://schemas.microsoft.com/office/drawing/2014/main" id="{6D9B37AC-2622-4F13-8921-AD27CBDF35D6}"/>
                </a:ext>
              </a:extLst>
            </p:cNvPr>
            <p:cNvSpPr/>
            <p:nvPr/>
          </p:nvSpPr>
          <p:spPr>
            <a:xfrm rot="16200000">
              <a:off x="4963788" y="1745120"/>
              <a:ext cx="2564234" cy="2184910"/>
            </a:xfrm>
            <a:custGeom>
              <a:avLst/>
              <a:gdLst/>
              <a:ahLst/>
              <a:cxnLst/>
              <a:rect l="l" t="t" r="r" b="b"/>
              <a:pathLst>
                <a:path w="65310" h="44182" extrusionOk="0">
                  <a:moveTo>
                    <a:pt x="22640" y="0"/>
                  </a:moveTo>
                  <a:cubicBezTo>
                    <a:pt x="9997" y="0"/>
                    <a:pt x="0" y="9749"/>
                    <a:pt x="181" y="22126"/>
                  </a:cubicBezTo>
                  <a:cubicBezTo>
                    <a:pt x="343" y="31113"/>
                    <a:pt x="5679" y="38807"/>
                    <a:pt x="13373" y="42272"/>
                  </a:cubicBezTo>
                  <a:cubicBezTo>
                    <a:pt x="13373" y="42272"/>
                    <a:pt x="17855" y="44005"/>
                    <a:pt x="21321" y="44144"/>
                  </a:cubicBezTo>
                  <a:cubicBezTo>
                    <a:pt x="21794" y="44171"/>
                    <a:pt x="22276" y="44182"/>
                    <a:pt x="22761" y="44182"/>
                  </a:cubicBezTo>
                  <a:cubicBezTo>
                    <a:pt x="23104" y="44182"/>
                    <a:pt x="23448" y="44176"/>
                    <a:pt x="23793" y="44167"/>
                  </a:cubicBezTo>
                  <a:lnTo>
                    <a:pt x="41813" y="43450"/>
                  </a:lnTo>
                  <a:cubicBezTo>
                    <a:pt x="54659" y="42919"/>
                    <a:pt x="65217" y="33192"/>
                    <a:pt x="65310" y="21872"/>
                  </a:cubicBezTo>
                  <a:cubicBezTo>
                    <a:pt x="65310" y="10643"/>
                    <a:pt x="54775" y="1194"/>
                    <a:pt x="41813" y="686"/>
                  </a:cubicBezTo>
                  <a:lnTo>
                    <a:pt x="23515" y="16"/>
                  </a:lnTo>
                  <a:cubicBezTo>
                    <a:pt x="23222" y="5"/>
                    <a:pt x="22930" y="0"/>
                    <a:pt x="226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66" name="Google Shape;297;p41">
              <a:extLst>
                <a:ext uri="{FF2B5EF4-FFF2-40B4-BE49-F238E27FC236}">
                  <a16:creationId xmlns:a16="http://schemas.microsoft.com/office/drawing/2014/main" id="{2BAAA45B-FE79-FCE9-6EFA-0A11A4C3CC51}"/>
                </a:ext>
              </a:extLst>
            </p:cNvPr>
            <p:cNvGrpSpPr/>
            <p:nvPr/>
          </p:nvGrpSpPr>
          <p:grpSpPr>
            <a:xfrm>
              <a:off x="7155983" y="1023795"/>
              <a:ext cx="1141441" cy="1400172"/>
              <a:chOff x="7414583" y="949095"/>
              <a:chExt cx="1141441" cy="1400172"/>
            </a:xfrm>
          </p:grpSpPr>
          <p:sp>
            <p:nvSpPr>
              <p:cNvPr id="267" name="Google Shape;298;p41">
                <a:extLst>
                  <a:ext uri="{FF2B5EF4-FFF2-40B4-BE49-F238E27FC236}">
                    <a16:creationId xmlns:a16="http://schemas.microsoft.com/office/drawing/2014/main" id="{4F849879-B8D0-B0BC-4E39-5F81DA1EF02B}"/>
                  </a:ext>
                </a:extLst>
              </p:cNvPr>
              <p:cNvSpPr/>
              <p:nvPr/>
            </p:nvSpPr>
            <p:spPr>
              <a:xfrm>
                <a:off x="7960112" y="2180366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8" name="Google Shape;299;p41">
                <a:extLst>
                  <a:ext uri="{FF2B5EF4-FFF2-40B4-BE49-F238E27FC236}">
                    <a16:creationId xmlns:a16="http://schemas.microsoft.com/office/drawing/2014/main" id="{C5683574-A2B6-7452-42D2-5B5F3CD3B916}"/>
                  </a:ext>
                </a:extLst>
              </p:cNvPr>
              <p:cNvSpPr/>
              <p:nvPr/>
            </p:nvSpPr>
            <p:spPr>
              <a:xfrm>
                <a:off x="7414583" y="121752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9" name="Google Shape;300;p41">
                <a:extLst>
                  <a:ext uri="{FF2B5EF4-FFF2-40B4-BE49-F238E27FC236}">
                    <a16:creationId xmlns:a16="http://schemas.microsoft.com/office/drawing/2014/main" id="{32B79FF6-EBD1-DDBB-E2A0-2F7EF0A32AC8}"/>
                  </a:ext>
                </a:extLst>
              </p:cNvPr>
              <p:cNvSpPr/>
              <p:nvPr/>
            </p:nvSpPr>
            <p:spPr>
              <a:xfrm rot="10800000">
                <a:off x="8218220" y="1845170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0" name="Google Shape;301;p41">
                <a:extLst>
                  <a:ext uri="{FF2B5EF4-FFF2-40B4-BE49-F238E27FC236}">
                    <a16:creationId xmlns:a16="http://schemas.microsoft.com/office/drawing/2014/main" id="{1F403A95-2242-61C3-1703-501583E57AF9}"/>
                  </a:ext>
                </a:extLst>
              </p:cNvPr>
              <p:cNvSpPr/>
              <p:nvPr/>
            </p:nvSpPr>
            <p:spPr>
              <a:xfrm rot="10800000">
                <a:off x="7670646" y="1785470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1" name="Google Shape;302;p41">
                <a:extLst>
                  <a:ext uri="{FF2B5EF4-FFF2-40B4-BE49-F238E27FC236}">
                    <a16:creationId xmlns:a16="http://schemas.microsoft.com/office/drawing/2014/main" id="{AD437576-615B-D18D-CB31-6E141A314085}"/>
                  </a:ext>
                </a:extLst>
              </p:cNvPr>
              <p:cNvSpPr/>
              <p:nvPr/>
            </p:nvSpPr>
            <p:spPr>
              <a:xfrm rot="10800000">
                <a:off x="8158531" y="144611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2" name="Google Shape;303;p41">
                <a:extLst>
                  <a:ext uri="{FF2B5EF4-FFF2-40B4-BE49-F238E27FC236}">
                    <a16:creationId xmlns:a16="http://schemas.microsoft.com/office/drawing/2014/main" id="{030BAB94-FE7F-26F0-7DBF-36868C1A3604}"/>
                  </a:ext>
                </a:extLst>
              </p:cNvPr>
              <p:cNvSpPr/>
              <p:nvPr/>
            </p:nvSpPr>
            <p:spPr>
              <a:xfrm rot="10800000">
                <a:off x="8387124" y="1084283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3" name="Google Shape;304;p41">
                <a:extLst>
                  <a:ext uri="{FF2B5EF4-FFF2-40B4-BE49-F238E27FC236}">
                    <a16:creationId xmlns:a16="http://schemas.microsoft.com/office/drawing/2014/main" id="{85DD3B77-FFF8-0720-7AC2-CBB328914382}"/>
                  </a:ext>
                </a:extLst>
              </p:cNvPr>
              <p:cNvSpPr/>
              <p:nvPr/>
            </p:nvSpPr>
            <p:spPr>
              <a:xfrm rot="10800000">
                <a:off x="7853220" y="9490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2BAC86-9707-9026-576B-24369E871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990" y="1316401"/>
            <a:ext cx="1022130" cy="1282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1890;p74">
            <a:extLst>
              <a:ext uri="{FF2B5EF4-FFF2-40B4-BE49-F238E27FC236}">
                <a16:creationId xmlns:a16="http://schemas.microsoft.com/office/drawing/2014/main" id="{02974BF3-3AA7-1759-4222-2BC89F8D0B12}"/>
              </a:ext>
            </a:extLst>
          </p:cNvPr>
          <p:cNvGrpSpPr/>
          <p:nvPr/>
        </p:nvGrpSpPr>
        <p:grpSpPr>
          <a:xfrm>
            <a:off x="686769" y="1095603"/>
            <a:ext cx="2838016" cy="2522125"/>
            <a:chOff x="720011" y="2753013"/>
            <a:chExt cx="2383015" cy="1856992"/>
          </a:xfrm>
        </p:grpSpPr>
        <p:grpSp>
          <p:nvGrpSpPr>
            <p:cNvPr id="7" name="Google Shape;1891;p74">
              <a:extLst>
                <a:ext uri="{FF2B5EF4-FFF2-40B4-BE49-F238E27FC236}">
                  <a16:creationId xmlns:a16="http://schemas.microsoft.com/office/drawing/2014/main" id="{6835DBD9-7A18-DF45-F9A5-396C3DCB5894}"/>
                </a:ext>
              </a:extLst>
            </p:cNvPr>
            <p:cNvGrpSpPr/>
            <p:nvPr/>
          </p:nvGrpSpPr>
          <p:grpSpPr>
            <a:xfrm>
              <a:off x="720011" y="2753036"/>
              <a:ext cx="1804482" cy="1856969"/>
              <a:chOff x="835651" y="2281650"/>
              <a:chExt cx="1996772" cy="2054852"/>
            </a:xfrm>
          </p:grpSpPr>
          <p:sp>
            <p:nvSpPr>
              <p:cNvPr id="15" name="Google Shape;1892;p74">
                <a:extLst>
                  <a:ext uri="{FF2B5EF4-FFF2-40B4-BE49-F238E27FC236}">
                    <a16:creationId xmlns:a16="http://schemas.microsoft.com/office/drawing/2014/main" id="{2794036D-CB36-45E1-B55D-778F1B71B14D}"/>
                  </a:ext>
                </a:extLst>
              </p:cNvPr>
              <p:cNvSpPr/>
              <p:nvPr/>
            </p:nvSpPr>
            <p:spPr>
              <a:xfrm>
                <a:off x="835651" y="3520644"/>
                <a:ext cx="1996772" cy="41087"/>
              </a:xfrm>
              <a:custGeom>
                <a:avLst/>
                <a:gdLst/>
                <a:ahLst/>
                <a:cxnLst/>
                <a:rect l="l" t="t" r="r" b="b"/>
                <a:pathLst>
                  <a:path w="67017" h="13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0731" y="606"/>
                      <a:pt x="44096" y="1014"/>
                      <a:pt x="64913" y="1373"/>
                    </a:cubicBezTo>
                    <a:cubicBezTo>
                      <a:pt x="65317" y="1373"/>
                      <a:pt x="65853" y="1379"/>
                      <a:pt x="66342" y="1379"/>
                    </a:cubicBezTo>
                    <a:cubicBezTo>
                      <a:pt x="66586" y="1379"/>
                      <a:pt x="66818" y="1377"/>
                      <a:pt x="67016" y="1373"/>
                    </a:cubicBezTo>
                    <a:lnTo>
                      <a:pt x="67004" y="1336"/>
                    </a:lnTo>
                    <a:lnTo>
                      <a:pt x="65965" y="1336"/>
                    </a:lnTo>
                    <a:lnTo>
                      <a:pt x="64913" y="1299"/>
                    </a:lnTo>
                    <a:cubicBezTo>
                      <a:pt x="43478" y="643"/>
                      <a:pt x="21449" y="173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" name="Google Shape;1893;p74">
                <a:extLst>
                  <a:ext uri="{FF2B5EF4-FFF2-40B4-BE49-F238E27FC236}">
                    <a16:creationId xmlns:a16="http://schemas.microsoft.com/office/drawing/2014/main" id="{7EB396F5-1819-9558-800E-3B2F14F0141D}"/>
                  </a:ext>
                </a:extLst>
              </p:cNvPr>
              <p:cNvSpPr/>
              <p:nvPr/>
            </p:nvSpPr>
            <p:spPr>
              <a:xfrm>
                <a:off x="2045889" y="3910889"/>
                <a:ext cx="704682" cy="216729"/>
              </a:xfrm>
              <a:custGeom>
                <a:avLst/>
                <a:gdLst/>
                <a:ahLst/>
                <a:cxnLst/>
                <a:rect l="l" t="t" r="r" b="b"/>
                <a:pathLst>
                  <a:path w="23651" h="7274" extrusionOk="0">
                    <a:moveTo>
                      <a:pt x="11825" y="1"/>
                    </a:moveTo>
                    <a:cubicBezTo>
                      <a:pt x="5295" y="1"/>
                      <a:pt x="1" y="1634"/>
                      <a:pt x="1" y="3637"/>
                    </a:cubicBezTo>
                    <a:cubicBezTo>
                      <a:pt x="1" y="5641"/>
                      <a:pt x="5295" y="7274"/>
                      <a:pt x="11825" y="7274"/>
                    </a:cubicBezTo>
                    <a:cubicBezTo>
                      <a:pt x="18356" y="7274"/>
                      <a:pt x="23650" y="5641"/>
                      <a:pt x="23650" y="3637"/>
                    </a:cubicBezTo>
                    <a:cubicBezTo>
                      <a:pt x="23650" y="1634"/>
                      <a:pt x="18356" y="1"/>
                      <a:pt x="118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" name="Google Shape;1894;p74">
                <a:extLst>
                  <a:ext uri="{FF2B5EF4-FFF2-40B4-BE49-F238E27FC236}">
                    <a16:creationId xmlns:a16="http://schemas.microsoft.com/office/drawing/2014/main" id="{C0EC8854-25C8-8055-09A7-E27F0F125B5E}"/>
                  </a:ext>
                </a:extLst>
              </p:cNvPr>
              <p:cNvSpPr/>
              <p:nvPr/>
            </p:nvSpPr>
            <p:spPr>
              <a:xfrm>
                <a:off x="2252273" y="3385021"/>
                <a:ext cx="318062" cy="111701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3749" extrusionOk="0">
                    <a:moveTo>
                      <a:pt x="5331" y="0"/>
                    </a:moveTo>
                    <a:cubicBezTo>
                      <a:pt x="2388" y="0"/>
                      <a:pt x="0" y="841"/>
                      <a:pt x="0" y="1880"/>
                    </a:cubicBezTo>
                    <a:cubicBezTo>
                      <a:pt x="0" y="2907"/>
                      <a:pt x="2388" y="3748"/>
                      <a:pt x="5331" y="3748"/>
                    </a:cubicBezTo>
                    <a:cubicBezTo>
                      <a:pt x="8288" y="3748"/>
                      <a:pt x="10675" y="2907"/>
                      <a:pt x="10675" y="1880"/>
                    </a:cubicBezTo>
                    <a:cubicBezTo>
                      <a:pt x="10675" y="841"/>
                      <a:pt x="8288" y="0"/>
                      <a:pt x="53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" name="Google Shape;1895;p74">
                <a:extLst>
                  <a:ext uri="{FF2B5EF4-FFF2-40B4-BE49-F238E27FC236}">
                    <a16:creationId xmlns:a16="http://schemas.microsoft.com/office/drawing/2014/main" id="{E2635796-418E-494C-70FC-4F087554C3A5}"/>
                  </a:ext>
                </a:extLst>
              </p:cNvPr>
              <p:cNvSpPr/>
              <p:nvPr/>
            </p:nvSpPr>
            <p:spPr>
              <a:xfrm>
                <a:off x="2289129" y="2281650"/>
                <a:ext cx="487595" cy="1041514"/>
              </a:xfrm>
              <a:custGeom>
                <a:avLst/>
                <a:gdLst/>
                <a:ahLst/>
                <a:cxnLst/>
                <a:rect l="l" t="t" r="r" b="b"/>
                <a:pathLst>
                  <a:path w="16365" h="34956" extrusionOk="0">
                    <a:moveTo>
                      <a:pt x="12580" y="0"/>
                    </a:moveTo>
                    <a:cubicBezTo>
                      <a:pt x="10786" y="483"/>
                      <a:pt x="9203" y="1485"/>
                      <a:pt x="7508" y="2499"/>
                    </a:cubicBezTo>
                    <a:cubicBezTo>
                      <a:pt x="6605" y="3031"/>
                      <a:pt x="5900" y="3835"/>
                      <a:pt x="5517" y="4812"/>
                    </a:cubicBezTo>
                    <a:cubicBezTo>
                      <a:pt x="2387" y="12629"/>
                      <a:pt x="544" y="20756"/>
                      <a:pt x="0" y="28981"/>
                    </a:cubicBezTo>
                    <a:cubicBezTo>
                      <a:pt x="903" y="30230"/>
                      <a:pt x="2053" y="30886"/>
                      <a:pt x="3031" y="31702"/>
                    </a:cubicBezTo>
                    <a:cubicBezTo>
                      <a:pt x="4008" y="32531"/>
                      <a:pt x="4874" y="33706"/>
                      <a:pt x="4676" y="34955"/>
                    </a:cubicBezTo>
                    <a:cubicBezTo>
                      <a:pt x="5405" y="33496"/>
                      <a:pt x="6543" y="32197"/>
                      <a:pt x="7978" y="31467"/>
                    </a:cubicBezTo>
                    <a:cubicBezTo>
                      <a:pt x="8621" y="31146"/>
                      <a:pt x="9314" y="30935"/>
                      <a:pt x="9945" y="30601"/>
                    </a:cubicBezTo>
                    <a:cubicBezTo>
                      <a:pt x="10576" y="30267"/>
                      <a:pt x="11182" y="29785"/>
                      <a:pt x="11442" y="29117"/>
                    </a:cubicBezTo>
                    <a:cubicBezTo>
                      <a:pt x="13915" y="22116"/>
                      <a:pt x="15536" y="14769"/>
                      <a:pt x="16265" y="7323"/>
                    </a:cubicBezTo>
                    <a:cubicBezTo>
                      <a:pt x="16364" y="6383"/>
                      <a:pt x="16142" y="5430"/>
                      <a:pt x="15659" y="4614"/>
                    </a:cubicBezTo>
                    <a:cubicBezTo>
                      <a:pt x="14633" y="2919"/>
                      <a:pt x="13656" y="1423"/>
                      <a:pt x="125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896;p74">
                <a:extLst>
                  <a:ext uri="{FF2B5EF4-FFF2-40B4-BE49-F238E27FC236}">
                    <a16:creationId xmlns:a16="http://schemas.microsoft.com/office/drawing/2014/main" id="{B9973938-A139-96B8-9BA9-93F76AD45DA0}"/>
                  </a:ext>
                </a:extLst>
              </p:cNvPr>
              <p:cNvSpPr/>
              <p:nvPr/>
            </p:nvSpPr>
            <p:spPr>
              <a:xfrm>
                <a:off x="2265174" y="3181943"/>
                <a:ext cx="167329" cy="257637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8647" extrusionOk="0">
                    <a:moveTo>
                      <a:pt x="569" y="1"/>
                    </a:moveTo>
                    <a:cubicBezTo>
                      <a:pt x="99" y="755"/>
                      <a:pt x="0" y="1720"/>
                      <a:pt x="297" y="2537"/>
                    </a:cubicBezTo>
                    <a:cubicBezTo>
                      <a:pt x="594" y="3365"/>
                      <a:pt x="1249" y="3996"/>
                      <a:pt x="1942" y="4540"/>
                    </a:cubicBezTo>
                    <a:cubicBezTo>
                      <a:pt x="2622" y="5085"/>
                      <a:pt x="3352" y="5579"/>
                      <a:pt x="3934" y="6247"/>
                    </a:cubicBezTo>
                    <a:cubicBezTo>
                      <a:pt x="4503" y="6903"/>
                      <a:pt x="4886" y="7793"/>
                      <a:pt x="4700" y="8647"/>
                    </a:cubicBezTo>
                    <a:cubicBezTo>
                      <a:pt x="5220" y="7645"/>
                      <a:pt x="5381" y="6470"/>
                      <a:pt x="5455" y="6087"/>
                    </a:cubicBezTo>
                    <a:lnTo>
                      <a:pt x="5455" y="6099"/>
                    </a:lnTo>
                    <a:cubicBezTo>
                      <a:pt x="5616" y="5196"/>
                      <a:pt x="5170" y="4293"/>
                      <a:pt x="4552" y="3625"/>
                    </a:cubicBezTo>
                    <a:cubicBezTo>
                      <a:pt x="3934" y="2970"/>
                      <a:pt x="3142" y="2499"/>
                      <a:pt x="2400" y="1968"/>
                    </a:cubicBezTo>
                    <a:cubicBezTo>
                      <a:pt x="1670" y="1448"/>
                      <a:pt x="940" y="830"/>
                      <a:pt x="5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1897;p74">
                <a:extLst>
                  <a:ext uri="{FF2B5EF4-FFF2-40B4-BE49-F238E27FC236}">
                    <a16:creationId xmlns:a16="http://schemas.microsoft.com/office/drawing/2014/main" id="{8ACB28A4-BEAA-EAEE-2175-3D22A4C5FD2E}"/>
                  </a:ext>
                </a:extLst>
              </p:cNvPr>
              <p:cNvSpPr/>
              <p:nvPr/>
            </p:nvSpPr>
            <p:spPr>
              <a:xfrm>
                <a:off x="2413668" y="3226188"/>
                <a:ext cx="189824" cy="195723"/>
              </a:xfrm>
              <a:custGeom>
                <a:avLst/>
                <a:gdLst/>
                <a:ahLst/>
                <a:cxnLst/>
                <a:rect l="l" t="t" r="r" b="b"/>
                <a:pathLst>
                  <a:path w="6371" h="6569" extrusionOk="0">
                    <a:moveTo>
                      <a:pt x="6371" y="0"/>
                    </a:moveTo>
                    <a:cubicBezTo>
                      <a:pt x="5616" y="891"/>
                      <a:pt x="4466" y="1299"/>
                      <a:pt x="3402" y="1769"/>
                    </a:cubicBezTo>
                    <a:cubicBezTo>
                      <a:pt x="2339" y="2251"/>
                      <a:pt x="1238" y="2919"/>
                      <a:pt x="879" y="4033"/>
                    </a:cubicBezTo>
                    <a:cubicBezTo>
                      <a:pt x="681" y="4626"/>
                      <a:pt x="186" y="5566"/>
                      <a:pt x="1" y="6568"/>
                    </a:cubicBezTo>
                    <a:cubicBezTo>
                      <a:pt x="335" y="5826"/>
                      <a:pt x="990" y="5269"/>
                      <a:pt x="1683" y="4837"/>
                    </a:cubicBezTo>
                    <a:cubicBezTo>
                      <a:pt x="2376" y="4404"/>
                      <a:pt x="3118" y="4070"/>
                      <a:pt x="3798" y="3612"/>
                    </a:cubicBezTo>
                    <a:cubicBezTo>
                      <a:pt x="5035" y="2746"/>
                      <a:pt x="5963" y="1447"/>
                      <a:pt x="63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898;p74">
                <a:extLst>
                  <a:ext uri="{FF2B5EF4-FFF2-40B4-BE49-F238E27FC236}">
                    <a16:creationId xmlns:a16="http://schemas.microsoft.com/office/drawing/2014/main" id="{34192126-94A4-A1DB-B5AF-63E9CEF263BC}"/>
                  </a:ext>
                </a:extLst>
              </p:cNvPr>
              <p:cNvSpPr/>
              <p:nvPr/>
            </p:nvSpPr>
            <p:spPr>
              <a:xfrm>
                <a:off x="2416260" y="3322006"/>
                <a:ext cx="165124" cy="123858"/>
              </a:xfrm>
              <a:custGeom>
                <a:avLst/>
                <a:gdLst/>
                <a:ahLst/>
                <a:cxnLst/>
                <a:rect l="l" t="t" r="r" b="b"/>
                <a:pathLst>
                  <a:path w="5542" h="4157" extrusionOk="0">
                    <a:moveTo>
                      <a:pt x="5542" y="0"/>
                    </a:moveTo>
                    <a:cubicBezTo>
                      <a:pt x="3254" y="606"/>
                      <a:pt x="1163" y="2016"/>
                      <a:pt x="1" y="4156"/>
                    </a:cubicBezTo>
                    <a:cubicBezTo>
                      <a:pt x="396" y="3464"/>
                      <a:pt x="1114" y="3018"/>
                      <a:pt x="1843" y="2709"/>
                    </a:cubicBezTo>
                    <a:cubicBezTo>
                      <a:pt x="2586" y="2387"/>
                      <a:pt x="3365" y="2177"/>
                      <a:pt x="4058" y="1781"/>
                    </a:cubicBezTo>
                    <a:cubicBezTo>
                      <a:pt x="4763" y="1398"/>
                      <a:pt x="5393" y="779"/>
                      <a:pt x="55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" name="Google Shape;1899;p74">
                <a:extLst>
                  <a:ext uri="{FF2B5EF4-FFF2-40B4-BE49-F238E27FC236}">
                    <a16:creationId xmlns:a16="http://schemas.microsoft.com/office/drawing/2014/main" id="{76E45A7B-F898-CEB4-E592-E826A5DB4042}"/>
                  </a:ext>
                </a:extLst>
              </p:cNvPr>
              <p:cNvSpPr/>
              <p:nvPr/>
            </p:nvSpPr>
            <p:spPr>
              <a:xfrm>
                <a:off x="2419210" y="3192639"/>
                <a:ext cx="210829" cy="160357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5382" extrusionOk="0">
                    <a:moveTo>
                      <a:pt x="7076" y="1"/>
                    </a:moveTo>
                    <a:lnTo>
                      <a:pt x="7076" y="1"/>
                    </a:lnTo>
                    <a:cubicBezTo>
                      <a:pt x="5529" y="471"/>
                      <a:pt x="3959" y="953"/>
                      <a:pt x="2586" y="1794"/>
                    </a:cubicBezTo>
                    <a:cubicBezTo>
                      <a:pt x="1200" y="2635"/>
                      <a:pt x="0" y="3885"/>
                      <a:pt x="310" y="5381"/>
                    </a:cubicBezTo>
                    <a:cubicBezTo>
                      <a:pt x="743" y="3971"/>
                      <a:pt x="2177" y="3130"/>
                      <a:pt x="3513" y="2524"/>
                    </a:cubicBezTo>
                    <a:cubicBezTo>
                      <a:pt x="4862" y="1905"/>
                      <a:pt x="6333" y="1287"/>
                      <a:pt x="70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3" name="Google Shape;1900;p74">
                <a:extLst>
                  <a:ext uri="{FF2B5EF4-FFF2-40B4-BE49-F238E27FC236}">
                    <a16:creationId xmlns:a16="http://schemas.microsoft.com/office/drawing/2014/main" id="{0FF4A6F8-FF94-25E6-D1AE-39FFEC526DF0}"/>
                  </a:ext>
                </a:extLst>
              </p:cNvPr>
              <p:cNvGrpSpPr/>
              <p:nvPr/>
            </p:nvGrpSpPr>
            <p:grpSpPr>
              <a:xfrm>
                <a:off x="2291679" y="2290857"/>
                <a:ext cx="465856" cy="1703738"/>
                <a:chOff x="4342043" y="-72481"/>
                <a:chExt cx="1107862" cy="4051696"/>
              </a:xfrm>
            </p:grpSpPr>
            <p:sp>
              <p:nvSpPr>
                <p:cNvPr id="48" name="Google Shape;1901;p74">
                  <a:extLst>
                    <a:ext uri="{FF2B5EF4-FFF2-40B4-BE49-F238E27FC236}">
                      <a16:creationId xmlns:a16="http://schemas.microsoft.com/office/drawing/2014/main" id="{98F25981-916A-10B1-59E6-1F19237F8030}"/>
                    </a:ext>
                  </a:extLst>
                </p:cNvPr>
                <p:cNvSpPr/>
                <p:nvPr/>
              </p:nvSpPr>
              <p:spPr>
                <a:xfrm>
                  <a:off x="4342043" y="260390"/>
                  <a:ext cx="833084" cy="371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8" h="52485" extrusionOk="0">
                      <a:moveTo>
                        <a:pt x="11560" y="1"/>
                      </a:moveTo>
                      <a:cubicBezTo>
                        <a:pt x="11558" y="1"/>
                        <a:pt x="11556" y="1"/>
                        <a:pt x="11553" y="3"/>
                      </a:cubicBezTo>
                      <a:cubicBezTo>
                        <a:pt x="11318" y="139"/>
                        <a:pt x="9649" y="7066"/>
                        <a:pt x="9488" y="7288"/>
                      </a:cubicBezTo>
                      <a:cubicBezTo>
                        <a:pt x="9216" y="7659"/>
                        <a:pt x="6074" y="21389"/>
                        <a:pt x="4627" y="28810"/>
                      </a:cubicBezTo>
                      <a:cubicBezTo>
                        <a:pt x="3081" y="36702"/>
                        <a:pt x="1547" y="44593"/>
                        <a:pt x="1" y="52485"/>
                      </a:cubicBezTo>
                      <a:cubicBezTo>
                        <a:pt x="755" y="51260"/>
                        <a:pt x="1089" y="49838"/>
                        <a:pt x="1411" y="48440"/>
                      </a:cubicBezTo>
                      <a:cubicBezTo>
                        <a:pt x="4577" y="34537"/>
                        <a:pt x="6866" y="21946"/>
                        <a:pt x="10032" y="8043"/>
                      </a:cubicBezTo>
                      <a:cubicBezTo>
                        <a:pt x="10179" y="7406"/>
                        <a:pt x="11757" y="1"/>
                        <a:pt x="11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49" name="Google Shape;1902;p74">
                  <a:extLst>
                    <a:ext uri="{FF2B5EF4-FFF2-40B4-BE49-F238E27FC236}">
                      <a16:creationId xmlns:a16="http://schemas.microsoft.com/office/drawing/2014/main" id="{233B2C9D-C279-2651-DE19-50D84BE6BBF5}"/>
                    </a:ext>
                  </a:extLst>
                </p:cNvPr>
                <p:cNvSpPr/>
                <p:nvPr/>
              </p:nvSpPr>
              <p:spPr>
                <a:xfrm>
                  <a:off x="4391145" y="1470858"/>
                  <a:ext cx="408465" cy="347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" h="4899" extrusionOk="0">
                      <a:moveTo>
                        <a:pt x="0" y="0"/>
                      </a:moveTo>
                      <a:cubicBezTo>
                        <a:pt x="1175" y="2400"/>
                        <a:pt x="4552" y="2524"/>
                        <a:pt x="5764" y="4899"/>
                      </a:cubicBezTo>
                      <a:cubicBezTo>
                        <a:pt x="5653" y="4602"/>
                        <a:pt x="5480" y="4317"/>
                        <a:pt x="5282" y="4070"/>
                      </a:cubicBezTo>
                      <a:cubicBezTo>
                        <a:pt x="3860" y="2289"/>
                        <a:pt x="1200" y="2004"/>
                        <a:pt x="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0" name="Google Shape;1903;p74">
                  <a:extLst>
                    <a:ext uri="{FF2B5EF4-FFF2-40B4-BE49-F238E27FC236}">
                      <a16:creationId xmlns:a16="http://schemas.microsoft.com/office/drawing/2014/main" id="{303DBAFF-24E4-1B16-BB23-0E788CD81F9D}"/>
                    </a:ext>
                  </a:extLst>
                </p:cNvPr>
                <p:cNvSpPr/>
                <p:nvPr/>
              </p:nvSpPr>
              <p:spPr>
                <a:xfrm>
                  <a:off x="4367479" y="1682924"/>
                  <a:ext cx="357663" cy="319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8" h="4504" extrusionOk="0">
                      <a:moveTo>
                        <a:pt x="0" y="1"/>
                      </a:moveTo>
                      <a:cubicBezTo>
                        <a:pt x="1101" y="1955"/>
                        <a:pt x="3983" y="1992"/>
                        <a:pt x="4911" y="4095"/>
                      </a:cubicBezTo>
                      <a:cubicBezTo>
                        <a:pt x="4960" y="4231"/>
                        <a:pt x="5010" y="4367"/>
                        <a:pt x="5047" y="4503"/>
                      </a:cubicBezTo>
                      <a:cubicBezTo>
                        <a:pt x="5010" y="4219"/>
                        <a:pt x="4911" y="3934"/>
                        <a:pt x="4775" y="3674"/>
                      </a:cubicBezTo>
                      <a:cubicBezTo>
                        <a:pt x="3736" y="1819"/>
                        <a:pt x="1200" y="1708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1" name="Google Shape;1904;p74">
                  <a:extLst>
                    <a:ext uri="{FF2B5EF4-FFF2-40B4-BE49-F238E27FC236}">
                      <a16:creationId xmlns:a16="http://schemas.microsoft.com/office/drawing/2014/main" id="{30C57763-3F1D-FD84-E45E-D19241FF3511}"/>
                    </a:ext>
                  </a:extLst>
                </p:cNvPr>
                <p:cNvSpPr/>
                <p:nvPr/>
              </p:nvSpPr>
              <p:spPr>
                <a:xfrm>
                  <a:off x="4348207" y="1858216"/>
                  <a:ext cx="362907" cy="314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2" h="444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09" y="1534"/>
                        <a:pt x="4342" y="1708"/>
                        <a:pt x="5022" y="4008"/>
                      </a:cubicBezTo>
                      <a:cubicBezTo>
                        <a:pt x="5059" y="4157"/>
                        <a:pt x="5084" y="4293"/>
                        <a:pt x="5096" y="4441"/>
                      </a:cubicBezTo>
                      <a:cubicBezTo>
                        <a:pt x="5121" y="3204"/>
                        <a:pt x="4107" y="2239"/>
                        <a:pt x="3093" y="1695"/>
                      </a:cubicBezTo>
                      <a:cubicBezTo>
                        <a:pt x="2054" y="1126"/>
                        <a:pt x="916" y="76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2" name="Google Shape;1905;p74">
                  <a:extLst>
                    <a:ext uri="{FF2B5EF4-FFF2-40B4-BE49-F238E27FC236}">
                      <a16:creationId xmlns:a16="http://schemas.microsoft.com/office/drawing/2014/main" id="{5A91389D-F295-344C-4E7D-B9BF3177633E}"/>
                    </a:ext>
                  </a:extLst>
                </p:cNvPr>
                <p:cNvSpPr/>
                <p:nvPr/>
              </p:nvSpPr>
              <p:spPr>
                <a:xfrm>
                  <a:off x="4414810" y="1335881"/>
                  <a:ext cx="412858" cy="276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7" h="3897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819" y="1485"/>
                        <a:pt x="4837" y="1497"/>
                        <a:pt x="5826" y="3897"/>
                      </a:cubicBezTo>
                      <a:cubicBezTo>
                        <a:pt x="5022" y="1374"/>
                        <a:pt x="1918" y="1287"/>
                        <a:pt x="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3" name="Google Shape;1906;p74">
                  <a:extLst>
                    <a:ext uri="{FF2B5EF4-FFF2-40B4-BE49-F238E27FC236}">
                      <a16:creationId xmlns:a16="http://schemas.microsoft.com/office/drawing/2014/main" id="{E9967085-1B19-67FB-424E-117533D8C501}"/>
                    </a:ext>
                  </a:extLst>
                </p:cNvPr>
                <p:cNvSpPr/>
                <p:nvPr/>
              </p:nvSpPr>
              <p:spPr>
                <a:xfrm>
                  <a:off x="4446340" y="1195661"/>
                  <a:ext cx="428658" cy="304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4293" extrusionOk="0">
                      <a:moveTo>
                        <a:pt x="1" y="1"/>
                      </a:moveTo>
                      <a:cubicBezTo>
                        <a:pt x="1510" y="1918"/>
                        <a:pt x="4775" y="1497"/>
                        <a:pt x="5901" y="3835"/>
                      </a:cubicBezTo>
                      <a:cubicBezTo>
                        <a:pt x="5963" y="3983"/>
                        <a:pt x="6012" y="4132"/>
                        <a:pt x="6049" y="4293"/>
                      </a:cubicBezTo>
                      <a:cubicBezTo>
                        <a:pt x="6012" y="3971"/>
                        <a:pt x="5888" y="3662"/>
                        <a:pt x="5728" y="3377"/>
                      </a:cubicBezTo>
                      <a:cubicBezTo>
                        <a:pt x="4441" y="1361"/>
                        <a:pt x="1572" y="1658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4" name="Google Shape;1907;p74">
                  <a:extLst>
                    <a:ext uri="{FF2B5EF4-FFF2-40B4-BE49-F238E27FC236}">
                      <a16:creationId xmlns:a16="http://schemas.microsoft.com/office/drawing/2014/main" id="{CCDFD430-66F3-FB18-E735-2769B7E4BD62}"/>
                    </a:ext>
                  </a:extLst>
                </p:cNvPr>
                <p:cNvSpPr/>
                <p:nvPr/>
              </p:nvSpPr>
              <p:spPr>
                <a:xfrm>
                  <a:off x="4477019" y="1015126"/>
                  <a:ext cx="419872" cy="309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6" h="4367" extrusionOk="0">
                      <a:moveTo>
                        <a:pt x="1" y="1"/>
                      </a:moveTo>
                      <a:cubicBezTo>
                        <a:pt x="1547" y="1831"/>
                        <a:pt x="4676" y="1609"/>
                        <a:pt x="5765" y="3922"/>
                      </a:cubicBezTo>
                      <a:cubicBezTo>
                        <a:pt x="5826" y="4058"/>
                        <a:pt x="5888" y="4206"/>
                        <a:pt x="5925" y="4367"/>
                      </a:cubicBezTo>
                      <a:cubicBezTo>
                        <a:pt x="5369" y="1534"/>
                        <a:pt x="1745" y="1732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5" name="Google Shape;1908;p74">
                  <a:extLst>
                    <a:ext uri="{FF2B5EF4-FFF2-40B4-BE49-F238E27FC236}">
                      <a16:creationId xmlns:a16="http://schemas.microsoft.com/office/drawing/2014/main" id="{6C78666A-2A04-3F2E-2A71-A2F02E4980B9}"/>
                    </a:ext>
                  </a:extLst>
                </p:cNvPr>
                <p:cNvSpPr/>
                <p:nvPr/>
              </p:nvSpPr>
              <p:spPr>
                <a:xfrm>
                  <a:off x="4494520" y="903814"/>
                  <a:ext cx="454094" cy="312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9" h="440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854" y="1139"/>
                        <a:pt x="2450" y="1064"/>
                        <a:pt x="3637" y="1633"/>
                      </a:cubicBezTo>
                      <a:cubicBezTo>
                        <a:pt x="4540" y="2029"/>
                        <a:pt x="5332" y="2710"/>
                        <a:pt x="5901" y="3526"/>
                      </a:cubicBezTo>
                      <a:cubicBezTo>
                        <a:pt x="6099" y="3798"/>
                        <a:pt x="6260" y="4095"/>
                        <a:pt x="6408" y="4404"/>
                      </a:cubicBezTo>
                      <a:cubicBezTo>
                        <a:pt x="6297" y="4082"/>
                        <a:pt x="6148" y="3773"/>
                        <a:pt x="5975" y="3489"/>
                      </a:cubicBezTo>
                      <a:cubicBezTo>
                        <a:pt x="5431" y="2611"/>
                        <a:pt x="4627" y="1918"/>
                        <a:pt x="3699" y="1485"/>
                      </a:cubicBezTo>
                      <a:cubicBezTo>
                        <a:pt x="2475" y="928"/>
                        <a:pt x="953" y="1052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6" name="Google Shape;1909;p74">
                  <a:extLst>
                    <a:ext uri="{FF2B5EF4-FFF2-40B4-BE49-F238E27FC236}">
                      <a16:creationId xmlns:a16="http://schemas.microsoft.com/office/drawing/2014/main" id="{8A4AC32C-A3DB-8564-F63B-841A29CE8C93}"/>
                    </a:ext>
                  </a:extLst>
                </p:cNvPr>
                <p:cNvSpPr/>
                <p:nvPr/>
              </p:nvSpPr>
              <p:spPr>
                <a:xfrm>
                  <a:off x="4539229" y="809154"/>
                  <a:ext cx="421643" cy="24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1" h="3514" extrusionOk="0">
                      <a:moveTo>
                        <a:pt x="1" y="1"/>
                      </a:moveTo>
                      <a:cubicBezTo>
                        <a:pt x="1720" y="1411"/>
                        <a:pt x="4664" y="904"/>
                        <a:pt x="5790" y="3093"/>
                      </a:cubicBezTo>
                      <a:cubicBezTo>
                        <a:pt x="5851" y="3229"/>
                        <a:pt x="5913" y="3365"/>
                        <a:pt x="5950" y="3514"/>
                      </a:cubicBezTo>
                      <a:cubicBezTo>
                        <a:pt x="5864" y="2895"/>
                        <a:pt x="5480" y="2376"/>
                        <a:pt x="5010" y="1992"/>
                      </a:cubicBezTo>
                      <a:cubicBezTo>
                        <a:pt x="3563" y="817"/>
                        <a:pt x="1522" y="1015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7" name="Google Shape;1910;p74">
                  <a:extLst>
                    <a:ext uri="{FF2B5EF4-FFF2-40B4-BE49-F238E27FC236}">
                      <a16:creationId xmlns:a16="http://schemas.microsoft.com/office/drawing/2014/main" id="{FD1EAB21-B5BB-240A-1944-46ACE3D230D2}"/>
                    </a:ext>
                  </a:extLst>
                </p:cNvPr>
                <p:cNvSpPr/>
                <p:nvPr/>
              </p:nvSpPr>
              <p:spPr>
                <a:xfrm>
                  <a:off x="4567287" y="689127"/>
                  <a:ext cx="433901" cy="27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4" h="386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82" y="1472"/>
                        <a:pt x="4899" y="1052"/>
                        <a:pt x="5975" y="3414"/>
                      </a:cubicBezTo>
                      <a:cubicBezTo>
                        <a:pt x="6037" y="3563"/>
                        <a:pt x="6086" y="3711"/>
                        <a:pt x="6123" y="3859"/>
                      </a:cubicBezTo>
                      <a:cubicBezTo>
                        <a:pt x="6061" y="3216"/>
                        <a:pt x="5678" y="2647"/>
                        <a:pt x="5208" y="2227"/>
                      </a:cubicBezTo>
                      <a:cubicBezTo>
                        <a:pt x="3736" y="928"/>
                        <a:pt x="1584" y="1076"/>
                        <a:pt x="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8" name="Google Shape;1911;p74">
                  <a:extLst>
                    <a:ext uri="{FF2B5EF4-FFF2-40B4-BE49-F238E27FC236}">
                      <a16:creationId xmlns:a16="http://schemas.microsoft.com/office/drawing/2014/main" id="{DC9B1333-7885-D6D0-69E7-6BDED33C8B34}"/>
                    </a:ext>
                  </a:extLst>
                </p:cNvPr>
                <p:cNvSpPr/>
                <p:nvPr/>
              </p:nvSpPr>
              <p:spPr>
                <a:xfrm>
                  <a:off x="4591802" y="599710"/>
                  <a:ext cx="424265" cy="251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8" h="355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015" y="681"/>
                        <a:pt x="2240" y="904"/>
                        <a:pt x="3365" y="1312"/>
                      </a:cubicBezTo>
                      <a:cubicBezTo>
                        <a:pt x="4454" y="1720"/>
                        <a:pt x="5592" y="2388"/>
                        <a:pt x="5988" y="3551"/>
                      </a:cubicBezTo>
                      <a:cubicBezTo>
                        <a:pt x="5864" y="2957"/>
                        <a:pt x="5468" y="2437"/>
                        <a:pt x="5010" y="2054"/>
                      </a:cubicBezTo>
                      <a:cubicBezTo>
                        <a:pt x="3576" y="854"/>
                        <a:pt x="1597" y="866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9" name="Google Shape;1912;p74">
                  <a:extLst>
                    <a:ext uri="{FF2B5EF4-FFF2-40B4-BE49-F238E27FC236}">
                      <a16:creationId xmlns:a16="http://schemas.microsoft.com/office/drawing/2014/main" id="{E4164D22-E7BC-3F45-615D-A2696C0DD7A5}"/>
                    </a:ext>
                  </a:extLst>
                </p:cNvPr>
                <p:cNvSpPr/>
                <p:nvPr/>
              </p:nvSpPr>
              <p:spPr>
                <a:xfrm>
                  <a:off x="4632118" y="514685"/>
                  <a:ext cx="423415" cy="266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" h="376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966" y="780"/>
                        <a:pt x="2203" y="1040"/>
                        <a:pt x="3328" y="1485"/>
                      </a:cubicBezTo>
                      <a:cubicBezTo>
                        <a:pt x="4429" y="1906"/>
                        <a:pt x="5579" y="2586"/>
                        <a:pt x="5975" y="3761"/>
                      </a:cubicBezTo>
                      <a:cubicBezTo>
                        <a:pt x="5851" y="3155"/>
                        <a:pt x="5456" y="2635"/>
                        <a:pt x="4986" y="2240"/>
                      </a:cubicBezTo>
                      <a:cubicBezTo>
                        <a:pt x="3551" y="1027"/>
                        <a:pt x="1547" y="1015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60" name="Google Shape;1913;p74">
                  <a:extLst>
                    <a:ext uri="{FF2B5EF4-FFF2-40B4-BE49-F238E27FC236}">
                      <a16:creationId xmlns:a16="http://schemas.microsoft.com/office/drawing/2014/main" id="{B17492BC-DD81-0FD3-0EB0-5EDA0F499D0F}"/>
                    </a:ext>
                  </a:extLst>
                </p:cNvPr>
                <p:cNvSpPr/>
                <p:nvPr/>
              </p:nvSpPr>
              <p:spPr>
                <a:xfrm>
                  <a:off x="4682070" y="371843"/>
                  <a:ext cx="383099" cy="314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7" h="4442" extrusionOk="0">
                      <a:moveTo>
                        <a:pt x="1" y="1"/>
                      </a:moveTo>
                      <a:cubicBezTo>
                        <a:pt x="162" y="260"/>
                        <a:pt x="372" y="483"/>
                        <a:pt x="595" y="681"/>
                      </a:cubicBezTo>
                      <a:cubicBezTo>
                        <a:pt x="2128" y="2017"/>
                        <a:pt x="4726" y="2277"/>
                        <a:pt x="5406" y="4441"/>
                      </a:cubicBezTo>
                      <a:lnTo>
                        <a:pt x="5406" y="4429"/>
                      </a:lnTo>
                      <a:cubicBezTo>
                        <a:pt x="4813" y="1831"/>
                        <a:pt x="1485" y="1831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61" name="Google Shape;1914;p74">
                  <a:extLst>
                    <a:ext uri="{FF2B5EF4-FFF2-40B4-BE49-F238E27FC236}">
                      <a16:creationId xmlns:a16="http://schemas.microsoft.com/office/drawing/2014/main" id="{860B2841-30FD-9199-C7DC-433569DA8F4D}"/>
                    </a:ext>
                  </a:extLst>
                </p:cNvPr>
                <p:cNvSpPr/>
                <p:nvPr/>
              </p:nvSpPr>
              <p:spPr>
                <a:xfrm>
                  <a:off x="4711899" y="281576"/>
                  <a:ext cx="375164" cy="274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5" h="3873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510" y="1621"/>
                        <a:pt x="4206" y="1807"/>
                        <a:pt x="5294" y="3872"/>
                      </a:cubicBezTo>
                      <a:cubicBezTo>
                        <a:pt x="4379" y="1671"/>
                        <a:pt x="1633" y="1448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62" name="Google Shape;1915;p74">
                  <a:extLst>
                    <a:ext uri="{FF2B5EF4-FFF2-40B4-BE49-F238E27FC236}">
                      <a16:creationId xmlns:a16="http://schemas.microsoft.com/office/drawing/2014/main" id="{8C09DB9E-69C0-B847-E749-16B75B04F1F2}"/>
                    </a:ext>
                  </a:extLst>
                </p:cNvPr>
                <p:cNvSpPr/>
                <p:nvPr/>
              </p:nvSpPr>
              <p:spPr>
                <a:xfrm>
                  <a:off x="4821439" y="128248"/>
                  <a:ext cx="285748" cy="3593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3" h="507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24" y="247"/>
                        <a:pt x="297" y="470"/>
                        <a:pt x="471" y="693"/>
                      </a:cubicBezTo>
                      <a:cubicBezTo>
                        <a:pt x="1683" y="2115"/>
                        <a:pt x="3724" y="3043"/>
                        <a:pt x="4033" y="5071"/>
                      </a:cubicBezTo>
                      <a:cubicBezTo>
                        <a:pt x="3922" y="2993"/>
                        <a:pt x="1819" y="1967"/>
                        <a:pt x="520" y="631"/>
                      </a:cubicBezTo>
                      <a:cubicBezTo>
                        <a:pt x="335" y="445"/>
                        <a:pt x="161" y="235"/>
                        <a:pt x="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63" name="Google Shape;1916;p74">
                  <a:extLst>
                    <a:ext uri="{FF2B5EF4-FFF2-40B4-BE49-F238E27FC236}">
                      <a16:creationId xmlns:a16="http://schemas.microsoft.com/office/drawing/2014/main" id="{3CA5AC13-1EF4-A3AB-379A-581E6B59C6CE}"/>
                    </a:ext>
                  </a:extLst>
                </p:cNvPr>
                <p:cNvSpPr/>
                <p:nvPr/>
              </p:nvSpPr>
              <p:spPr>
                <a:xfrm>
                  <a:off x="4909935" y="60724"/>
                  <a:ext cx="231475" cy="344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7" h="4862" extrusionOk="0">
                      <a:moveTo>
                        <a:pt x="1" y="1"/>
                      </a:moveTo>
                      <a:cubicBezTo>
                        <a:pt x="88" y="236"/>
                        <a:pt x="211" y="446"/>
                        <a:pt x="347" y="656"/>
                      </a:cubicBezTo>
                      <a:cubicBezTo>
                        <a:pt x="1250" y="2004"/>
                        <a:pt x="3056" y="3031"/>
                        <a:pt x="2908" y="4862"/>
                      </a:cubicBezTo>
                      <a:cubicBezTo>
                        <a:pt x="3266" y="3006"/>
                        <a:pt x="1399" y="1868"/>
                        <a:pt x="409" y="607"/>
                      </a:cubicBezTo>
                      <a:cubicBezTo>
                        <a:pt x="261" y="421"/>
                        <a:pt x="125" y="223"/>
                        <a:pt x="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2" name="Google Shape;1917;p74">
                  <a:extLst>
                    <a:ext uri="{FF2B5EF4-FFF2-40B4-BE49-F238E27FC236}">
                      <a16:creationId xmlns:a16="http://schemas.microsoft.com/office/drawing/2014/main" id="{F5BF5784-2C49-6ED9-90A7-A4BC45615758}"/>
                    </a:ext>
                  </a:extLst>
                </p:cNvPr>
                <p:cNvSpPr/>
                <p:nvPr/>
              </p:nvSpPr>
              <p:spPr>
                <a:xfrm>
                  <a:off x="5021388" y="-72481"/>
                  <a:ext cx="184854" cy="443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6260" extrusionOk="0">
                      <a:moveTo>
                        <a:pt x="2609" y="1"/>
                      </a:moveTo>
                      <a:cubicBezTo>
                        <a:pt x="2175" y="1715"/>
                        <a:pt x="1862" y="3456"/>
                        <a:pt x="1605" y="5201"/>
                      </a:cubicBezTo>
                      <a:lnTo>
                        <a:pt x="1605" y="5201"/>
                      </a:lnTo>
                      <a:cubicBezTo>
                        <a:pt x="1582" y="5073"/>
                        <a:pt x="1553" y="4948"/>
                        <a:pt x="1520" y="4825"/>
                      </a:cubicBezTo>
                      <a:cubicBezTo>
                        <a:pt x="1161" y="3464"/>
                        <a:pt x="160" y="2264"/>
                        <a:pt x="296" y="792"/>
                      </a:cubicBezTo>
                      <a:lnTo>
                        <a:pt x="296" y="792"/>
                      </a:lnTo>
                      <a:cubicBezTo>
                        <a:pt x="1" y="2633"/>
                        <a:pt x="1654" y="4170"/>
                        <a:pt x="1494" y="5973"/>
                      </a:cubicBezTo>
                      <a:lnTo>
                        <a:pt x="1494" y="5973"/>
                      </a:lnTo>
                      <a:cubicBezTo>
                        <a:pt x="1482" y="6060"/>
                        <a:pt x="1470" y="6147"/>
                        <a:pt x="1458" y="6235"/>
                      </a:cubicBezTo>
                      <a:lnTo>
                        <a:pt x="1607" y="6259"/>
                      </a:lnTo>
                      <a:cubicBezTo>
                        <a:pt x="1626" y="6165"/>
                        <a:pt x="1639" y="6069"/>
                        <a:pt x="1647" y="5974"/>
                      </a:cubicBezTo>
                      <a:lnTo>
                        <a:pt x="1647" y="5974"/>
                      </a:lnTo>
                      <a:lnTo>
                        <a:pt x="1829" y="4688"/>
                      </a:lnTo>
                      <a:cubicBezTo>
                        <a:pt x="2052" y="3179"/>
                        <a:pt x="2324" y="1497"/>
                        <a:pt x="260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3" name="Google Shape;1918;p74">
                  <a:extLst>
                    <a:ext uri="{FF2B5EF4-FFF2-40B4-BE49-F238E27FC236}">
                      <a16:creationId xmlns:a16="http://schemas.microsoft.com/office/drawing/2014/main" id="{BFE1C3CD-47FC-0E1D-618E-9528697E11EA}"/>
                    </a:ext>
                  </a:extLst>
                </p:cNvPr>
                <p:cNvSpPr/>
                <p:nvPr/>
              </p:nvSpPr>
              <p:spPr>
                <a:xfrm>
                  <a:off x="4741728" y="1871395"/>
                  <a:ext cx="397908" cy="268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6" h="3786" extrusionOk="0">
                      <a:moveTo>
                        <a:pt x="5616" y="0"/>
                      </a:moveTo>
                      <a:cubicBezTo>
                        <a:pt x="4107" y="1757"/>
                        <a:pt x="990" y="1472"/>
                        <a:pt x="0" y="3785"/>
                      </a:cubicBezTo>
                      <a:cubicBezTo>
                        <a:pt x="1014" y="1893"/>
                        <a:pt x="3476" y="1893"/>
                        <a:pt x="5022" y="631"/>
                      </a:cubicBezTo>
                      <a:cubicBezTo>
                        <a:pt x="5245" y="445"/>
                        <a:pt x="5455" y="235"/>
                        <a:pt x="56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4" name="Google Shape;1919;p74">
                  <a:extLst>
                    <a:ext uri="{FF2B5EF4-FFF2-40B4-BE49-F238E27FC236}">
                      <a16:creationId xmlns:a16="http://schemas.microsoft.com/office/drawing/2014/main" id="{59C9C4BB-136D-E76E-CB32-4836B86DF3DC}"/>
                    </a:ext>
                  </a:extLst>
                </p:cNvPr>
                <p:cNvSpPr/>
                <p:nvPr/>
              </p:nvSpPr>
              <p:spPr>
                <a:xfrm>
                  <a:off x="4754836" y="1666273"/>
                  <a:ext cx="447930" cy="316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2" h="4466" extrusionOk="0">
                      <a:moveTo>
                        <a:pt x="6321" y="1"/>
                      </a:moveTo>
                      <a:cubicBezTo>
                        <a:pt x="4998" y="2437"/>
                        <a:pt x="1275" y="1967"/>
                        <a:pt x="1" y="4466"/>
                      </a:cubicBezTo>
                      <a:cubicBezTo>
                        <a:pt x="1287" y="2388"/>
                        <a:pt x="4194" y="2549"/>
                        <a:pt x="5789" y="830"/>
                      </a:cubicBezTo>
                      <a:cubicBezTo>
                        <a:pt x="6012" y="582"/>
                        <a:pt x="6197" y="310"/>
                        <a:pt x="63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5" name="Google Shape;1920;p74">
                  <a:extLst>
                    <a:ext uri="{FF2B5EF4-FFF2-40B4-BE49-F238E27FC236}">
                      <a16:creationId xmlns:a16="http://schemas.microsoft.com/office/drawing/2014/main" id="{7EECE33D-B3D5-660B-0E1D-3767FDEEAFD7}"/>
                    </a:ext>
                  </a:extLst>
                </p:cNvPr>
                <p:cNvSpPr/>
                <p:nvPr/>
              </p:nvSpPr>
              <p:spPr>
                <a:xfrm>
                  <a:off x="4801316" y="1479644"/>
                  <a:ext cx="431208" cy="314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" h="4441" extrusionOk="0">
                      <a:moveTo>
                        <a:pt x="6086" y="0"/>
                      </a:moveTo>
                      <a:lnTo>
                        <a:pt x="6086" y="0"/>
                      </a:lnTo>
                      <a:cubicBezTo>
                        <a:pt x="4707" y="2209"/>
                        <a:pt x="1618" y="2335"/>
                        <a:pt x="74" y="4358"/>
                      </a:cubicBezTo>
                      <a:lnTo>
                        <a:pt x="74" y="4358"/>
                      </a:lnTo>
                      <a:cubicBezTo>
                        <a:pt x="1579" y="2713"/>
                        <a:pt x="4045" y="2434"/>
                        <a:pt x="5554" y="792"/>
                      </a:cubicBezTo>
                      <a:cubicBezTo>
                        <a:pt x="5764" y="557"/>
                        <a:pt x="5950" y="285"/>
                        <a:pt x="6086" y="0"/>
                      </a:cubicBezTo>
                      <a:close/>
                      <a:moveTo>
                        <a:pt x="74" y="4358"/>
                      </a:moveTo>
                      <a:cubicBezTo>
                        <a:pt x="49" y="4385"/>
                        <a:pt x="25" y="4413"/>
                        <a:pt x="0" y="4441"/>
                      </a:cubicBezTo>
                      <a:lnTo>
                        <a:pt x="13" y="4441"/>
                      </a:lnTo>
                      <a:cubicBezTo>
                        <a:pt x="33" y="4413"/>
                        <a:pt x="53" y="4385"/>
                        <a:pt x="74" y="435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6" name="Google Shape;1921;p74">
                  <a:extLst>
                    <a:ext uri="{FF2B5EF4-FFF2-40B4-BE49-F238E27FC236}">
                      <a16:creationId xmlns:a16="http://schemas.microsoft.com/office/drawing/2014/main" id="{00D407A1-675C-16FB-A466-09FFFA48C367}"/>
                    </a:ext>
                  </a:extLst>
                </p:cNvPr>
                <p:cNvSpPr/>
                <p:nvPr/>
              </p:nvSpPr>
              <p:spPr>
                <a:xfrm>
                  <a:off x="4834618" y="1239520"/>
                  <a:ext cx="459266" cy="362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2" h="5121" extrusionOk="0">
                      <a:moveTo>
                        <a:pt x="6482" y="0"/>
                      </a:moveTo>
                      <a:lnTo>
                        <a:pt x="6482" y="0"/>
                      </a:lnTo>
                      <a:cubicBezTo>
                        <a:pt x="6271" y="285"/>
                        <a:pt x="6061" y="569"/>
                        <a:pt x="5851" y="854"/>
                      </a:cubicBezTo>
                      <a:cubicBezTo>
                        <a:pt x="4639" y="2548"/>
                        <a:pt x="3699" y="3228"/>
                        <a:pt x="1769" y="3983"/>
                      </a:cubicBezTo>
                      <a:cubicBezTo>
                        <a:pt x="1126" y="4255"/>
                        <a:pt x="483" y="4601"/>
                        <a:pt x="0" y="5121"/>
                      </a:cubicBezTo>
                      <a:cubicBezTo>
                        <a:pt x="520" y="4651"/>
                        <a:pt x="1163" y="4342"/>
                        <a:pt x="1818" y="4082"/>
                      </a:cubicBezTo>
                      <a:cubicBezTo>
                        <a:pt x="4292" y="3228"/>
                        <a:pt x="5146" y="2177"/>
                        <a:pt x="64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7" name="Google Shape;1922;p74">
                  <a:extLst>
                    <a:ext uri="{FF2B5EF4-FFF2-40B4-BE49-F238E27FC236}">
                      <a16:creationId xmlns:a16="http://schemas.microsoft.com/office/drawing/2014/main" id="{98125EEA-69AF-2094-07F3-AF2856C7B315}"/>
                    </a:ext>
                  </a:extLst>
                </p:cNvPr>
                <p:cNvSpPr/>
                <p:nvPr/>
              </p:nvSpPr>
              <p:spPr>
                <a:xfrm>
                  <a:off x="4881948" y="1040562"/>
                  <a:ext cx="450480" cy="339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8" h="4788" extrusionOk="0">
                      <a:moveTo>
                        <a:pt x="6345" y="0"/>
                      </a:moveTo>
                      <a:cubicBezTo>
                        <a:pt x="5170" y="2091"/>
                        <a:pt x="3006" y="3328"/>
                        <a:pt x="903" y="4342"/>
                      </a:cubicBezTo>
                      <a:lnTo>
                        <a:pt x="0" y="4787"/>
                      </a:lnTo>
                      <a:cubicBezTo>
                        <a:pt x="2474" y="3810"/>
                        <a:pt x="5170" y="2536"/>
                        <a:pt x="63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8" name="Google Shape;1923;p74">
                  <a:extLst>
                    <a:ext uri="{FF2B5EF4-FFF2-40B4-BE49-F238E27FC236}">
                      <a16:creationId xmlns:a16="http://schemas.microsoft.com/office/drawing/2014/main" id="{E7DF0A78-D491-B027-C868-41AE23122ECF}"/>
                    </a:ext>
                  </a:extLst>
                </p:cNvPr>
                <p:cNvSpPr/>
                <p:nvPr/>
              </p:nvSpPr>
              <p:spPr>
                <a:xfrm>
                  <a:off x="4918721" y="910829"/>
                  <a:ext cx="426886" cy="348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5" h="4924" extrusionOk="0">
                      <a:moveTo>
                        <a:pt x="6024" y="1"/>
                      </a:moveTo>
                      <a:lnTo>
                        <a:pt x="6024" y="1"/>
                      </a:lnTo>
                      <a:cubicBezTo>
                        <a:pt x="4812" y="2054"/>
                        <a:pt x="2252" y="2549"/>
                        <a:pt x="619" y="4157"/>
                      </a:cubicBezTo>
                      <a:cubicBezTo>
                        <a:pt x="384" y="4392"/>
                        <a:pt x="174" y="4651"/>
                        <a:pt x="1" y="4924"/>
                      </a:cubicBezTo>
                      <a:cubicBezTo>
                        <a:pt x="1609" y="2808"/>
                        <a:pt x="4812" y="2474"/>
                        <a:pt x="602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9" name="Google Shape;1924;p74">
                  <a:extLst>
                    <a:ext uri="{FF2B5EF4-FFF2-40B4-BE49-F238E27FC236}">
                      <a16:creationId xmlns:a16="http://schemas.microsoft.com/office/drawing/2014/main" id="{F1B40731-82F8-39F3-8226-A94DF9E36CE1}"/>
                    </a:ext>
                  </a:extLst>
                </p:cNvPr>
                <p:cNvSpPr/>
                <p:nvPr/>
              </p:nvSpPr>
              <p:spPr>
                <a:xfrm>
                  <a:off x="4973916" y="749565"/>
                  <a:ext cx="419022" cy="32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4" h="4603" extrusionOk="0">
                      <a:moveTo>
                        <a:pt x="5913" y="1"/>
                      </a:moveTo>
                      <a:cubicBezTo>
                        <a:pt x="5903" y="21"/>
                        <a:pt x="5893" y="41"/>
                        <a:pt x="5882" y="61"/>
                      </a:cubicBezTo>
                      <a:lnTo>
                        <a:pt x="5882" y="61"/>
                      </a:lnTo>
                      <a:cubicBezTo>
                        <a:pt x="5893" y="45"/>
                        <a:pt x="5903" y="29"/>
                        <a:pt x="5913" y="13"/>
                      </a:cubicBezTo>
                      <a:lnTo>
                        <a:pt x="5913" y="1"/>
                      </a:lnTo>
                      <a:close/>
                      <a:moveTo>
                        <a:pt x="5882" y="61"/>
                      </a:moveTo>
                      <a:cubicBezTo>
                        <a:pt x="5204" y="1116"/>
                        <a:pt x="4238" y="1975"/>
                        <a:pt x="3093" y="2487"/>
                      </a:cubicBezTo>
                      <a:cubicBezTo>
                        <a:pt x="2240" y="2883"/>
                        <a:pt x="1225" y="3118"/>
                        <a:pt x="533" y="3798"/>
                      </a:cubicBezTo>
                      <a:cubicBezTo>
                        <a:pt x="298" y="4021"/>
                        <a:pt x="100" y="4293"/>
                        <a:pt x="1" y="4602"/>
                      </a:cubicBezTo>
                      <a:cubicBezTo>
                        <a:pt x="137" y="4305"/>
                        <a:pt x="335" y="4058"/>
                        <a:pt x="582" y="3848"/>
                      </a:cubicBezTo>
                      <a:cubicBezTo>
                        <a:pt x="1312" y="3217"/>
                        <a:pt x="2277" y="3019"/>
                        <a:pt x="3155" y="2635"/>
                      </a:cubicBezTo>
                      <a:cubicBezTo>
                        <a:pt x="4310" y="2101"/>
                        <a:pt x="5297" y="1196"/>
                        <a:pt x="5882" y="6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0" name="Google Shape;1925;p74">
                  <a:extLst>
                    <a:ext uri="{FF2B5EF4-FFF2-40B4-BE49-F238E27FC236}">
                      <a16:creationId xmlns:a16="http://schemas.microsoft.com/office/drawing/2014/main" id="{C7EDCB08-CA35-C1ED-80E3-E7321D45DDE5}"/>
                    </a:ext>
                  </a:extLst>
                </p:cNvPr>
                <p:cNvSpPr/>
                <p:nvPr/>
              </p:nvSpPr>
              <p:spPr>
                <a:xfrm>
                  <a:off x="5019546" y="587452"/>
                  <a:ext cx="425965" cy="291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2" h="4120" extrusionOk="0">
                      <a:moveTo>
                        <a:pt x="6011" y="0"/>
                      </a:moveTo>
                      <a:cubicBezTo>
                        <a:pt x="5170" y="891"/>
                        <a:pt x="4193" y="1670"/>
                        <a:pt x="3105" y="2239"/>
                      </a:cubicBezTo>
                      <a:cubicBezTo>
                        <a:pt x="2313" y="2722"/>
                        <a:pt x="1361" y="2882"/>
                        <a:pt x="569" y="3390"/>
                      </a:cubicBezTo>
                      <a:cubicBezTo>
                        <a:pt x="322" y="3563"/>
                        <a:pt x="99" y="3823"/>
                        <a:pt x="0" y="4119"/>
                      </a:cubicBezTo>
                      <a:cubicBezTo>
                        <a:pt x="124" y="3835"/>
                        <a:pt x="346" y="3600"/>
                        <a:pt x="619" y="3451"/>
                      </a:cubicBezTo>
                      <a:cubicBezTo>
                        <a:pt x="1422" y="3006"/>
                        <a:pt x="2363" y="2845"/>
                        <a:pt x="3179" y="2375"/>
                      </a:cubicBezTo>
                      <a:cubicBezTo>
                        <a:pt x="4267" y="1794"/>
                        <a:pt x="5257" y="990"/>
                        <a:pt x="60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1" name="Google Shape;1926;p74">
                  <a:extLst>
                    <a:ext uri="{FF2B5EF4-FFF2-40B4-BE49-F238E27FC236}">
                      <a16:creationId xmlns:a16="http://schemas.microsoft.com/office/drawing/2014/main" id="{B519A613-E50E-B426-1D4B-BAE908E65454}"/>
                    </a:ext>
                  </a:extLst>
                </p:cNvPr>
                <p:cNvSpPr/>
                <p:nvPr/>
              </p:nvSpPr>
              <p:spPr>
                <a:xfrm>
                  <a:off x="5088770" y="422717"/>
                  <a:ext cx="361135" cy="301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7" h="4256" extrusionOk="0">
                      <a:moveTo>
                        <a:pt x="5096" y="0"/>
                      </a:moveTo>
                      <a:lnTo>
                        <a:pt x="5096" y="0"/>
                      </a:lnTo>
                      <a:cubicBezTo>
                        <a:pt x="4292" y="1967"/>
                        <a:pt x="1831" y="2115"/>
                        <a:pt x="483" y="3550"/>
                      </a:cubicBezTo>
                      <a:cubicBezTo>
                        <a:pt x="297" y="3760"/>
                        <a:pt x="124" y="3995"/>
                        <a:pt x="0" y="4255"/>
                      </a:cubicBezTo>
                      <a:cubicBezTo>
                        <a:pt x="1200" y="2288"/>
                        <a:pt x="4379" y="2363"/>
                        <a:pt x="509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2" name="Google Shape;1927;p74">
                  <a:extLst>
                    <a:ext uri="{FF2B5EF4-FFF2-40B4-BE49-F238E27FC236}">
                      <a16:creationId xmlns:a16="http://schemas.microsoft.com/office/drawing/2014/main" id="{0AED530A-25AF-9993-1608-3981F8A9EFA9}"/>
                    </a:ext>
                  </a:extLst>
                </p:cNvPr>
                <p:cNvSpPr/>
                <p:nvPr/>
              </p:nvSpPr>
              <p:spPr>
                <a:xfrm>
                  <a:off x="5070348" y="290362"/>
                  <a:ext cx="367299" cy="289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4" h="4083" extrusionOk="0">
                      <a:moveTo>
                        <a:pt x="5183" y="0"/>
                      </a:moveTo>
                      <a:lnTo>
                        <a:pt x="5183" y="0"/>
                      </a:lnTo>
                      <a:cubicBezTo>
                        <a:pt x="4441" y="2029"/>
                        <a:pt x="1831" y="1955"/>
                        <a:pt x="483" y="3377"/>
                      </a:cubicBezTo>
                      <a:cubicBezTo>
                        <a:pt x="285" y="3587"/>
                        <a:pt x="124" y="3822"/>
                        <a:pt x="0" y="4082"/>
                      </a:cubicBezTo>
                      <a:cubicBezTo>
                        <a:pt x="149" y="3835"/>
                        <a:pt x="322" y="3625"/>
                        <a:pt x="532" y="3427"/>
                      </a:cubicBezTo>
                      <a:cubicBezTo>
                        <a:pt x="1942" y="2128"/>
                        <a:pt x="4614" y="2140"/>
                        <a:pt x="51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3" name="Google Shape;1928;p74">
                  <a:extLst>
                    <a:ext uri="{FF2B5EF4-FFF2-40B4-BE49-F238E27FC236}">
                      <a16:creationId xmlns:a16="http://schemas.microsoft.com/office/drawing/2014/main" id="{D698FF82-47DC-5BBB-0F24-DDB48FF19793}"/>
                    </a:ext>
                  </a:extLst>
                </p:cNvPr>
                <p:cNvSpPr/>
                <p:nvPr/>
              </p:nvSpPr>
              <p:spPr>
                <a:xfrm>
                  <a:off x="5094013" y="163250"/>
                  <a:ext cx="289291" cy="343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3" h="4850" extrusionOk="0">
                      <a:moveTo>
                        <a:pt x="4082" y="1"/>
                      </a:moveTo>
                      <a:cubicBezTo>
                        <a:pt x="3414" y="1856"/>
                        <a:pt x="1200" y="2413"/>
                        <a:pt x="273" y="4083"/>
                      </a:cubicBezTo>
                      <a:cubicBezTo>
                        <a:pt x="136" y="4318"/>
                        <a:pt x="38" y="4577"/>
                        <a:pt x="0" y="4850"/>
                      </a:cubicBezTo>
                      <a:cubicBezTo>
                        <a:pt x="656" y="2697"/>
                        <a:pt x="3538" y="2215"/>
                        <a:pt x="408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4" name="Google Shape;1929;p74">
                  <a:extLst>
                    <a:ext uri="{FF2B5EF4-FFF2-40B4-BE49-F238E27FC236}">
                      <a16:creationId xmlns:a16="http://schemas.microsoft.com/office/drawing/2014/main" id="{D46E5096-FD00-FF23-626F-18157E63F31D}"/>
                    </a:ext>
                  </a:extLst>
                </p:cNvPr>
                <p:cNvSpPr/>
                <p:nvPr/>
              </p:nvSpPr>
              <p:spPr>
                <a:xfrm>
                  <a:off x="5139572" y="47616"/>
                  <a:ext cx="197253" cy="303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4" h="4280" extrusionOk="0">
                      <a:moveTo>
                        <a:pt x="2660" y="0"/>
                      </a:moveTo>
                      <a:lnTo>
                        <a:pt x="2660" y="13"/>
                      </a:lnTo>
                      <a:cubicBezTo>
                        <a:pt x="2573" y="1608"/>
                        <a:pt x="891" y="2350"/>
                        <a:pt x="211" y="3674"/>
                      </a:cubicBezTo>
                      <a:cubicBezTo>
                        <a:pt x="124" y="3872"/>
                        <a:pt x="38" y="4070"/>
                        <a:pt x="1" y="4280"/>
                      </a:cubicBezTo>
                      <a:cubicBezTo>
                        <a:pt x="545" y="2659"/>
                        <a:pt x="2784" y="1893"/>
                        <a:pt x="26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  <p:sp>
            <p:nvSpPr>
              <p:cNvPr id="24" name="Google Shape;1930;p74">
                <a:extLst>
                  <a:ext uri="{FF2B5EF4-FFF2-40B4-BE49-F238E27FC236}">
                    <a16:creationId xmlns:a16="http://schemas.microsoft.com/office/drawing/2014/main" id="{79E509DE-5ECA-AB32-3765-ED42ED20AF96}"/>
                  </a:ext>
                </a:extLst>
              </p:cNvPr>
              <p:cNvSpPr/>
              <p:nvPr/>
            </p:nvSpPr>
            <p:spPr>
              <a:xfrm>
                <a:off x="2146504" y="3462784"/>
                <a:ext cx="542150" cy="599893"/>
              </a:xfrm>
              <a:custGeom>
                <a:avLst/>
                <a:gdLst/>
                <a:ahLst/>
                <a:cxnLst/>
                <a:rect l="l" t="t" r="r" b="b"/>
                <a:pathLst>
                  <a:path w="18196" h="20134" extrusionOk="0">
                    <a:moveTo>
                      <a:pt x="3971" y="0"/>
                    </a:moveTo>
                    <a:lnTo>
                      <a:pt x="3971" y="0"/>
                    </a:lnTo>
                    <a:cubicBezTo>
                      <a:pt x="4602" y="1670"/>
                      <a:pt x="5022" y="3055"/>
                      <a:pt x="4416" y="3909"/>
                    </a:cubicBezTo>
                    <a:cubicBezTo>
                      <a:pt x="3723" y="4911"/>
                      <a:pt x="2301" y="6642"/>
                      <a:pt x="1534" y="7619"/>
                    </a:cubicBezTo>
                    <a:cubicBezTo>
                      <a:pt x="780" y="8572"/>
                      <a:pt x="260" y="10897"/>
                      <a:pt x="149" y="13000"/>
                    </a:cubicBezTo>
                    <a:cubicBezTo>
                      <a:pt x="0" y="15870"/>
                      <a:pt x="310" y="18752"/>
                      <a:pt x="3550" y="19481"/>
                    </a:cubicBezTo>
                    <a:cubicBezTo>
                      <a:pt x="5428" y="19901"/>
                      <a:pt x="7069" y="20134"/>
                      <a:pt x="8690" y="20134"/>
                    </a:cubicBezTo>
                    <a:cubicBezTo>
                      <a:pt x="10464" y="20134"/>
                      <a:pt x="12215" y="19855"/>
                      <a:pt x="14225" y="19234"/>
                    </a:cubicBezTo>
                    <a:cubicBezTo>
                      <a:pt x="16525" y="18517"/>
                      <a:pt x="17602" y="16476"/>
                      <a:pt x="17935" y="14348"/>
                    </a:cubicBezTo>
                    <a:cubicBezTo>
                      <a:pt x="18158" y="12889"/>
                      <a:pt x="18195" y="11367"/>
                      <a:pt x="17713" y="9982"/>
                    </a:cubicBezTo>
                    <a:lnTo>
                      <a:pt x="17700" y="9970"/>
                    </a:lnTo>
                    <a:cubicBezTo>
                      <a:pt x="17255" y="8696"/>
                      <a:pt x="16377" y="7619"/>
                      <a:pt x="15536" y="6556"/>
                    </a:cubicBezTo>
                    <a:cubicBezTo>
                      <a:pt x="14682" y="5492"/>
                      <a:pt x="13841" y="4379"/>
                      <a:pt x="13458" y="3080"/>
                    </a:cubicBezTo>
                    <a:cubicBezTo>
                      <a:pt x="13173" y="2115"/>
                      <a:pt x="13198" y="1014"/>
                      <a:pt x="13631" y="124"/>
                    </a:cubicBezTo>
                    <a:lnTo>
                      <a:pt x="13631" y="124"/>
                    </a:lnTo>
                    <a:cubicBezTo>
                      <a:pt x="12753" y="730"/>
                      <a:pt x="10959" y="1138"/>
                      <a:pt x="8881" y="1138"/>
                    </a:cubicBezTo>
                    <a:cubicBezTo>
                      <a:pt x="6680" y="1138"/>
                      <a:pt x="4787" y="668"/>
                      <a:pt x="39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931;p74">
                <a:extLst>
                  <a:ext uri="{FF2B5EF4-FFF2-40B4-BE49-F238E27FC236}">
                    <a16:creationId xmlns:a16="http://schemas.microsoft.com/office/drawing/2014/main" id="{8930565C-79A6-1C6F-EFF5-D0E5398C7B4B}"/>
                  </a:ext>
                </a:extLst>
              </p:cNvPr>
              <p:cNvSpPr/>
              <p:nvPr/>
            </p:nvSpPr>
            <p:spPr>
              <a:xfrm>
                <a:off x="2146504" y="3654569"/>
                <a:ext cx="542150" cy="408102"/>
              </a:xfrm>
              <a:custGeom>
                <a:avLst/>
                <a:gdLst/>
                <a:ahLst/>
                <a:cxnLst/>
                <a:rect l="l" t="t" r="r" b="b"/>
                <a:pathLst>
                  <a:path w="18196" h="13697" extrusionOk="0">
                    <a:moveTo>
                      <a:pt x="15815" y="0"/>
                    </a:moveTo>
                    <a:cubicBezTo>
                      <a:pt x="14583" y="0"/>
                      <a:pt x="12738" y="1603"/>
                      <a:pt x="8238" y="1603"/>
                    </a:cubicBezTo>
                    <a:cubicBezTo>
                      <a:pt x="6412" y="1603"/>
                      <a:pt x="3145" y="214"/>
                      <a:pt x="1725" y="214"/>
                    </a:cubicBezTo>
                    <a:cubicBezTo>
                      <a:pt x="1423" y="214"/>
                      <a:pt x="1205" y="276"/>
                      <a:pt x="1101" y="428"/>
                    </a:cubicBezTo>
                    <a:cubicBezTo>
                      <a:pt x="862" y="768"/>
                      <a:pt x="923" y="852"/>
                      <a:pt x="1079" y="852"/>
                    </a:cubicBezTo>
                    <a:cubicBezTo>
                      <a:pt x="1229" y="852"/>
                      <a:pt x="1465" y="775"/>
                      <a:pt x="1605" y="775"/>
                    </a:cubicBezTo>
                    <a:cubicBezTo>
                      <a:pt x="1748" y="775"/>
                      <a:pt x="1790" y="856"/>
                      <a:pt x="1534" y="1182"/>
                    </a:cubicBezTo>
                    <a:cubicBezTo>
                      <a:pt x="780" y="2135"/>
                      <a:pt x="260" y="4460"/>
                      <a:pt x="149" y="6563"/>
                    </a:cubicBezTo>
                    <a:cubicBezTo>
                      <a:pt x="0" y="9433"/>
                      <a:pt x="310" y="12315"/>
                      <a:pt x="3550" y="13044"/>
                    </a:cubicBezTo>
                    <a:cubicBezTo>
                      <a:pt x="5428" y="13464"/>
                      <a:pt x="7069" y="13697"/>
                      <a:pt x="8690" y="13697"/>
                    </a:cubicBezTo>
                    <a:cubicBezTo>
                      <a:pt x="10464" y="13697"/>
                      <a:pt x="12215" y="13418"/>
                      <a:pt x="14225" y="12797"/>
                    </a:cubicBezTo>
                    <a:cubicBezTo>
                      <a:pt x="16525" y="12080"/>
                      <a:pt x="17602" y="10039"/>
                      <a:pt x="17935" y="7911"/>
                    </a:cubicBezTo>
                    <a:cubicBezTo>
                      <a:pt x="18158" y="6452"/>
                      <a:pt x="18195" y="4930"/>
                      <a:pt x="17713" y="3545"/>
                    </a:cubicBezTo>
                    <a:lnTo>
                      <a:pt x="17700" y="3533"/>
                    </a:lnTo>
                    <a:cubicBezTo>
                      <a:pt x="17255" y="2259"/>
                      <a:pt x="17738" y="1838"/>
                      <a:pt x="16971" y="725"/>
                    </a:cubicBezTo>
                    <a:cubicBezTo>
                      <a:pt x="16602" y="196"/>
                      <a:pt x="16246" y="0"/>
                      <a:pt x="158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" name="Google Shape;1932;p74">
                <a:extLst>
                  <a:ext uri="{FF2B5EF4-FFF2-40B4-BE49-F238E27FC236}">
                    <a16:creationId xmlns:a16="http://schemas.microsoft.com/office/drawing/2014/main" id="{4D1BCD90-BA76-F315-0DBF-32CE68498A51}"/>
                  </a:ext>
                </a:extLst>
              </p:cNvPr>
              <p:cNvSpPr/>
              <p:nvPr/>
            </p:nvSpPr>
            <p:spPr>
              <a:xfrm>
                <a:off x="837140" y="3682844"/>
                <a:ext cx="1151338" cy="527640"/>
              </a:xfrm>
              <a:custGeom>
                <a:avLst/>
                <a:gdLst/>
                <a:ahLst/>
                <a:cxnLst/>
                <a:rect l="l" t="t" r="r" b="b"/>
                <a:pathLst>
                  <a:path w="38642" h="17709" extrusionOk="0">
                    <a:moveTo>
                      <a:pt x="17440" y="1"/>
                    </a:moveTo>
                    <a:cubicBezTo>
                      <a:pt x="16999" y="1"/>
                      <a:pt x="16558" y="19"/>
                      <a:pt x="16117" y="60"/>
                    </a:cubicBezTo>
                    <a:cubicBezTo>
                      <a:pt x="11236" y="497"/>
                      <a:pt x="6664" y="3642"/>
                      <a:pt x="1907" y="3642"/>
                    </a:cubicBezTo>
                    <a:cubicBezTo>
                      <a:pt x="1275" y="3642"/>
                      <a:pt x="640" y="3587"/>
                      <a:pt x="0" y="3462"/>
                    </a:cubicBezTo>
                    <a:lnTo>
                      <a:pt x="0" y="3462"/>
                    </a:lnTo>
                    <a:cubicBezTo>
                      <a:pt x="3723" y="7420"/>
                      <a:pt x="8349" y="10475"/>
                      <a:pt x="12926" y="13481"/>
                    </a:cubicBezTo>
                    <a:cubicBezTo>
                      <a:pt x="15511" y="15188"/>
                      <a:pt x="18207" y="16932"/>
                      <a:pt x="21275" y="17513"/>
                    </a:cubicBezTo>
                    <a:cubicBezTo>
                      <a:pt x="21964" y="17645"/>
                      <a:pt x="22676" y="17708"/>
                      <a:pt x="23401" y="17708"/>
                    </a:cubicBezTo>
                    <a:cubicBezTo>
                      <a:pt x="30013" y="17708"/>
                      <a:pt x="37670" y="12433"/>
                      <a:pt x="38406" y="5812"/>
                    </a:cubicBezTo>
                    <a:lnTo>
                      <a:pt x="38406" y="5824"/>
                    </a:lnTo>
                    <a:cubicBezTo>
                      <a:pt x="38641" y="3759"/>
                      <a:pt x="27546" y="1396"/>
                      <a:pt x="22821" y="605"/>
                    </a:cubicBezTo>
                    <a:cubicBezTo>
                      <a:pt x="21043" y="307"/>
                      <a:pt x="19241" y="1"/>
                      <a:pt x="174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933;p74">
                <a:extLst>
                  <a:ext uri="{FF2B5EF4-FFF2-40B4-BE49-F238E27FC236}">
                    <a16:creationId xmlns:a16="http://schemas.microsoft.com/office/drawing/2014/main" id="{73D11472-A5CA-83F9-468B-AB19A02B2E42}"/>
                  </a:ext>
                </a:extLst>
              </p:cNvPr>
              <p:cNvSpPr/>
              <p:nvPr/>
            </p:nvSpPr>
            <p:spPr>
              <a:xfrm>
                <a:off x="848194" y="2912186"/>
                <a:ext cx="1545645" cy="1230593"/>
              </a:xfrm>
              <a:custGeom>
                <a:avLst/>
                <a:gdLst/>
                <a:ahLst/>
                <a:cxnLst/>
                <a:rect l="l" t="t" r="r" b="b"/>
                <a:pathLst>
                  <a:path w="51876" h="41302" extrusionOk="0">
                    <a:moveTo>
                      <a:pt x="24058" y="1"/>
                    </a:moveTo>
                    <a:cubicBezTo>
                      <a:pt x="21151" y="1065"/>
                      <a:pt x="19185" y="3761"/>
                      <a:pt x="18096" y="6581"/>
                    </a:cubicBezTo>
                    <a:cubicBezTo>
                      <a:pt x="17008" y="9401"/>
                      <a:pt x="16624" y="12419"/>
                      <a:pt x="15820" y="15326"/>
                    </a:cubicBezTo>
                    <a:cubicBezTo>
                      <a:pt x="14831" y="18913"/>
                      <a:pt x="13136" y="22414"/>
                      <a:pt x="10328" y="24937"/>
                    </a:cubicBezTo>
                    <a:cubicBezTo>
                      <a:pt x="8092" y="26947"/>
                      <a:pt x="5070" y="28243"/>
                      <a:pt x="2176" y="28243"/>
                    </a:cubicBezTo>
                    <a:cubicBezTo>
                      <a:pt x="1438" y="28243"/>
                      <a:pt x="707" y="28158"/>
                      <a:pt x="0" y="27980"/>
                    </a:cubicBezTo>
                    <a:lnTo>
                      <a:pt x="0" y="27980"/>
                    </a:lnTo>
                    <a:cubicBezTo>
                      <a:pt x="6890" y="33632"/>
                      <a:pt x="14756" y="38172"/>
                      <a:pt x="23328" y="41301"/>
                    </a:cubicBezTo>
                    <a:cubicBezTo>
                      <a:pt x="27447" y="40843"/>
                      <a:pt x="31405" y="39062"/>
                      <a:pt x="34436" y="36304"/>
                    </a:cubicBezTo>
                    <a:cubicBezTo>
                      <a:pt x="37454" y="33546"/>
                      <a:pt x="39532" y="29823"/>
                      <a:pt x="40261" y="25852"/>
                    </a:cubicBezTo>
                    <a:cubicBezTo>
                      <a:pt x="41103" y="21251"/>
                      <a:pt x="40187" y="16353"/>
                      <a:pt x="41770" y="11937"/>
                    </a:cubicBezTo>
                    <a:cubicBezTo>
                      <a:pt x="43242" y="7830"/>
                      <a:pt x="46916" y="4553"/>
                      <a:pt x="51876" y="3254"/>
                    </a:cubicBezTo>
                    <a:cubicBezTo>
                      <a:pt x="42661" y="1337"/>
                      <a:pt x="33261" y="236"/>
                      <a:pt x="240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" name="Google Shape;1934;p74">
                <a:extLst>
                  <a:ext uri="{FF2B5EF4-FFF2-40B4-BE49-F238E27FC236}">
                    <a16:creationId xmlns:a16="http://schemas.microsoft.com/office/drawing/2014/main" id="{24DAA99D-D2A1-7B6B-0734-E6542A5285A0}"/>
                  </a:ext>
                </a:extLst>
              </p:cNvPr>
              <p:cNvSpPr/>
              <p:nvPr/>
            </p:nvSpPr>
            <p:spPr>
              <a:xfrm>
                <a:off x="1447325" y="2989055"/>
                <a:ext cx="299350" cy="248967"/>
              </a:xfrm>
              <a:custGeom>
                <a:avLst/>
                <a:gdLst/>
                <a:ahLst/>
                <a:cxnLst/>
                <a:rect l="l" t="t" r="r" b="b"/>
                <a:pathLst>
                  <a:path w="10047" h="8356" extrusionOk="0">
                    <a:moveTo>
                      <a:pt x="6496" y="167"/>
                    </a:moveTo>
                    <a:cubicBezTo>
                      <a:pt x="7392" y="167"/>
                      <a:pt x="7903" y="1398"/>
                      <a:pt x="7276" y="2171"/>
                    </a:cubicBezTo>
                    <a:cubicBezTo>
                      <a:pt x="6930" y="2591"/>
                      <a:pt x="6361" y="2801"/>
                      <a:pt x="5804" y="2838"/>
                    </a:cubicBezTo>
                    <a:cubicBezTo>
                      <a:pt x="5758" y="2841"/>
                      <a:pt x="5712" y="2842"/>
                      <a:pt x="5666" y="2842"/>
                    </a:cubicBezTo>
                    <a:cubicBezTo>
                      <a:pt x="5063" y="2842"/>
                      <a:pt x="4498" y="2629"/>
                      <a:pt x="3968" y="2333"/>
                    </a:cubicBezTo>
                    <a:lnTo>
                      <a:pt x="3968" y="2333"/>
                    </a:lnTo>
                    <a:cubicBezTo>
                      <a:pt x="4205" y="2005"/>
                      <a:pt x="4457" y="1682"/>
                      <a:pt x="4716" y="1379"/>
                    </a:cubicBezTo>
                    <a:cubicBezTo>
                      <a:pt x="5099" y="971"/>
                      <a:pt x="5470" y="538"/>
                      <a:pt x="5965" y="303"/>
                    </a:cubicBezTo>
                    <a:cubicBezTo>
                      <a:pt x="6152" y="208"/>
                      <a:pt x="6330" y="167"/>
                      <a:pt x="6496" y="167"/>
                    </a:cubicBezTo>
                    <a:close/>
                    <a:moveTo>
                      <a:pt x="1474" y="3419"/>
                    </a:moveTo>
                    <a:cubicBezTo>
                      <a:pt x="1483" y="3419"/>
                      <a:pt x="1491" y="3419"/>
                      <a:pt x="1500" y="3420"/>
                    </a:cubicBezTo>
                    <a:cubicBezTo>
                      <a:pt x="1964" y="3420"/>
                      <a:pt x="2380" y="3664"/>
                      <a:pt x="2709" y="3981"/>
                    </a:cubicBezTo>
                    <a:lnTo>
                      <a:pt x="2709" y="3981"/>
                    </a:lnTo>
                    <a:cubicBezTo>
                      <a:pt x="2693" y="4008"/>
                      <a:pt x="2678" y="4036"/>
                      <a:pt x="2663" y="4063"/>
                    </a:cubicBezTo>
                    <a:cubicBezTo>
                      <a:pt x="2371" y="4589"/>
                      <a:pt x="1837" y="5037"/>
                      <a:pt x="1271" y="5037"/>
                    </a:cubicBezTo>
                    <a:cubicBezTo>
                      <a:pt x="1093" y="5037"/>
                      <a:pt x="911" y="4993"/>
                      <a:pt x="733" y="4892"/>
                    </a:cubicBezTo>
                    <a:cubicBezTo>
                      <a:pt x="0" y="4391"/>
                      <a:pt x="787" y="3419"/>
                      <a:pt x="1474" y="3419"/>
                    </a:cubicBezTo>
                    <a:close/>
                    <a:moveTo>
                      <a:pt x="6473" y="1"/>
                    </a:moveTo>
                    <a:cubicBezTo>
                      <a:pt x="6291" y="1"/>
                      <a:pt x="6095" y="44"/>
                      <a:pt x="5891" y="142"/>
                    </a:cubicBezTo>
                    <a:cubicBezTo>
                      <a:pt x="5359" y="389"/>
                      <a:pt x="4963" y="835"/>
                      <a:pt x="4580" y="1255"/>
                    </a:cubicBezTo>
                    <a:cubicBezTo>
                      <a:pt x="4293" y="1561"/>
                      <a:pt x="4032" y="1888"/>
                      <a:pt x="3790" y="2229"/>
                    </a:cubicBezTo>
                    <a:lnTo>
                      <a:pt x="3790" y="2229"/>
                    </a:lnTo>
                    <a:cubicBezTo>
                      <a:pt x="3436" y="2017"/>
                      <a:pt x="3098" y="1773"/>
                      <a:pt x="2774" y="1540"/>
                    </a:cubicBezTo>
                    <a:lnTo>
                      <a:pt x="2762" y="1564"/>
                    </a:lnTo>
                    <a:cubicBezTo>
                      <a:pt x="3083" y="1806"/>
                      <a:pt x="3412" y="2054"/>
                      <a:pt x="3761" y="2271"/>
                    </a:cubicBezTo>
                    <a:lnTo>
                      <a:pt x="3761" y="2271"/>
                    </a:lnTo>
                    <a:cubicBezTo>
                      <a:pt x="3440" y="2726"/>
                      <a:pt x="3152" y="3206"/>
                      <a:pt x="2874" y="3690"/>
                    </a:cubicBezTo>
                    <a:lnTo>
                      <a:pt x="2874" y="3690"/>
                    </a:lnTo>
                    <a:cubicBezTo>
                      <a:pt x="2730" y="3559"/>
                      <a:pt x="2571" y="3443"/>
                      <a:pt x="2390" y="3346"/>
                    </a:cubicBezTo>
                    <a:cubicBezTo>
                      <a:pt x="2118" y="3197"/>
                      <a:pt x="1809" y="3111"/>
                      <a:pt x="1500" y="3111"/>
                    </a:cubicBezTo>
                    <a:cubicBezTo>
                      <a:pt x="857" y="3135"/>
                      <a:pt x="251" y="3630"/>
                      <a:pt x="164" y="4273"/>
                    </a:cubicBezTo>
                    <a:cubicBezTo>
                      <a:pt x="127" y="4969"/>
                      <a:pt x="666" y="5284"/>
                      <a:pt x="1248" y="5284"/>
                    </a:cubicBezTo>
                    <a:cubicBezTo>
                      <a:pt x="1639" y="5284"/>
                      <a:pt x="2048" y="5142"/>
                      <a:pt x="2316" y="4879"/>
                    </a:cubicBezTo>
                    <a:cubicBezTo>
                      <a:pt x="2545" y="4669"/>
                      <a:pt x="2725" y="4424"/>
                      <a:pt x="2883" y="4164"/>
                    </a:cubicBezTo>
                    <a:lnTo>
                      <a:pt x="2883" y="4164"/>
                    </a:lnTo>
                    <a:cubicBezTo>
                      <a:pt x="3612" y="4980"/>
                      <a:pt x="3915" y="6201"/>
                      <a:pt x="4901" y="6834"/>
                    </a:cubicBezTo>
                    <a:cubicBezTo>
                      <a:pt x="5384" y="7150"/>
                      <a:pt x="5953" y="7307"/>
                      <a:pt x="6519" y="7307"/>
                    </a:cubicBezTo>
                    <a:cubicBezTo>
                      <a:pt x="7091" y="7307"/>
                      <a:pt x="7661" y="7146"/>
                      <a:pt x="8137" y="6824"/>
                    </a:cubicBezTo>
                    <a:lnTo>
                      <a:pt x="8137" y="6824"/>
                    </a:lnTo>
                    <a:cubicBezTo>
                      <a:pt x="8490" y="7590"/>
                      <a:pt x="9218" y="8165"/>
                      <a:pt x="10047" y="8355"/>
                    </a:cubicBezTo>
                    <a:lnTo>
                      <a:pt x="10047" y="8330"/>
                    </a:lnTo>
                    <a:cubicBezTo>
                      <a:pt x="9243" y="8083"/>
                      <a:pt x="8550" y="7452"/>
                      <a:pt x="8253" y="6660"/>
                    </a:cubicBezTo>
                    <a:lnTo>
                      <a:pt x="8216" y="6549"/>
                    </a:lnTo>
                    <a:lnTo>
                      <a:pt x="8130" y="6623"/>
                    </a:lnTo>
                    <a:cubicBezTo>
                      <a:pt x="7685" y="6922"/>
                      <a:pt x="7147" y="7070"/>
                      <a:pt x="6611" y="7070"/>
                    </a:cubicBezTo>
                    <a:cubicBezTo>
                      <a:pt x="6059" y="7070"/>
                      <a:pt x="5508" y="6913"/>
                      <a:pt x="5062" y="6599"/>
                    </a:cubicBezTo>
                    <a:cubicBezTo>
                      <a:pt x="4129" y="5944"/>
                      <a:pt x="3817" y="4699"/>
                      <a:pt x="3053" y="3868"/>
                    </a:cubicBezTo>
                    <a:lnTo>
                      <a:pt x="3053" y="3868"/>
                    </a:lnTo>
                    <a:cubicBezTo>
                      <a:pt x="3265" y="3481"/>
                      <a:pt x="3454" y="3076"/>
                      <a:pt x="3702" y="2715"/>
                    </a:cubicBezTo>
                    <a:cubicBezTo>
                      <a:pt x="3778" y="2602"/>
                      <a:pt x="3856" y="2489"/>
                      <a:pt x="3937" y="2376"/>
                    </a:cubicBezTo>
                    <a:lnTo>
                      <a:pt x="3937" y="2376"/>
                    </a:lnTo>
                    <a:cubicBezTo>
                      <a:pt x="4014" y="2421"/>
                      <a:pt x="4092" y="2464"/>
                      <a:pt x="4172" y="2504"/>
                    </a:cubicBezTo>
                    <a:cubicBezTo>
                      <a:pt x="4633" y="2761"/>
                      <a:pt x="5190" y="2919"/>
                      <a:pt x="5735" y="2919"/>
                    </a:cubicBezTo>
                    <a:cubicBezTo>
                      <a:pt x="6345" y="2919"/>
                      <a:pt x="6938" y="2722"/>
                      <a:pt x="7363" y="2245"/>
                    </a:cubicBezTo>
                    <a:cubicBezTo>
                      <a:pt x="8087" y="1363"/>
                      <a:pt x="7493" y="1"/>
                      <a:pt x="64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1935;p74">
                <a:extLst>
                  <a:ext uri="{FF2B5EF4-FFF2-40B4-BE49-F238E27FC236}">
                    <a16:creationId xmlns:a16="http://schemas.microsoft.com/office/drawing/2014/main" id="{074D7A58-7F90-620E-3892-BE81DE549ECB}"/>
                  </a:ext>
                </a:extLst>
              </p:cNvPr>
              <p:cNvSpPr/>
              <p:nvPr/>
            </p:nvSpPr>
            <p:spPr>
              <a:xfrm>
                <a:off x="1761772" y="3246805"/>
                <a:ext cx="23598" cy="2398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805" extrusionOk="0">
                    <a:moveTo>
                      <a:pt x="779" y="1"/>
                    </a:moveTo>
                    <a:cubicBezTo>
                      <a:pt x="619" y="100"/>
                      <a:pt x="458" y="199"/>
                      <a:pt x="309" y="310"/>
                    </a:cubicBezTo>
                    <a:cubicBezTo>
                      <a:pt x="136" y="421"/>
                      <a:pt x="12" y="545"/>
                      <a:pt x="0" y="780"/>
                    </a:cubicBezTo>
                    <a:lnTo>
                      <a:pt x="25" y="805"/>
                    </a:lnTo>
                    <a:cubicBezTo>
                      <a:pt x="148" y="805"/>
                      <a:pt x="235" y="755"/>
                      <a:pt x="322" y="706"/>
                    </a:cubicBezTo>
                    <a:cubicBezTo>
                      <a:pt x="396" y="656"/>
                      <a:pt x="433" y="558"/>
                      <a:pt x="482" y="483"/>
                    </a:cubicBezTo>
                    <a:cubicBezTo>
                      <a:pt x="594" y="335"/>
                      <a:pt x="705" y="186"/>
                      <a:pt x="792" y="26"/>
                    </a:cubicBezTo>
                    <a:lnTo>
                      <a:pt x="792" y="13"/>
                    </a:lnTo>
                    <a:lnTo>
                      <a:pt x="7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0" name="Google Shape;1936;p74">
                <a:extLst>
                  <a:ext uri="{FF2B5EF4-FFF2-40B4-BE49-F238E27FC236}">
                    <a16:creationId xmlns:a16="http://schemas.microsoft.com/office/drawing/2014/main" id="{F8CE1375-7CE6-4BB8-774D-EF6940495321}"/>
                  </a:ext>
                </a:extLst>
              </p:cNvPr>
              <p:cNvSpPr/>
              <p:nvPr/>
            </p:nvSpPr>
            <p:spPr>
              <a:xfrm>
                <a:off x="1440412" y="3243528"/>
                <a:ext cx="336862" cy="112029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3760" extrusionOk="0">
                    <a:moveTo>
                      <a:pt x="1435" y="0"/>
                    </a:moveTo>
                    <a:cubicBezTo>
                      <a:pt x="944" y="0"/>
                      <a:pt x="415" y="191"/>
                      <a:pt x="13" y="395"/>
                    </a:cubicBezTo>
                    <a:lnTo>
                      <a:pt x="0" y="395"/>
                    </a:lnTo>
                    <a:lnTo>
                      <a:pt x="25" y="420"/>
                    </a:lnTo>
                    <a:cubicBezTo>
                      <a:pt x="435" y="258"/>
                      <a:pt x="864" y="87"/>
                      <a:pt x="1303" y="87"/>
                    </a:cubicBezTo>
                    <a:cubicBezTo>
                      <a:pt x="1368" y="87"/>
                      <a:pt x="1432" y="91"/>
                      <a:pt x="1497" y="99"/>
                    </a:cubicBezTo>
                    <a:cubicBezTo>
                      <a:pt x="1856" y="136"/>
                      <a:pt x="2227" y="296"/>
                      <a:pt x="2412" y="630"/>
                    </a:cubicBezTo>
                    <a:cubicBezTo>
                      <a:pt x="2524" y="853"/>
                      <a:pt x="2598" y="1150"/>
                      <a:pt x="2857" y="1286"/>
                    </a:cubicBezTo>
                    <a:cubicBezTo>
                      <a:pt x="3229" y="1471"/>
                      <a:pt x="3637" y="1335"/>
                      <a:pt x="4008" y="1484"/>
                    </a:cubicBezTo>
                    <a:cubicBezTo>
                      <a:pt x="4465" y="1645"/>
                      <a:pt x="4874" y="1979"/>
                      <a:pt x="5331" y="2226"/>
                    </a:cubicBezTo>
                    <a:cubicBezTo>
                      <a:pt x="5789" y="2498"/>
                      <a:pt x="6271" y="2708"/>
                      <a:pt x="6778" y="2844"/>
                    </a:cubicBezTo>
                    <a:cubicBezTo>
                      <a:pt x="7273" y="2981"/>
                      <a:pt x="7817" y="3042"/>
                      <a:pt x="8325" y="3079"/>
                    </a:cubicBezTo>
                    <a:cubicBezTo>
                      <a:pt x="9364" y="3129"/>
                      <a:pt x="10341" y="3339"/>
                      <a:pt x="11293" y="3760"/>
                    </a:cubicBezTo>
                    <a:lnTo>
                      <a:pt x="11306" y="3735"/>
                    </a:lnTo>
                    <a:cubicBezTo>
                      <a:pt x="11033" y="3562"/>
                      <a:pt x="10737" y="3401"/>
                      <a:pt x="10440" y="3265"/>
                    </a:cubicBezTo>
                    <a:cubicBezTo>
                      <a:pt x="9425" y="2807"/>
                      <a:pt x="8300" y="2795"/>
                      <a:pt x="7224" y="2622"/>
                    </a:cubicBezTo>
                    <a:cubicBezTo>
                      <a:pt x="6605" y="2510"/>
                      <a:pt x="5999" y="2313"/>
                      <a:pt x="5455" y="2016"/>
                    </a:cubicBezTo>
                    <a:cubicBezTo>
                      <a:pt x="4898" y="1744"/>
                      <a:pt x="4342" y="1261"/>
                      <a:pt x="3661" y="1212"/>
                    </a:cubicBezTo>
                    <a:cubicBezTo>
                      <a:pt x="3630" y="1210"/>
                      <a:pt x="3598" y="1210"/>
                      <a:pt x="3566" y="1210"/>
                    </a:cubicBezTo>
                    <a:cubicBezTo>
                      <a:pt x="3483" y="1210"/>
                      <a:pt x="3399" y="1213"/>
                      <a:pt x="3317" y="1213"/>
                    </a:cubicBezTo>
                    <a:cubicBezTo>
                      <a:pt x="3183" y="1213"/>
                      <a:pt x="3052" y="1203"/>
                      <a:pt x="2932" y="1150"/>
                    </a:cubicBezTo>
                    <a:cubicBezTo>
                      <a:pt x="2721" y="1039"/>
                      <a:pt x="2647" y="766"/>
                      <a:pt x="2524" y="556"/>
                    </a:cubicBezTo>
                    <a:cubicBezTo>
                      <a:pt x="2264" y="146"/>
                      <a:pt x="1864" y="0"/>
                      <a:pt x="14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1" name="Google Shape;1937;p74">
                <a:extLst>
                  <a:ext uri="{FF2B5EF4-FFF2-40B4-BE49-F238E27FC236}">
                    <a16:creationId xmlns:a16="http://schemas.microsoft.com/office/drawing/2014/main" id="{63A15F52-3F57-F868-8353-9F2D9E36AE53}"/>
                  </a:ext>
                </a:extLst>
              </p:cNvPr>
              <p:cNvSpPr/>
              <p:nvPr/>
            </p:nvSpPr>
            <p:spPr>
              <a:xfrm>
                <a:off x="1402812" y="3357342"/>
                <a:ext cx="149303" cy="61199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2054" extrusionOk="0">
                    <a:moveTo>
                      <a:pt x="1218" y="1"/>
                    </a:moveTo>
                    <a:cubicBezTo>
                      <a:pt x="763" y="1"/>
                      <a:pt x="343" y="315"/>
                      <a:pt x="1" y="595"/>
                    </a:cubicBezTo>
                    <a:lnTo>
                      <a:pt x="25" y="620"/>
                    </a:lnTo>
                    <a:cubicBezTo>
                      <a:pt x="342" y="393"/>
                      <a:pt x="737" y="134"/>
                      <a:pt x="1136" y="134"/>
                    </a:cubicBezTo>
                    <a:cubicBezTo>
                      <a:pt x="1236" y="134"/>
                      <a:pt x="1336" y="150"/>
                      <a:pt x="1435" y="187"/>
                    </a:cubicBezTo>
                    <a:cubicBezTo>
                      <a:pt x="1658" y="261"/>
                      <a:pt x="1868" y="459"/>
                      <a:pt x="1881" y="670"/>
                    </a:cubicBezTo>
                    <a:cubicBezTo>
                      <a:pt x="1893" y="768"/>
                      <a:pt x="1831" y="880"/>
                      <a:pt x="1831" y="1053"/>
                    </a:cubicBezTo>
                    <a:cubicBezTo>
                      <a:pt x="1807" y="1244"/>
                      <a:pt x="2003" y="1412"/>
                      <a:pt x="2183" y="1412"/>
                    </a:cubicBezTo>
                    <a:cubicBezTo>
                      <a:pt x="2190" y="1412"/>
                      <a:pt x="2196" y="1412"/>
                      <a:pt x="2202" y="1412"/>
                    </a:cubicBezTo>
                    <a:cubicBezTo>
                      <a:pt x="2219" y="1414"/>
                      <a:pt x="2235" y="1415"/>
                      <a:pt x="2252" y="1415"/>
                    </a:cubicBezTo>
                    <a:cubicBezTo>
                      <a:pt x="2503" y="1415"/>
                      <a:pt x="2724" y="1164"/>
                      <a:pt x="2944" y="1164"/>
                    </a:cubicBezTo>
                    <a:cubicBezTo>
                      <a:pt x="3427" y="1164"/>
                      <a:pt x="3773" y="1721"/>
                      <a:pt x="4194" y="1931"/>
                    </a:cubicBezTo>
                    <a:cubicBezTo>
                      <a:pt x="4331" y="2000"/>
                      <a:pt x="4499" y="2053"/>
                      <a:pt x="4659" y="2053"/>
                    </a:cubicBezTo>
                    <a:cubicBezTo>
                      <a:pt x="4788" y="2053"/>
                      <a:pt x="4911" y="2019"/>
                      <a:pt x="5010" y="1931"/>
                    </a:cubicBezTo>
                    <a:lnTo>
                      <a:pt x="4998" y="1906"/>
                    </a:lnTo>
                    <a:cubicBezTo>
                      <a:pt x="4935" y="1931"/>
                      <a:pt x="4873" y="1942"/>
                      <a:pt x="4811" y="1942"/>
                    </a:cubicBezTo>
                    <a:cubicBezTo>
                      <a:pt x="4629" y="1942"/>
                      <a:pt x="4456" y="1847"/>
                      <a:pt x="4317" y="1746"/>
                    </a:cubicBezTo>
                    <a:cubicBezTo>
                      <a:pt x="3937" y="1427"/>
                      <a:pt x="3539" y="851"/>
                      <a:pt x="3018" y="851"/>
                    </a:cubicBezTo>
                    <a:cubicBezTo>
                      <a:pt x="2912" y="851"/>
                      <a:pt x="2801" y="875"/>
                      <a:pt x="2685" y="929"/>
                    </a:cubicBezTo>
                    <a:cubicBezTo>
                      <a:pt x="2512" y="1004"/>
                      <a:pt x="2388" y="1152"/>
                      <a:pt x="2202" y="1164"/>
                    </a:cubicBezTo>
                    <a:cubicBezTo>
                      <a:pt x="2103" y="1164"/>
                      <a:pt x="2066" y="1140"/>
                      <a:pt x="2054" y="1053"/>
                    </a:cubicBezTo>
                    <a:cubicBezTo>
                      <a:pt x="2041" y="954"/>
                      <a:pt x="2103" y="818"/>
                      <a:pt x="2079" y="645"/>
                    </a:cubicBezTo>
                    <a:cubicBezTo>
                      <a:pt x="2041" y="336"/>
                      <a:pt x="1769" y="125"/>
                      <a:pt x="1485" y="39"/>
                    </a:cubicBezTo>
                    <a:cubicBezTo>
                      <a:pt x="1395" y="13"/>
                      <a:pt x="1305" y="1"/>
                      <a:pt x="12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2" name="Google Shape;1938;p74">
                <a:extLst>
                  <a:ext uri="{FF2B5EF4-FFF2-40B4-BE49-F238E27FC236}">
                    <a16:creationId xmlns:a16="http://schemas.microsoft.com/office/drawing/2014/main" id="{4472513C-4C58-1E5C-1A4A-09E736E48BEA}"/>
                  </a:ext>
                </a:extLst>
              </p:cNvPr>
              <p:cNvSpPr/>
              <p:nvPr/>
            </p:nvSpPr>
            <p:spPr>
              <a:xfrm>
                <a:off x="1598500" y="3405638"/>
                <a:ext cx="286002" cy="90338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3032" extrusionOk="0">
                    <a:moveTo>
                      <a:pt x="2153" y="1"/>
                    </a:moveTo>
                    <a:lnTo>
                      <a:pt x="2153" y="1"/>
                    </a:lnTo>
                    <a:cubicBezTo>
                      <a:pt x="2017" y="38"/>
                      <a:pt x="211" y="607"/>
                      <a:pt x="13" y="669"/>
                    </a:cubicBezTo>
                    <a:lnTo>
                      <a:pt x="1" y="669"/>
                    </a:lnTo>
                    <a:lnTo>
                      <a:pt x="13" y="694"/>
                    </a:lnTo>
                    <a:lnTo>
                      <a:pt x="1722" y="244"/>
                    </a:lnTo>
                    <a:lnTo>
                      <a:pt x="1722" y="244"/>
                    </a:lnTo>
                    <a:cubicBezTo>
                      <a:pt x="1553" y="560"/>
                      <a:pt x="1803" y="1019"/>
                      <a:pt x="2153" y="1114"/>
                    </a:cubicBezTo>
                    <a:cubicBezTo>
                      <a:pt x="2342" y="1184"/>
                      <a:pt x="2533" y="1201"/>
                      <a:pt x="2723" y="1201"/>
                    </a:cubicBezTo>
                    <a:cubicBezTo>
                      <a:pt x="2892" y="1201"/>
                      <a:pt x="3059" y="1188"/>
                      <a:pt x="3224" y="1188"/>
                    </a:cubicBezTo>
                    <a:cubicBezTo>
                      <a:pt x="3429" y="1188"/>
                      <a:pt x="3630" y="1208"/>
                      <a:pt x="3823" y="1300"/>
                    </a:cubicBezTo>
                    <a:cubicBezTo>
                      <a:pt x="4210" y="1523"/>
                      <a:pt x="4487" y="2059"/>
                      <a:pt x="4990" y="2059"/>
                    </a:cubicBezTo>
                    <a:cubicBezTo>
                      <a:pt x="5017" y="2059"/>
                      <a:pt x="5044" y="2057"/>
                      <a:pt x="5072" y="2054"/>
                    </a:cubicBezTo>
                    <a:cubicBezTo>
                      <a:pt x="5437" y="2016"/>
                      <a:pt x="5742" y="1791"/>
                      <a:pt x="6081" y="1791"/>
                    </a:cubicBezTo>
                    <a:cubicBezTo>
                      <a:pt x="6178" y="1791"/>
                      <a:pt x="6278" y="1809"/>
                      <a:pt x="6383" y="1856"/>
                    </a:cubicBezTo>
                    <a:cubicBezTo>
                      <a:pt x="7076" y="2116"/>
                      <a:pt x="7805" y="2425"/>
                      <a:pt x="8510" y="2660"/>
                    </a:cubicBezTo>
                    <a:cubicBezTo>
                      <a:pt x="8869" y="2796"/>
                      <a:pt x="9228" y="2920"/>
                      <a:pt x="9587" y="3031"/>
                    </a:cubicBezTo>
                    <a:lnTo>
                      <a:pt x="9599" y="3007"/>
                    </a:lnTo>
                    <a:cubicBezTo>
                      <a:pt x="8931" y="2648"/>
                      <a:pt x="8238" y="2314"/>
                      <a:pt x="7546" y="2005"/>
                    </a:cubicBezTo>
                    <a:lnTo>
                      <a:pt x="7026" y="1770"/>
                    </a:lnTo>
                    <a:cubicBezTo>
                      <a:pt x="6729" y="1647"/>
                      <a:pt x="6398" y="1473"/>
                      <a:pt x="6055" y="1473"/>
                    </a:cubicBezTo>
                    <a:cubicBezTo>
                      <a:pt x="5983" y="1473"/>
                      <a:pt x="5911" y="1481"/>
                      <a:pt x="5839" y="1498"/>
                    </a:cubicBezTo>
                    <a:cubicBezTo>
                      <a:pt x="5534" y="1571"/>
                      <a:pt x="5265" y="1779"/>
                      <a:pt x="4978" y="1779"/>
                    </a:cubicBezTo>
                    <a:cubicBezTo>
                      <a:pt x="4928" y="1779"/>
                      <a:pt x="4877" y="1772"/>
                      <a:pt x="4824" y="1757"/>
                    </a:cubicBezTo>
                    <a:cubicBezTo>
                      <a:pt x="4478" y="1646"/>
                      <a:pt x="4268" y="1263"/>
                      <a:pt x="3922" y="1102"/>
                    </a:cubicBezTo>
                    <a:cubicBezTo>
                      <a:pt x="3735" y="1013"/>
                      <a:pt x="3540" y="989"/>
                      <a:pt x="3344" y="989"/>
                    </a:cubicBezTo>
                    <a:cubicBezTo>
                      <a:pt x="3123" y="989"/>
                      <a:pt x="2899" y="1019"/>
                      <a:pt x="2677" y="1019"/>
                    </a:cubicBezTo>
                    <a:cubicBezTo>
                      <a:pt x="2521" y="1019"/>
                      <a:pt x="2366" y="1004"/>
                      <a:pt x="2215" y="953"/>
                    </a:cubicBezTo>
                    <a:cubicBezTo>
                      <a:pt x="1893" y="879"/>
                      <a:pt x="1646" y="434"/>
                      <a:pt x="1918" y="186"/>
                    </a:cubicBezTo>
                    <a:lnTo>
                      <a:pt x="21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3" name="Google Shape;1939;p74">
                <a:extLst>
                  <a:ext uri="{FF2B5EF4-FFF2-40B4-BE49-F238E27FC236}">
                    <a16:creationId xmlns:a16="http://schemas.microsoft.com/office/drawing/2014/main" id="{02FAF001-8929-9F8B-042D-2D3A5ED5699E}"/>
                  </a:ext>
                </a:extLst>
              </p:cNvPr>
              <p:cNvSpPr/>
              <p:nvPr/>
            </p:nvSpPr>
            <p:spPr>
              <a:xfrm>
                <a:off x="1794546" y="3359576"/>
                <a:ext cx="19218" cy="22138"/>
              </a:xfrm>
              <a:custGeom>
                <a:avLst/>
                <a:gdLst/>
                <a:ahLst/>
                <a:cxnLst/>
                <a:rect l="l" t="t" r="r" b="b"/>
                <a:pathLst>
                  <a:path w="645" h="743" extrusionOk="0">
                    <a:moveTo>
                      <a:pt x="619" y="1"/>
                    </a:moveTo>
                    <a:cubicBezTo>
                      <a:pt x="496" y="100"/>
                      <a:pt x="360" y="186"/>
                      <a:pt x="236" y="298"/>
                    </a:cubicBezTo>
                    <a:cubicBezTo>
                      <a:pt x="75" y="397"/>
                      <a:pt x="1" y="508"/>
                      <a:pt x="26" y="718"/>
                    </a:cubicBezTo>
                    <a:lnTo>
                      <a:pt x="50" y="743"/>
                    </a:lnTo>
                    <a:cubicBezTo>
                      <a:pt x="162" y="743"/>
                      <a:pt x="236" y="693"/>
                      <a:pt x="310" y="656"/>
                    </a:cubicBezTo>
                    <a:cubicBezTo>
                      <a:pt x="372" y="607"/>
                      <a:pt x="384" y="520"/>
                      <a:pt x="434" y="458"/>
                    </a:cubicBezTo>
                    <a:cubicBezTo>
                      <a:pt x="508" y="310"/>
                      <a:pt x="582" y="174"/>
                      <a:pt x="644" y="26"/>
                    </a:cubicBezTo>
                    <a:lnTo>
                      <a:pt x="6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4" name="Google Shape;1940;p74">
                <a:extLst>
                  <a:ext uri="{FF2B5EF4-FFF2-40B4-BE49-F238E27FC236}">
                    <a16:creationId xmlns:a16="http://schemas.microsoft.com/office/drawing/2014/main" id="{A87833A4-C598-3C77-A851-CAE4020EB5AE}"/>
                  </a:ext>
                </a:extLst>
              </p:cNvPr>
              <p:cNvSpPr/>
              <p:nvPr/>
            </p:nvSpPr>
            <p:spPr>
              <a:xfrm>
                <a:off x="1878595" y="3517307"/>
                <a:ext cx="38346" cy="26994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906" extrusionOk="0">
                    <a:moveTo>
                      <a:pt x="1262" y="1"/>
                    </a:moveTo>
                    <a:cubicBezTo>
                      <a:pt x="1076" y="162"/>
                      <a:pt x="866" y="310"/>
                      <a:pt x="643" y="434"/>
                    </a:cubicBezTo>
                    <a:cubicBezTo>
                      <a:pt x="383" y="533"/>
                      <a:pt x="186" y="619"/>
                      <a:pt x="0" y="842"/>
                    </a:cubicBezTo>
                    <a:lnTo>
                      <a:pt x="12" y="879"/>
                    </a:lnTo>
                    <a:cubicBezTo>
                      <a:pt x="75" y="897"/>
                      <a:pt x="136" y="906"/>
                      <a:pt x="195" y="906"/>
                    </a:cubicBezTo>
                    <a:cubicBezTo>
                      <a:pt x="416" y="906"/>
                      <a:pt x="613" y="788"/>
                      <a:pt x="779" y="632"/>
                    </a:cubicBezTo>
                    <a:cubicBezTo>
                      <a:pt x="990" y="458"/>
                      <a:pt x="1163" y="248"/>
                      <a:pt x="1286" y="13"/>
                    </a:cubicBezTo>
                    <a:lnTo>
                      <a:pt x="126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1941;p74">
                <a:extLst>
                  <a:ext uri="{FF2B5EF4-FFF2-40B4-BE49-F238E27FC236}">
                    <a16:creationId xmlns:a16="http://schemas.microsoft.com/office/drawing/2014/main" id="{9913E573-0F1E-8BFD-D183-B4CB4DDEBAA0}"/>
                  </a:ext>
                </a:extLst>
              </p:cNvPr>
              <p:cNvSpPr/>
              <p:nvPr/>
            </p:nvSpPr>
            <p:spPr>
              <a:xfrm>
                <a:off x="1887801" y="3606511"/>
                <a:ext cx="53452" cy="47553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596" extrusionOk="0">
                    <a:moveTo>
                      <a:pt x="1781" y="0"/>
                    </a:moveTo>
                    <a:cubicBezTo>
                      <a:pt x="1497" y="198"/>
                      <a:pt x="1101" y="495"/>
                      <a:pt x="817" y="705"/>
                    </a:cubicBezTo>
                    <a:cubicBezTo>
                      <a:pt x="483" y="928"/>
                      <a:pt x="186" y="1188"/>
                      <a:pt x="0" y="1571"/>
                    </a:cubicBezTo>
                    <a:lnTo>
                      <a:pt x="25" y="1596"/>
                    </a:lnTo>
                    <a:cubicBezTo>
                      <a:pt x="433" y="1460"/>
                      <a:pt x="718" y="1200"/>
                      <a:pt x="990" y="891"/>
                    </a:cubicBezTo>
                    <a:cubicBezTo>
                      <a:pt x="1225" y="643"/>
                      <a:pt x="1571" y="285"/>
                      <a:pt x="1794" y="25"/>
                    </a:cubicBezTo>
                    <a:lnTo>
                      <a:pt x="17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1942;p74">
                <a:extLst>
                  <a:ext uri="{FF2B5EF4-FFF2-40B4-BE49-F238E27FC236}">
                    <a16:creationId xmlns:a16="http://schemas.microsoft.com/office/drawing/2014/main" id="{9B7EA02D-8A73-86EE-1DB8-E562B764D2E5}"/>
                  </a:ext>
                </a:extLst>
              </p:cNvPr>
              <p:cNvSpPr/>
              <p:nvPr/>
            </p:nvSpPr>
            <p:spPr>
              <a:xfrm>
                <a:off x="1789034" y="3662137"/>
                <a:ext cx="37989" cy="26309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83" extrusionOk="0">
                    <a:moveTo>
                      <a:pt x="1250" y="1"/>
                    </a:moveTo>
                    <a:cubicBezTo>
                      <a:pt x="1052" y="162"/>
                      <a:pt x="841" y="298"/>
                      <a:pt x="631" y="409"/>
                    </a:cubicBezTo>
                    <a:cubicBezTo>
                      <a:pt x="371" y="508"/>
                      <a:pt x="186" y="607"/>
                      <a:pt x="0" y="830"/>
                    </a:cubicBezTo>
                    <a:lnTo>
                      <a:pt x="13" y="854"/>
                    </a:lnTo>
                    <a:cubicBezTo>
                      <a:pt x="76" y="873"/>
                      <a:pt x="138" y="882"/>
                      <a:pt x="200" y="882"/>
                    </a:cubicBezTo>
                    <a:cubicBezTo>
                      <a:pt x="414" y="882"/>
                      <a:pt x="613" y="773"/>
                      <a:pt x="767" y="619"/>
                    </a:cubicBezTo>
                    <a:cubicBezTo>
                      <a:pt x="965" y="446"/>
                      <a:pt x="1138" y="248"/>
                      <a:pt x="1274" y="13"/>
                    </a:cubicBezTo>
                    <a:lnTo>
                      <a:pt x="12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943;p74">
                <a:extLst>
                  <a:ext uri="{FF2B5EF4-FFF2-40B4-BE49-F238E27FC236}">
                    <a16:creationId xmlns:a16="http://schemas.microsoft.com/office/drawing/2014/main" id="{B134432D-16C5-B5E6-BAB7-272D5E31BC20}"/>
                  </a:ext>
                </a:extLst>
              </p:cNvPr>
              <p:cNvSpPr/>
              <p:nvPr/>
            </p:nvSpPr>
            <p:spPr>
              <a:xfrm>
                <a:off x="1680315" y="3707484"/>
                <a:ext cx="30987" cy="3098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040" extrusionOk="0">
                    <a:moveTo>
                      <a:pt x="1015" y="0"/>
                    </a:moveTo>
                    <a:cubicBezTo>
                      <a:pt x="817" y="136"/>
                      <a:pt x="619" y="285"/>
                      <a:pt x="433" y="433"/>
                    </a:cubicBezTo>
                    <a:cubicBezTo>
                      <a:pt x="211" y="569"/>
                      <a:pt x="50" y="742"/>
                      <a:pt x="0" y="1014"/>
                    </a:cubicBezTo>
                    <a:lnTo>
                      <a:pt x="25" y="1039"/>
                    </a:lnTo>
                    <a:cubicBezTo>
                      <a:pt x="174" y="1014"/>
                      <a:pt x="273" y="953"/>
                      <a:pt x="372" y="878"/>
                    </a:cubicBezTo>
                    <a:cubicBezTo>
                      <a:pt x="631" y="631"/>
                      <a:pt x="829" y="309"/>
                      <a:pt x="1039" y="25"/>
                    </a:cubicBezTo>
                    <a:lnTo>
                      <a:pt x="101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1944;p74">
                <a:extLst>
                  <a:ext uri="{FF2B5EF4-FFF2-40B4-BE49-F238E27FC236}">
                    <a16:creationId xmlns:a16="http://schemas.microsoft.com/office/drawing/2014/main" id="{7BB5D449-C8D1-126C-3A93-774D05C053B1}"/>
                  </a:ext>
                </a:extLst>
              </p:cNvPr>
              <p:cNvSpPr/>
              <p:nvPr/>
            </p:nvSpPr>
            <p:spPr>
              <a:xfrm>
                <a:off x="1207869" y="3731439"/>
                <a:ext cx="263507" cy="113549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3811" extrusionOk="0">
                    <a:moveTo>
                      <a:pt x="0" y="0"/>
                    </a:moveTo>
                    <a:lnTo>
                      <a:pt x="0" y="25"/>
                    </a:lnTo>
                    <a:lnTo>
                      <a:pt x="1660" y="191"/>
                    </a:lnTo>
                    <a:lnTo>
                      <a:pt x="1660" y="191"/>
                    </a:lnTo>
                    <a:lnTo>
                      <a:pt x="1448" y="817"/>
                    </a:lnTo>
                    <a:lnTo>
                      <a:pt x="1435" y="854"/>
                    </a:lnTo>
                    <a:cubicBezTo>
                      <a:pt x="1497" y="953"/>
                      <a:pt x="1596" y="1027"/>
                      <a:pt x="1707" y="1052"/>
                    </a:cubicBezTo>
                    <a:cubicBezTo>
                      <a:pt x="1778" y="1073"/>
                      <a:pt x="1853" y="1080"/>
                      <a:pt x="1931" y="1080"/>
                    </a:cubicBezTo>
                    <a:cubicBezTo>
                      <a:pt x="2078" y="1080"/>
                      <a:pt x="2233" y="1055"/>
                      <a:pt x="2376" y="1055"/>
                    </a:cubicBezTo>
                    <a:cubicBezTo>
                      <a:pt x="2557" y="1055"/>
                      <a:pt x="2719" y="1095"/>
                      <a:pt x="2821" y="1274"/>
                    </a:cubicBezTo>
                    <a:cubicBezTo>
                      <a:pt x="2895" y="1423"/>
                      <a:pt x="2969" y="1621"/>
                      <a:pt x="3130" y="1732"/>
                    </a:cubicBezTo>
                    <a:cubicBezTo>
                      <a:pt x="3337" y="1868"/>
                      <a:pt x="3564" y="1899"/>
                      <a:pt x="3796" y="1899"/>
                    </a:cubicBezTo>
                    <a:cubicBezTo>
                      <a:pt x="3984" y="1899"/>
                      <a:pt x="4175" y="1879"/>
                      <a:pt x="4363" y="1879"/>
                    </a:cubicBezTo>
                    <a:cubicBezTo>
                      <a:pt x="4469" y="1879"/>
                      <a:pt x="4574" y="1885"/>
                      <a:pt x="4676" y="1905"/>
                    </a:cubicBezTo>
                    <a:cubicBezTo>
                      <a:pt x="5158" y="2004"/>
                      <a:pt x="5566" y="2301"/>
                      <a:pt x="6012" y="2523"/>
                    </a:cubicBezTo>
                    <a:cubicBezTo>
                      <a:pt x="6618" y="2833"/>
                      <a:pt x="7236" y="3142"/>
                      <a:pt x="7855" y="3414"/>
                    </a:cubicBezTo>
                    <a:cubicBezTo>
                      <a:pt x="8424" y="3679"/>
                      <a:pt x="8726" y="3810"/>
                      <a:pt x="8780" y="3810"/>
                    </a:cubicBezTo>
                    <a:cubicBezTo>
                      <a:pt x="8844" y="3810"/>
                      <a:pt x="8554" y="3623"/>
                      <a:pt x="7941" y="3253"/>
                    </a:cubicBezTo>
                    <a:cubicBezTo>
                      <a:pt x="7360" y="2907"/>
                      <a:pt x="6766" y="2561"/>
                      <a:pt x="6160" y="2239"/>
                    </a:cubicBezTo>
                    <a:cubicBezTo>
                      <a:pt x="5715" y="2004"/>
                      <a:pt x="5245" y="1719"/>
                      <a:pt x="4713" y="1633"/>
                    </a:cubicBezTo>
                    <a:cubicBezTo>
                      <a:pt x="4629" y="1616"/>
                      <a:pt x="4542" y="1609"/>
                      <a:pt x="4455" y="1609"/>
                    </a:cubicBezTo>
                    <a:cubicBezTo>
                      <a:pt x="4216" y="1609"/>
                      <a:pt x="3970" y="1657"/>
                      <a:pt x="3736" y="1657"/>
                    </a:cubicBezTo>
                    <a:cubicBezTo>
                      <a:pt x="3567" y="1657"/>
                      <a:pt x="3403" y="1632"/>
                      <a:pt x="3253" y="1546"/>
                    </a:cubicBezTo>
                    <a:cubicBezTo>
                      <a:pt x="3117" y="1460"/>
                      <a:pt x="3080" y="1324"/>
                      <a:pt x="2994" y="1175"/>
                    </a:cubicBezTo>
                    <a:cubicBezTo>
                      <a:pt x="2878" y="937"/>
                      <a:pt x="2639" y="880"/>
                      <a:pt x="2397" y="880"/>
                    </a:cubicBezTo>
                    <a:cubicBezTo>
                      <a:pt x="2250" y="880"/>
                      <a:pt x="2101" y="901"/>
                      <a:pt x="1979" y="915"/>
                    </a:cubicBezTo>
                    <a:cubicBezTo>
                      <a:pt x="1953" y="917"/>
                      <a:pt x="1928" y="918"/>
                      <a:pt x="1903" y="918"/>
                    </a:cubicBezTo>
                    <a:cubicBezTo>
                      <a:pt x="1778" y="918"/>
                      <a:pt x="1670" y="893"/>
                      <a:pt x="1596" y="820"/>
                    </a:cubicBezTo>
                    <a:lnTo>
                      <a:pt x="1596" y="820"/>
                    </a:lnTo>
                    <a:lnTo>
                      <a:pt x="1782" y="161"/>
                    </a:lnTo>
                    <a:lnTo>
                      <a:pt x="1806" y="87"/>
                    </a:lnTo>
                    <a:lnTo>
                      <a:pt x="1744" y="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945;p74">
                <a:extLst>
                  <a:ext uri="{FF2B5EF4-FFF2-40B4-BE49-F238E27FC236}">
                    <a16:creationId xmlns:a16="http://schemas.microsoft.com/office/drawing/2014/main" id="{B788E508-F3A1-8F62-17EA-DFE922DB488D}"/>
                  </a:ext>
                </a:extLst>
              </p:cNvPr>
              <p:cNvSpPr/>
              <p:nvPr/>
            </p:nvSpPr>
            <p:spPr>
              <a:xfrm>
                <a:off x="1378113" y="3453816"/>
                <a:ext cx="359357" cy="111433"/>
              </a:xfrm>
              <a:custGeom>
                <a:avLst/>
                <a:gdLst/>
                <a:ahLst/>
                <a:cxnLst/>
                <a:rect l="l" t="t" r="r" b="b"/>
                <a:pathLst>
                  <a:path w="12061" h="3740" extrusionOk="0">
                    <a:moveTo>
                      <a:pt x="1066" y="1"/>
                    </a:moveTo>
                    <a:cubicBezTo>
                      <a:pt x="805" y="1"/>
                      <a:pt x="466" y="98"/>
                      <a:pt x="1" y="351"/>
                    </a:cubicBezTo>
                    <a:lnTo>
                      <a:pt x="13" y="375"/>
                    </a:lnTo>
                    <a:cubicBezTo>
                      <a:pt x="211" y="276"/>
                      <a:pt x="409" y="190"/>
                      <a:pt x="607" y="140"/>
                    </a:cubicBezTo>
                    <a:cubicBezTo>
                      <a:pt x="762" y="97"/>
                      <a:pt x="895" y="78"/>
                      <a:pt x="1012" y="78"/>
                    </a:cubicBezTo>
                    <a:cubicBezTo>
                      <a:pt x="1945" y="78"/>
                      <a:pt x="1842" y="1298"/>
                      <a:pt x="3030" y="1298"/>
                    </a:cubicBezTo>
                    <a:cubicBezTo>
                      <a:pt x="3138" y="1298"/>
                      <a:pt x="3258" y="1288"/>
                      <a:pt x="3390" y="1266"/>
                    </a:cubicBezTo>
                    <a:cubicBezTo>
                      <a:pt x="3786" y="1200"/>
                      <a:pt x="4133" y="1027"/>
                      <a:pt x="4474" y="841"/>
                    </a:cubicBezTo>
                    <a:lnTo>
                      <a:pt x="4474" y="841"/>
                    </a:lnTo>
                    <a:cubicBezTo>
                      <a:pt x="4574" y="1350"/>
                      <a:pt x="4958" y="1788"/>
                      <a:pt x="5456" y="1946"/>
                    </a:cubicBezTo>
                    <a:cubicBezTo>
                      <a:pt x="5637" y="2004"/>
                      <a:pt x="5820" y="2027"/>
                      <a:pt x="6002" y="2027"/>
                    </a:cubicBezTo>
                    <a:cubicBezTo>
                      <a:pt x="6345" y="2027"/>
                      <a:pt x="6686" y="1945"/>
                      <a:pt x="7013" y="1853"/>
                    </a:cubicBezTo>
                    <a:lnTo>
                      <a:pt x="7013" y="1853"/>
                    </a:lnTo>
                    <a:cubicBezTo>
                      <a:pt x="7766" y="2322"/>
                      <a:pt x="8578" y="2707"/>
                      <a:pt x="9414" y="3022"/>
                    </a:cubicBezTo>
                    <a:cubicBezTo>
                      <a:pt x="10280" y="3344"/>
                      <a:pt x="11158" y="3591"/>
                      <a:pt x="12061" y="3740"/>
                    </a:cubicBezTo>
                    <a:lnTo>
                      <a:pt x="12061" y="3703"/>
                    </a:lnTo>
                    <a:cubicBezTo>
                      <a:pt x="11207" y="3431"/>
                      <a:pt x="10354" y="3121"/>
                      <a:pt x="9525" y="2763"/>
                    </a:cubicBezTo>
                    <a:cubicBezTo>
                      <a:pt x="8684" y="2404"/>
                      <a:pt x="7855" y="1983"/>
                      <a:pt x="7051" y="1526"/>
                    </a:cubicBezTo>
                    <a:cubicBezTo>
                      <a:pt x="6702" y="1651"/>
                      <a:pt x="6321" y="1770"/>
                      <a:pt x="5950" y="1770"/>
                    </a:cubicBezTo>
                    <a:cubicBezTo>
                      <a:pt x="5807" y="1770"/>
                      <a:pt x="5667" y="1752"/>
                      <a:pt x="5530" y="1711"/>
                    </a:cubicBezTo>
                    <a:cubicBezTo>
                      <a:pt x="5072" y="1588"/>
                      <a:pt x="4701" y="1155"/>
                      <a:pt x="4652" y="685"/>
                    </a:cubicBezTo>
                    <a:lnTo>
                      <a:pt x="4627" y="524"/>
                    </a:lnTo>
                    <a:cubicBezTo>
                      <a:pt x="4219" y="759"/>
                      <a:pt x="3811" y="1019"/>
                      <a:pt x="3353" y="1105"/>
                    </a:cubicBezTo>
                    <a:cubicBezTo>
                      <a:pt x="3225" y="1130"/>
                      <a:pt x="3109" y="1141"/>
                      <a:pt x="3005" y="1141"/>
                    </a:cubicBezTo>
                    <a:cubicBezTo>
                      <a:pt x="1947" y="1141"/>
                      <a:pt x="1959" y="1"/>
                      <a:pt x="10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0" name="Google Shape;1946;p74">
                <a:extLst>
                  <a:ext uri="{FF2B5EF4-FFF2-40B4-BE49-F238E27FC236}">
                    <a16:creationId xmlns:a16="http://schemas.microsoft.com/office/drawing/2014/main" id="{EABEC74F-C49B-CF71-D395-62F3CA977DF8}"/>
                  </a:ext>
                </a:extLst>
              </p:cNvPr>
              <p:cNvSpPr/>
              <p:nvPr/>
            </p:nvSpPr>
            <p:spPr>
              <a:xfrm>
                <a:off x="1782390" y="3561909"/>
                <a:ext cx="126808" cy="40998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1376" extrusionOk="0">
                    <a:moveTo>
                      <a:pt x="2227" y="0"/>
                    </a:moveTo>
                    <a:lnTo>
                      <a:pt x="2227" y="0"/>
                    </a:lnTo>
                    <a:cubicBezTo>
                      <a:pt x="1534" y="149"/>
                      <a:pt x="706" y="334"/>
                      <a:pt x="1" y="508"/>
                    </a:cubicBezTo>
                    <a:lnTo>
                      <a:pt x="13" y="532"/>
                    </a:lnTo>
                    <a:cubicBezTo>
                      <a:pt x="419" y="480"/>
                      <a:pt x="975" y="411"/>
                      <a:pt x="1420" y="346"/>
                    </a:cubicBezTo>
                    <a:lnTo>
                      <a:pt x="1420" y="346"/>
                    </a:lnTo>
                    <a:cubicBezTo>
                      <a:pt x="1359" y="510"/>
                      <a:pt x="1401" y="716"/>
                      <a:pt x="1522" y="854"/>
                    </a:cubicBezTo>
                    <a:cubicBezTo>
                      <a:pt x="1782" y="1151"/>
                      <a:pt x="2202" y="1163"/>
                      <a:pt x="2561" y="1250"/>
                    </a:cubicBezTo>
                    <a:cubicBezTo>
                      <a:pt x="3061" y="1327"/>
                      <a:pt x="3561" y="1375"/>
                      <a:pt x="4069" y="1375"/>
                    </a:cubicBezTo>
                    <a:cubicBezTo>
                      <a:pt x="4127" y="1375"/>
                      <a:pt x="4185" y="1375"/>
                      <a:pt x="4243" y="1373"/>
                    </a:cubicBezTo>
                    <a:lnTo>
                      <a:pt x="4256" y="1349"/>
                    </a:lnTo>
                    <a:cubicBezTo>
                      <a:pt x="3984" y="1237"/>
                      <a:pt x="3711" y="1163"/>
                      <a:pt x="3439" y="1101"/>
                    </a:cubicBezTo>
                    <a:cubicBezTo>
                      <a:pt x="3167" y="1027"/>
                      <a:pt x="2895" y="965"/>
                      <a:pt x="2611" y="928"/>
                    </a:cubicBezTo>
                    <a:cubicBezTo>
                      <a:pt x="2252" y="854"/>
                      <a:pt x="1757" y="940"/>
                      <a:pt x="1609" y="569"/>
                    </a:cubicBezTo>
                    <a:cubicBezTo>
                      <a:pt x="1584" y="458"/>
                      <a:pt x="1609" y="347"/>
                      <a:pt x="1683" y="310"/>
                    </a:cubicBezTo>
                    <a:lnTo>
                      <a:pt x="222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1947;p74">
                <a:extLst>
                  <a:ext uri="{FF2B5EF4-FFF2-40B4-BE49-F238E27FC236}">
                    <a16:creationId xmlns:a16="http://schemas.microsoft.com/office/drawing/2014/main" id="{D16AA70A-7D74-09DA-8373-C17EC1A00B8F}"/>
                  </a:ext>
                </a:extLst>
              </p:cNvPr>
              <p:cNvSpPr/>
              <p:nvPr/>
            </p:nvSpPr>
            <p:spPr>
              <a:xfrm>
                <a:off x="1325049" y="3521270"/>
                <a:ext cx="467335" cy="130234"/>
              </a:xfrm>
              <a:custGeom>
                <a:avLst/>
                <a:gdLst/>
                <a:ahLst/>
                <a:cxnLst/>
                <a:rect l="l" t="t" r="r" b="b"/>
                <a:pathLst>
                  <a:path w="15685" h="4371" extrusionOk="0">
                    <a:moveTo>
                      <a:pt x="465" y="0"/>
                    </a:moveTo>
                    <a:cubicBezTo>
                      <a:pt x="317" y="0"/>
                      <a:pt x="167" y="13"/>
                      <a:pt x="13" y="41"/>
                    </a:cubicBezTo>
                    <a:lnTo>
                      <a:pt x="1" y="41"/>
                    </a:lnTo>
                    <a:lnTo>
                      <a:pt x="13" y="78"/>
                    </a:lnTo>
                    <a:cubicBezTo>
                      <a:pt x="140" y="54"/>
                      <a:pt x="267" y="43"/>
                      <a:pt x="394" y="43"/>
                    </a:cubicBezTo>
                    <a:cubicBezTo>
                      <a:pt x="789" y="43"/>
                      <a:pt x="1182" y="148"/>
                      <a:pt x="1547" y="288"/>
                    </a:cubicBezTo>
                    <a:cubicBezTo>
                      <a:pt x="2536" y="672"/>
                      <a:pt x="3415" y="1340"/>
                      <a:pt x="4503" y="1476"/>
                    </a:cubicBezTo>
                    <a:cubicBezTo>
                      <a:pt x="4613" y="1488"/>
                      <a:pt x="4725" y="1495"/>
                      <a:pt x="4838" y="1495"/>
                    </a:cubicBezTo>
                    <a:cubicBezTo>
                      <a:pt x="5228" y="1495"/>
                      <a:pt x="5627" y="1413"/>
                      <a:pt x="5960" y="1198"/>
                    </a:cubicBezTo>
                    <a:lnTo>
                      <a:pt x="5960" y="1198"/>
                    </a:lnTo>
                    <a:cubicBezTo>
                      <a:pt x="6042" y="1375"/>
                      <a:pt x="6184" y="1524"/>
                      <a:pt x="6334" y="1624"/>
                    </a:cubicBezTo>
                    <a:cubicBezTo>
                      <a:pt x="6903" y="1995"/>
                      <a:pt x="7571" y="2082"/>
                      <a:pt x="8189" y="2304"/>
                    </a:cubicBezTo>
                    <a:cubicBezTo>
                      <a:pt x="10663" y="3084"/>
                      <a:pt x="13149" y="3789"/>
                      <a:pt x="15672" y="4370"/>
                    </a:cubicBezTo>
                    <a:lnTo>
                      <a:pt x="15685" y="4345"/>
                    </a:lnTo>
                    <a:cubicBezTo>
                      <a:pt x="13248" y="3480"/>
                      <a:pt x="10762" y="2737"/>
                      <a:pt x="8263" y="2057"/>
                    </a:cubicBezTo>
                    <a:cubicBezTo>
                      <a:pt x="7855" y="1933"/>
                      <a:pt x="7422" y="1822"/>
                      <a:pt x="7026" y="1698"/>
                    </a:cubicBezTo>
                    <a:cubicBezTo>
                      <a:pt x="6655" y="1587"/>
                      <a:pt x="6222" y="1402"/>
                      <a:pt x="6111" y="1018"/>
                    </a:cubicBezTo>
                    <a:lnTo>
                      <a:pt x="6074" y="857"/>
                    </a:lnTo>
                    <a:cubicBezTo>
                      <a:pt x="5740" y="1181"/>
                      <a:pt x="5290" y="1323"/>
                      <a:pt x="4825" y="1323"/>
                    </a:cubicBezTo>
                    <a:cubicBezTo>
                      <a:pt x="4722" y="1323"/>
                      <a:pt x="4619" y="1316"/>
                      <a:pt x="4515" y="1303"/>
                    </a:cubicBezTo>
                    <a:cubicBezTo>
                      <a:pt x="3092" y="1179"/>
                      <a:pt x="1893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" name="Google Shape;1948;p74">
                <a:extLst>
                  <a:ext uri="{FF2B5EF4-FFF2-40B4-BE49-F238E27FC236}">
                    <a16:creationId xmlns:a16="http://schemas.microsoft.com/office/drawing/2014/main" id="{1FB1E911-64D0-DAA3-FC13-A26EADB91316}"/>
                  </a:ext>
                </a:extLst>
              </p:cNvPr>
              <p:cNvSpPr/>
              <p:nvPr/>
            </p:nvSpPr>
            <p:spPr>
              <a:xfrm>
                <a:off x="1302197" y="3597126"/>
                <a:ext cx="368147" cy="105415"/>
              </a:xfrm>
              <a:custGeom>
                <a:avLst/>
                <a:gdLst/>
                <a:ahLst/>
                <a:cxnLst/>
                <a:rect l="l" t="t" r="r" b="b"/>
                <a:pathLst>
                  <a:path w="12356" h="3538" extrusionOk="0">
                    <a:moveTo>
                      <a:pt x="1" y="105"/>
                    </a:moveTo>
                    <a:lnTo>
                      <a:pt x="1" y="117"/>
                    </a:lnTo>
                    <a:cubicBezTo>
                      <a:pt x="2" y="117"/>
                      <a:pt x="3" y="116"/>
                      <a:pt x="5" y="116"/>
                    </a:cubicBezTo>
                    <a:lnTo>
                      <a:pt x="5" y="116"/>
                    </a:lnTo>
                    <a:lnTo>
                      <a:pt x="1" y="105"/>
                    </a:lnTo>
                    <a:close/>
                    <a:moveTo>
                      <a:pt x="757" y="0"/>
                    </a:moveTo>
                    <a:cubicBezTo>
                      <a:pt x="506" y="0"/>
                      <a:pt x="255" y="35"/>
                      <a:pt x="5" y="116"/>
                    </a:cubicBezTo>
                    <a:lnTo>
                      <a:pt x="5" y="116"/>
                    </a:lnTo>
                    <a:lnTo>
                      <a:pt x="13" y="142"/>
                    </a:lnTo>
                    <a:cubicBezTo>
                      <a:pt x="230" y="81"/>
                      <a:pt x="447" y="55"/>
                      <a:pt x="661" y="55"/>
                    </a:cubicBezTo>
                    <a:cubicBezTo>
                      <a:pt x="1497" y="55"/>
                      <a:pt x="2305" y="458"/>
                      <a:pt x="3044" y="822"/>
                    </a:cubicBezTo>
                    <a:cubicBezTo>
                      <a:pt x="4008" y="1305"/>
                      <a:pt x="4998" y="1713"/>
                      <a:pt x="6012" y="2059"/>
                    </a:cubicBezTo>
                    <a:cubicBezTo>
                      <a:pt x="7781" y="2702"/>
                      <a:pt x="9624" y="3135"/>
                      <a:pt x="11467" y="3432"/>
                    </a:cubicBezTo>
                    <a:cubicBezTo>
                      <a:pt x="11905" y="3502"/>
                      <a:pt x="12157" y="3537"/>
                      <a:pt x="12237" y="3537"/>
                    </a:cubicBezTo>
                    <a:cubicBezTo>
                      <a:pt x="12356" y="3537"/>
                      <a:pt x="12096" y="3459"/>
                      <a:pt x="11504" y="3296"/>
                    </a:cubicBezTo>
                    <a:cubicBezTo>
                      <a:pt x="9748" y="2801"/>
                      <a:pt x="7830" y="2356"/>
                      <a:pt x="6099" y="1836"/>
                    </a:cubicBezTo>
                    <a:cubicBezTo>
                      <a:pt x="5072" y="1503"/>
                      <a:pt x="4083" y="1131"/>
                      <a:pt x="3105" y="686"/>
                    </a:cubicBezTo>
                    <a:cubicBezTo>
                      <a:pt x="2378" y="365"/>
                      <a:pt x="1571" y="0"/>
                      <a:pt x="7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" name="Google Shape;1949;p74">
                <a:extLst>
                  <a:ext uri="{FF2B5EF4-FFF2-40B4-BE49-F238E27FC236}">
                    <a16:creationId xmlns:a16="http://schemas.microsoft.com/office/drawing/2014/main" id="{C3D9763B-CBE7-E9C2-3ED5-25949C5EC4A3}"/>
                  </a:ext>
                </a:extLst>
              </p:cNvPr>
              <p:cNvSpPr/>
              <p:nvPr/>
            </p:nvSpPr>
            <p:spPr>
              <a:xfrm>
                <a:off x="1281192" y="3669884"/>
                <a:ext cx="121295" cy="46689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567" extrusionOk="0">
                    <a:moveTo>
                      <a:pt x="13" y="112"/>
                    </a:moveTo>
                    <a:lnTo>
                      <a:pt x="13" y="124"/>
                    </a:lnTo>
                    <a:lnTo>
                      <a:pt x="1" y="149"/>
                    </a:lnTo>
                    <a:cubicBezTo>
                      <a:pt x="706" y="545"/>
                      <a:pt x="1794" y="1"/>
                      <a:pt x="2314" y="755"/>
                    </a:cubicBezTo>
                    <a:cubicBezTo>
                      <a:pt x="2425" y="1027"/>
                      <a:pt x="2549" y="1386"/>
                      <a:pt x="2870" y="1485"/>
                    </a:cubicBezTo>
                    <a:cubicBezTo>
                      <a:pt x="3017" y="1542"/>
                      <a:pt x="3165" y="1567"/>
                      <a:pt x="3311" y="1567"/>
                    </a:cubicBezTo>
                    <a:cubicBezTo>
                      <a:pt x="3574" y="1567"/>
                      <a:pt x="3832" y="1489"/>
                      <a:pt x="4070" y="1386"/>
                    </a:cubicBezTo>
                    <a:lnTo>
                      <a:pt x="4058" y="1361"/>
                    </a:lnTo>
                    <a:cubicBezTo>
                      <a:pt x="3712" y="1336"/>
                      <a:pt x="3316" y="1361"/>
                      <a:pt x="3006" y="1213"/>
                    </a:cubicBezTo>
                    <a:cubicBezTo>
                      <a:pt x="2759" y="1101"/>
                      <a:pt x="2685" y="842"/>
                      <a:pt x="2536" y="619"/>
                    </a:cubicBezTo>
                    <a:cubicBezTo>
                      <a:pt x="2282" y="242"/>
                      <a:pt x="1826" y="151"/>
                      <a:pt x="1397" y="151"/>
                    </a:cubicBezTo>
                    <a:cubicBezTo>
                      <a:pt x="1305" y="151"/>
                      <a:pt x="1214" y="155"/>
                      <a:pt x="1126" y="161"/>
                    </a:cubicBezTo>
                    <a:cubicBezTo>
                      <a:pt x="941" y="180"/>
                      <a:pt x="752" y="202"/>
                      <a:pt x="565" y="202"/>
                    </a:cubicBezTo>
                    <a:cubicBezTo>
                      <a:pt x="378" y="202"/>
                      <a:pt x="193" y="180"/>
                      <a:pt x="13" y="1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" name="Google Shape;1950;p74">
                <a:extLst>
                  <a:ext uri="{FF2B5EF4-FFF2-40B4-BE49-F238E27FC236}">
                    <a16:creationId xmlns:a16="http://schemas.microsoft.com/office/drawing/2014/main" id="{1CECD5A3-FDC6-A331-484A-9724A1C8D6E2}"/>
                  </a:ext>
                </a:extLst>
              </p:cNvPr>
              <p:cNvSpPr/>
              <p:nvPr/>
            </p:nvSpPr>
            <p:spPr>
              <a:xfrm>
                <a:off x="1506377" y="3758164"/>
                <a:ext cx="242531" cy="75739"/>
              </a:xfrm>
              <a:custGeom>
                <a:avLst/>
                <a:gdLst/>
                <a:ahLst/>
                <a:cxnLst/>
                <a:rect l="l" t="t" r="r" b="b"/>
                <a:pathLst>
                  <a:path w="8140" h="2542" extrusionOk="0">
                    <a:moveTo>
                      <a:pt x="521" y="0"/>
                    </a:moveTo>
                    <a:cubicBezTo>
                      <a:pt x="350" y="0"/>
                      <a:pt x="177" y="21"/>
                      <a:pt x="0" y="68"/>
                    </a:cubicBezTo>
                    <a:lnTo>
                      <a:pt x="13" y="105"/>
                    </a:lnTo>
                    <a:cubicBezTo>
                      <a:pt x="144" y="72"/>
                      <a:pt x="279" y="57"/>
                      <a:pt x="413" y="57"/>
                    </a:cubicBezTo>
                    <a:cubicBezTo>
                      <a:pt x="635" y="57"/>
                      <a:pt x="857" y="98"/>
                      <a:pt x="1064" y="167"/>
                    </a:cubicBezTo>
                    <a:cubicBezTo>
                      <a:pt x="2103" y="489"/>
                      <a:pt x="2882" y="1342"/>
                      <a:pt x="3946" y="1626"/>
                    </a:cubicBezTo>
                    <a:cubicBezTo>
                      <a:pt x="5331" y="2072"/>
                      <a:pt x="6803" y="1923"/>
                      <a:pt x="8127" y="2542"/>
                    </a:cubicBezTo>
                    <a:lnTo>
                      <a:pt x="8139" y="2517"/>
                    </a:lnTo>
                    <a:cubicBezTo>
                      <a:pt x="7855" y="2282"/>
                      <a:pt x="7533" y="2109"/>
                      <a:pt x="7187" y="1985"/>
                    </a:cubicBezTo>
                    <a:cubicBezTo>
                      <a:pt x="5826" y="1490"/>
                      <a:pt x="4305" y="1713"/>
                      <a:pt x="3031" y="1008"/>
                    </a:cubicBezTo>
                    <a:cubicBezTo>
                      <a:pt x="2260" y="592"/>
                      <a:pt x="1429" y="0"/>
                      <a:pt x="5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" name="Google Shape;1951;p74">
                <a:extLst>
                  <a:ext uri="{FF2B5EF4-FFF2-40B4-BE49-F238E27FC236}">
                    <a16:creationId xmlns:a16="http://schemas.microsoft.com/office/drawing/2014/main" id="{1425E436-B821-6BF7-9B0D-FBEF1CD81E94}"/>
                  </a:ext>
                </a:extLst>
              </p:cNvPr>
              <p:cNvSpPr/>
              <p:nvPr/>
            </p:nvSpPr>
            <p:spPr>
              <a:xfrm>
                <a:off x="2008289" y="4161727"/>
                <a:ext cx="350508" cy="80983"/>
              </a:xfrm>
              <a:custGeom>
                <a:avLst/>
                <a:gdLst/>
                <a:ahLst/>
                <a:cxnLst/>
                <a:rect l="l" t="t" r="r" b="b"/>
                <a:pathLst>
                  <a:path w="11764" h="2718" extrusionOk="0">
                    <a:moveTo>
                      <a:pt x="5131" y="1"/>
                    </a:moveTo>
                    <a:cubicBezTo>
                      <a:pt x="3758" y="1"/>
                      <a:pt x="2385" y="188"/>
                      <a:pt x="1127" y="562"/>
                    </a:cubicBezTo>
                    <a:cubicBezTo>
                      <a:pt x="830" y="648"/>
                      <a:pt x="533" y="747"/>
                      <a:pt x="323" y="908"/>
                    </a:cubicBezTo>
                    <a:cubicBezTo>
                      <a:pt x="112" y="1081"/>
                      <a:pt x="1" y="1329"/>
                      <a:pt x="125" y="1539"/>
                    </a:cubicBezTo>
                    <a:cubicBezTo>
                      <a:pt x="268" y="1774"/>
                      <a:pt x="655" y="1874"/>
                      <a:pt x="1029" y="1874"/>
                    </a:cubicBezTo>
                    <a:cubicBezTo>
                      <a:pt x="1108" y="1874"/>
                      <a:pt x="1187" y="1869"/>
                      <a:pt x="1263" y="1861"/>
                    </a:cubicBezTo>
                    <a:cubicBezTo>
                      <a:pt x="1614" y="1831"/>
                      <a:pt x="1966" y="1756"/>
                      <a:pt x="2312" y="1756"/>
                    </a:cubicBezTo>
                    <a:cubicBezTo>
                      <a:pt x="2404" y="1756"/>
                      <a:pt x="2495" y="1761"/>
                      <a:pt x="2586" y="1774"/>
                    </a:cubicBezTo>
                    <a:cubicBezTo>
                      <a:pt x="3316" y="1873"/>
                      <a:pt x="3749" y="2430"/>
                      <a:pt x="4441" y="2627"/>
                    </a:cubicBezTo>
                    <a:cubicBezTo>
                      <a:pt x="4655" y="2691"/>
                      <a:pt x="4871" y="2717"/>
                      <a:pt x="5089" y="2717"/>
                    </a:cubicBezTo>
                    <a:cubicBezTo>
                      <a:pt x="6097" y="2717"/>
                      <a:pt x="7148" y="2157"/>
                      <a:pt x="8202" y="2157"/>
                    </a:cubicBezTo>
                    <a:cubicBezTo>
                      <a:pt x="8293" y="2157"/>
                      <a:pt x="8383" y="2161"/>
                      <a:pt x="8474" y="2170"/>
                    </a:cubicBezTo>
                    <a:cubicBezTo>
                      <a:pt x="8969" y="2207"/>
                      <a:pt x="9401" y="2405"/>
                      <a:pt x="9871" y="2516"/>
                    </a:cubicBezTo>
                    <a:cubicBezTo>
                      <a:pt x="10102" y="2571"/>
                      <a:pt x="10357" y="2611"/>
                      <a:pt x="10601" y="2611"/>
                    </a:cubicBezTo>
                    <a:cubicBezTo>
                      <a:pt x="10855" y="2611"/>
                      <a:pt x="11099" y="2568"/>
                      <a:pt x="11294" y="2454"/>
                    </a:cubicBezTo>
                    <a:cubicBezTo>
                      <a:pt x="11764" y="2195"/>
                      <a:pt x="11764" y="1663"/>
                      <a:pt x="11442" y="1316"/>
                    </a:cubicBezTo>
                    <a:cubicBezTo>
                      <a:pt x="11121" y="958"/>
                      <a:pt x="10577" y="760"/>
                      <a:pt x="10032" y="599"/>
                    </a:cubicBezTo>
                    <a:cubicBezTo>
                      <a:pt x="8758" y="240"/>
                      <a:pt x="7385" y="55"/>
                      <a:pt x="5505" y="5"/>
                    </a:cubicBezTo>
                    <a:cubicBezTo>
                      <a:pt x="5380" y="2"/>
                      <a:pt x="5256" y="1"/>
                      <a:pt x="5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" name="Google Shape;1952;p74">
                <a:extLst>
                  <a:ext uri="{FF2B5EF4-FFF2-40B4-BE49-F238E27FC236}">
                    <a16:creationId xmlns:a16="http://schemas.microsoft.com/office/drawing/2014/main" id="{DF11B0E0-6513-A3E9-A9DB-33F13B84F222}"/>
                  </a:ext>
                </a:extLst>
              </p:cNvPr>
              <p:cNvSpPr/>
              <p:nvPr/>
            </p:nvSpPr>
            <p:spPr>
              <a:xfrm>
                <a:off x="1836347" y="4292286"/>
                <a:ext cx="159820" cy="44216"/>
              </a:xfrm>
              <a:custGeom>
                <a:avLst/>
                <a:gdLst/>
                <a:ahLst/>
                <a:cxnLst/>
                <a:rect l="l" t="t" r="r" b="b"/>
                <a:pathLst>
                  <a:path w="5364" h="1484" extrusionOk="0">
                    <a:moveTo>
                      <a:pt x="2268" y="1"/>
                    </a:moveTo>
                    <a:cubicBezTo>
                      <a:pt x="1805" y="1"/>
                      <a:pt x="1334" y="36"/>
                      <a:pt x="861" y="101"/>
                    </a:cubicBezTo>
                    <a:cubicBezTo>
                      <a:pt x="805" y="82"/>
                      <a:pt x="749" y="73"/>
                      <a:pt x="694" y="73"/>
                    </a:cubicBezTo>
                    <a:cubicBezTo>
                      <a:pt x="323" y="73"/>
                      <a:pt x="1" y="472"/>
                      <a:pt x="119" y="806"/>
                    </a:cubicBezTo>
                    <a:cubicBezTo>
                      <a:pt x="243" y="1189"/>
                      <a:pt x="738" y="1387"/>
                      <a:pt x="1195" y="1387"/>
                    </a:cubicBezTo>
                    <a:cubicBezTo>
                      <a:pt x="1205" y="1387"/>
                      <a:pt x="1214" y="1387"/>
                      <a:pt x="1224" y="1387"/>
                    </a:cubicBezTo>
                    <a:cubicBezTo>
                      <a:pt x="1923" y="1387"/>
                      <a:pt x="2621" y="1029"/>
                      <a:pt x="3295" y="1029"/>
                    </a:cubicBezTo>
                    <a:cubicBezTo>
                      <a:pt x="3458" y="1029"/>
                      <a:pt x="3620" y="1050"/>
                      <a:pt x="3781" y="1103"/>
                    </a:cubicBezTo>
                    <a:cubicBezTo>
                      <a:pt x="4003" y="1177"/>
                      <a:pt x="4213" y="1325"/>
                      <a:pt x="4436" y="1412"/>
                    </a:cubicBezTo>
                    <a:cubicBezTo>
                      <a:pt x="4554" y="1455"/>
                      <a:pt x="4683" y="1483"/>
                      <a:pt x="4809" y="1483"/>
                    </a:cubicBezTo>
                    <a:cubicBezTo>
                      <a:pt x="4934" y="1483"/>
                      <a:pt x="5055" y="1455"/>
                      <a:pt x="5154" y="1387"/>
                    </a:cubicBezTo>
                    <a:cubicBezTo>
                      <a:pt x="5364" y="1226"/>
                      <a:pt x="5339" y="917"/>
                      <a:pt x="5178" y="719"/>
                    </a:cubicBezTo>
                    <a:cubicBezTo>
                      <a:pt x="5017" y="521"/>
                      <a:pt x="4745" y="410"/>
                      <a:pt x="4486" y="323"/>
                    </a:cubicBezTo>
                    <a:cubicBezTo>
                      <a:pt x="3789" y="99"/>
                      <a:pt x="3040" y="1"/>
                      <a:pt x="2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" name="Google Shape;1953;p74">
                <a:extLst>
                  <a:ext uri="{FF2B5EF4-FFF2-40B4-BE49-F238E27FC236}">
                    <a16:creationId xmlns:a16="http://schemas.microsoft.com/office/drawing/2014/main" id="{AA4AE35E-8513-6602-FB87-75F26F8D7BE2}"/>
                  </a:ext>
                </a:extLst>
              </p:cNvPr>
              <p:cNvSpPr/>
              <p:nvPr/>
            </p:nvSpPr>
            <p:spPr>
              <a:xfrm>
                <a:off x="1713148" y="4216876"/>
                <a:ext cx="45706" cy="2943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988" extrusionOk="0">
                    <a:moveTo>
                      <a:pt x="1174" y="1"/>
                    </a:moveTo>
                    <a:cubicBezTo>
                      <a:pt x="1032" y="1"/>
                      <a:pt x="848" y="59"/>
                      <a:pt x="643" y="96"/>
                    </a:cubicBezTo>
                    <a:cubicBezTo>
                      <a:pt x="46" y="206"/>
                      <a:pt x="1" y="987"/>
                      <a:pt x="602" y="987"/>
                    </a:cubicBezTo>
                    <a:cubicBezTo>
                      <a:pt x="611" y="987"/>
                      <a:pt x="621" y="987"/>
                      <a:pt x="630" y="987"/>
                    </a:cubicBezTo>
                    <a:cubicBezTo>
                      <a:pt x="865" y="974"/>
                      <a:pt x="1113" y="913"/>
                      <a:pt x="1286" y="752"/>
                    </a:cubicBezTo>
                    <a:cubicBezTo>
                      <a:pt x="1459" y="591"/>
                      <a:pt x="1533" y="306"/>
                      <a:pt x="1397" y="109"/>
                    </a:cubicBezTo>
                    <a:cubicBezTo>
                      <a:pt x="1347" y="28"/>
                      <a:pt x="1270" y="1"/>
                      <a:pt x="1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8" name="Google Shape;1954;p74">
              <a:extLst>
                <a:ext uri="{FF2B5EF4-FFF2-40B4-BE49-F238E27FC236}">
                  <a16:creationId xmlns:a16="http://schemas.microsoft.com/office/drawing/2014/main" id="{488EC03F-81E0-6D5C-B6D0-14185B623F39}"/>
                </a:ext>
              </a:extLst>
            </p:cNvPr>
            <p:cNvGrpSpPr/>
            <p:nvPr/>
          </p:nvGrpSpPr>
          <p:grpSpPr>
            <a:xfrm>
              <a:off x="2615078" y="2753013"/>
              <a:ext cx="487948" cy="731228"/>
              <a:chOff x="7042293" y="3033972"/>
              <a:chExt cx="764090" cy="1144869"/>
            </a:xfrm>
          </p:grpSpPr>
          <p:sp>
            <p:nvSpPr>
              <p:cNvPr id="9" name="Google Shape;1955;p74">
                <a:extLst>
                  <a:ext uri="{FF2B5EF4-FFF2-40B4-BE49-F238E27FC236}">
                    <a16:creationId xmlns:a16="http://schemas.microsoft.com/office/drawing/2014/main" id="{9F2DA5E4-C09E-A14E-DED6-F272BE0FD37C}"/>
                  </a:ext>
                </a:extLst>
              </p:cNvPr>
              <p:cNvSpPr/>
              <p:nvPr/>
            </p:nvSpPr>
            <p:spPr>
              <a:xfrm>
                <a:off x="7042293" y="3416917"/>
                <a:ext cx="188468" cy="297804"/>
              </a:xfrm>
              <a:custGeom>
                <a:avLst/>
                <a:gdLst/>
                <a:ahLst/>
                <a:cxnLst/>
                <a:rect l="l" t="t" r="r" b="b"/>
                <a:pathLst>
                  <a:path w="2660" h="4203" extrusionOk="0">
                    <a:moveTo>
                      <a:pt x="1270" y="0"/>
                    </a:moveTo>
                    <a:cubicBezTo>
                      <a:pt x="1265" y="0"/>
                      <a:pt x="1262" y="3"/>
                      <a:pt x="1262" y="10"/>
                    </a:cubicBezTo>
                    <a:cubicBezTo>
                      <a:pt x="1262" y="1296"/>
                      <a:pt x="916" y="1964"/>
                      <a:pt x="0" y="2211"/>
                    </a:cubicBezTo>
                    <a:cubicBezTo>
                      <a:pt x="1175" y="2347"/>
                      <a:pt x="1163" y="4116"/>
                      <a:pt x="1200" y="4203"/>
                    </a:cubicBezTo>
                    <a:cubicBezTo>
                      <a:pt x="1200" y="4203"/>
                      <a:pt x="1435" y="2409"/>
                      <a:pt x="2660" y="2063"/>
                    </a:cubicBezTo>
                    <a:cubicBezTo>
                      <a:pt x="1497" y="1939"/>
                      <a:pt x="1423" y="1160"/>
                      <a:pt x="1287" y="10"/>
                    </a:cubicBezTo>
                    <a:cubicBezTo>
                      <a:pt x="1281" y="3"/>
                      <a:pt x="1274" y="0"/>
                      <a:pt x="12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1956;p74">
                <a:extLst>
                  <a:ext uri="{FF2B5EF4-FFF2-40B4-BE49-F238E27FC236}">
                    <a16:creationId xmlns:a16="http://schemas.microsoft.com/office/drawing/2014/main" id="{F9B9D1C0-993F-90B4-D9E4-08BD0BF48579}"/>
                  </a:ext>
                </a:extLst>
              </p:cNvPr>
              <p:cNvSpPr/>
              <p:nvPr/>
            </p:nvSpPr>
            <p:spPr>
              <a:xfrm>
                <a:off x="7400719" y="3314363"/>
                <a:ext cx="37764" cy="37766"/>
              </a:xfrm>
              <a:custGeom>
                <a:avLst/>
                <a:gdLst/>
                <a:ahLst/>
                <a:cxnLst/>
                <a:rect l="l" t="t" r="r" b="b"/>
                <a:pathLst>
                  <a:path w="533" h="533" extrusionOk="0">
                    <a:moveTo>
                      <a:pt x="273" y="0"/>
                    </a:moveTo>
                    <a:cubicBezTo>
                      <a:pt x="112" y="0"/>
                      <a:pt x="1" y="112"/>
                      <a:pt x="1" y="260"/>
                    </a:cubicBezTo>
                    <a:cubicBezTo>
                      <a:pt x="1" y="409"/>
                      <a:pt x="112" y="532"/>
                      <a:pt x="273" y="532"/>
                    </a:cubicBezTo>
                    <a:cubicBezTo>
                      <a:pt x="421" y="532"/>
                      <a:pt x="533" y="409"/>
                      <a:pt x="533" y="260"/>
                    </a:cubicBezTo>
                    <a:cubicBezTo>
                      <a:pt x="533" y="112"/>
                      <a:pt x="421" y="0"/>
                      <a:pt x="2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1957;p74">
                <a:extLst>
                  <a:ext uri="{FF2B5EF4-FFF2-40B4-BE49-F238E27FC236}">
                    <a16:creationId xmlns:a16="http://schemas.microsoft.com/office/drawing/2014/main" id="{6BB8A756-4580-B43B-BEE2-02BA76B6A2B0}"/>
                  </a:ext>
                </a:extLst>
              </p:cNvPr>
              <p:cNvSpPr/>
              <p:nvPr/>
            </p:nvSpPr>
            <p:spPr>
              <a:xfrm>
                <a:off x="7400718" y="3716279"/>
                <a:ext cx="188468" cy="297804"/>
              </a:xfrm>
              <a:custGeom>
                <a:avLst/>
                <a:gdLst/>
                <a:ahLst/>
                <a:cxnLst/>
                <a:rect l="l" t="t" r="r" b="b"/>
                <a:pathLst>
                  <a:path w="2660" h="4203" extrusionOk="0">
                    <a:moveTo>
                      <a:pt x="1270" y="0"/>
                    </a:moveTo>
                    <a:cubicBezTo>
                      <a:pt x="1265" y="0"/>
                      <a:pt x="1262" y="3"/>
                      <a:pt x="1262" y="10"/>
                    </a:cubicBezTo>
                    <a:cubicBezTo>
                      <a:pt x="1262" y="1296"/>
                      <a:pt x="916" y="1964"/>
                      <a:pt x="0" y="2211"/>
                    </a:cubicBezTo>
                    <a:cubicBezTo>
                      <a:pt x="1175" y="2347"/>
                      <a:pt x="1163" y="4116"/>
                      <a:pt x="1200" y="4203"/>
                    </a:cubicBezTo>
                    <a:cubicBezTo>
                      <a:pt x="1200" y="4203"/>
                      <a:pt x="1435" y="2409"/>
                      <a:pt x="2660" y="2063"/>
                    </a:cubicBezTo>
                    <a:cubicBezTo>
                      <a:pt x="1497" y="1939"/>
                      <a:pt x="1423" y="1160"/>
                      <a:pt x="1287" y="10"/>
                    </a:cubicBezTo>
                    <a:cubicBezTo>
                      <a:pt x="1281" y="3"/>
                      <a:pt x="1274" y="0"/>
                      <a:pt x="12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1958;p74">
                <a:extLst>
                  <a:ext uri="{FF2B5EF4-FFF2-40B4-BE49-F238E27FC236}">
                    <a16:creationId xmlns:a16="http://schemas.microsoft.com/office/drawing/2014/main" id="{B6D9089C-CE15-F870-9FE6-FEA942AEEA61}"/>
                  </a:ext>
                </a:extLst>
              </p:cNvPr>
              <p:cNvSpPr/>
              <p:nvPr/>
            </p:nvSpPr>
            <p:spPr>
              <a:xfrm>
                <a:off x="7767698" y="3714726"/>
                <a:ext cx="38685" cy="38616"/>
              </a:xfrm>
              <a:custGeom>
                <a:avLst/>
                <a:gdLst/>
                <a:ahLst/>
                <a:cxnLst/>
                <a:rect l="l" t="t" r="r" b="b"/>
                <a:pathLst>
                  <a:path w="546" h="545" extrusionOk="0">
                    <a:moveTo>
                      <a:pt x="273" y="0"/>
                    </a:moveTo>
                    <a:cubicBezTo>
                      <a:pt x="125" y="0"/>
                      <a:pt x="1" y="124"/>
                      <a:pt x="1" y="273"/>
                    </a:cubicBezTo>
                    <a:cubicBezTo>
                      <a:pt x="1" y="421"/>
                      <a:pt x="125" y="545"/>
                      <a:pt x="273" y="545"/>
                    </a:cubicBezTo>
                    <a:cubicBezTo>
                      <a:pt x="421" y="545"/>
                      <a:pt x="545" y="421"/>
                      <a:pt x="545" y="273"/>
                    </a:cubicBezTo>
                    <a:cubicBezTo>
                      <a:pt x="545" y="124"/>
                      <a:pt x="421" y="0"/>
                      <a:pt x="2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1959;p74">
                <a:extLst>
                  <a:ext uri="{FF2B5EF4-FFF2-40B4-BE49-F238E27FC236}">
                    <a16:creationId xmlns:a16="http://schemas.microsoft.com/office/drawing/2014/main" id="{6D85BA44-3F90-6E2C-D2A2-8E7D3954F52A}"/>
                  </a:ext>
                </a:extLst>
              </p:cNvPr>
              <p:cNvSpPr/>
              <p:nvPr/>
            </p:nvSpPr>
            <p:spPr>
              <a:xfrm>
                <a:off x="7192994" y="4141076"/>
                <a:ext cx="37764" cy="37766"/>
              </a:xfrm>
              <a:custGeom>
                <a:avLst/>
                <a:gdLst/>
                <a:ahLst/>
                <a:cxnLst/>
                <a:rect l="l" t="t" r="r" b="b"/>
                <a:pathLst>
                  <a:path w="533" h="533" extrusionOk="0">
                    <a:moveTo>
                      <a:pt x="273" y="0"/>
                    </a:moveTo>
                    <a:cubicBezTo>
                      <a:pt x="112" y="0"/>
                      <a:pt x="1" y="112"/>
                      <a:pt x="1" y="260"/>
                    </a:cubicBezTo>
                    <a:cubicBezTo>
                      <a:pt x="1" y="409"/>
                      <a:pt x="112" y="532"/>
                      <a:pt x="273" y="532"/>
                    </a:cubicBezTo>
                    <a:cubicBezTo>
                      <a:pt x="421" y="532"/>
                      <a:pt x="533" y="409"/>
                      <a:pt x="533" y="260"/>
                    </a:cubicBezTo>
                    <a:cubicBezTo>
                      <a:pt x="533" y="112"/>
                      <a:pt x="421" y="0"/>
                      <a:pt x="2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1960;p74">
                <a:extLst>
                  <a:ext uri="{FF2B5EF4-FFF2-40B4-BE49-F238E27FC236}">
                    <a16:creationId xmlns:a16="http://schemas.microsoft.com/office/drawing/2014/main" id="{BFA332A7-1959-895F-BAF2-A822E690D8DE}"/>
                  </a:ext>
                </a:extLst>
              </p:cNvPr>
              <p:cNvSpPr/>
              <p:nvPr/>
            </p:nvSpPr>
            <p:spPr>
              <a:xfrm>
                <a:off x="7042301" y="3033972"/>
                <a:ext cx="38615" cy="38616"/>
              </a:xfrm>
              <a:custGeom>
                <a:avLst/>
                <a:gdLst/>
                <a:ahLst/>
                <a:cxnLst/>
                <a:rect l="l" t="t" r="r" b="b"/>
                <a:pathLst>
                  <a:path w="545" h="545" extrusionOk="0">
                    <a:moveTo>
                      <a:pt x="273" y="1"/>
                    </a:moveTo>
                    <a:cubicBezTo>
                      <a:pt x="124" y="1"/>
                      <a:pt x="0" y="124"/>
                      <a:pt x="0" y="273"/>
                    </a:cubicBezTo>
                    <a:cubicBezTo>
                      <a:pt x="0" y="421"/>
                      <a:pt x="124" y="545"/>
                      <a:pt x="273" y="545"/>
                    </a:cubicBezTo>
                    <a:cubicBezTo>
                      <a:pt x="421" y="545"/>
                      <a:pt x="545" y="421"/>
                      <a:pt x="545" y="273"/>
                    </a:cubicBezTo>
                    <a:cubicBezTo>
                      <a:pt x="545" y="124"/>
                      <a:pt x="421" y="1"/>
                      <a:pt x="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06" name="TextBox 205">
            <a:extLst>
              <a:ext uri="{FF2B5EF4-FFF2-40B4-BE49-F238E27FC236}">
                <a16:creationId xmlns:a16="http://schemas.microsoft.com/office/drawing/2014/main" id="{FBB2989A-D254-1516-3865-32408454DE70}"/>
              </a:ext>
            </a:extLst>
          </p:cNvPr>
          <p:cNvSpPr txBox="1"/>
          <p:nvPr/>
        </p:nvSpPr>
        <p:spPr>
          <a:xfrm>
            <a:off x="4104521" y="2491037"/>
            <a:ext cx="425727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Автор наголошуює </a:t>
            </a:r>
            <a:r>
              <a:rPr lang="ru-RU" sz="14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на важливості вимірювання дій, а не лише слів, і вказуює на необхідність обережності, щоб не враховувати урядам заслуги або вини за питання, що лежать поза їх контролем.</a:t>
            </a:r>
            <a:endParaRPr lang="ru-RU" noProof="1">
              <a:latin typeface="Century Gothic" panose="020B0502020202020204" pitchFamily="34" charset="0"/>
            </a:endParaRPr>
          </a:p>
        </p:txBody>
      </p:sp>
      <p:grpSp>
        <p:nvGrpSpPr>
          <p:cNvPr id="210" name="Google Shape;409;p43">
            <a:extLst>
              <a:ext uri="{FF2B5EF4-FFF2-40B4-BE49-F238E27FC236}">
                <a16:creationId xmlns:a16="http://schemas.microsoft.com/office/drawing/2014/main" id="{DA335A20-F413-E9D2-E346-DCE05018E673}"/>
              </a:ext>
            </a:extLst>
          </p:cNvPr>
          <p:cNvGrpSpPr/>
          <p:nvPr/>
        </p:nvGrpSpPr>
        <p:grpSpPr>
          <a:xfrm>
            <a:off x="5921570" y="1523915"/>
            <a:ext cx="662007" cy="525175"/>
            <a:chOff x="1724155" y="605301"/>
            <a:chExt cx="356808" cy="271777"/>
          </a:xfrm>
        </p:grpSpPr>
        <p:sp>
          <p:nvSpPr>
            <p:cNvPr id="211" name="Google Shape;410;p43">
              <a:extLst>
                <a:ext uri="{FF2B5EF4-FFF2-40B4-BE49-F238E27FC236}">
                  <a16:creationId xmlns:a16="http://schemas.microsoft.com/office/drawing/2014/main" id="{B5CECD7E-87DC-7856-E53D-D4454704C6DF}"/>
                </a:ext>
              </a:extLst>
            </p:cNvPr>
            <p:cNvSpPr/>
            <p:nvPr/>
          </p:nvSpPr>
          <p:spPr>
            <a:xfrm>
              <a:off x="1724155" y="605301"/>
              <a:ext cx="335882" cy="271777"/>
            </a:xfrm>
            <a:custGeom>
              <a:avLst/>
              <a:gdLst/>
              <a:ahLst/>
              <a:cxnLst/>
              <a:rect l="l" t="t" r="r" b="b"/>
              <a:pathLst>
                <a:path w="11831" h="9573" extrusionOk="0">
                  <a:moveTo>
                    <a:pt x="737" y="1105"/>
                  </a:moveTo>
                  <a:lnTo>
                    <a:pt x="737" y="8406"/>
                  </a:lnTo>
                  <a:cubicBezTo>
                    <a:pt x="737" y="8576"/>
                    <a:pt x="874" y="8713"/>
                    <a:pt x="1044" y="8713"/>
                  </a:cubicBezTo>
                  <a:lnTo>
                    <a:pt x="5548" y="8713"/>
                  </a:lnTo>
                  <a:lnTo>
                    <a:pt x="5548" y="9081"/>
                  </a:lnTo>
                  <a:lnTo>
                    <a:pt x="369" y="9081"/>
                  </a:lnTo>
                  <a:lnTo>
                    <a:pt x="369" y="1105"/>
                  </a:lnTo>
                  <a:close/>
                  <a:moveTo>
                    <a:pt x="6652" y="8713"/>
                  </a:moveTo>
                  <a:lnTo>
                    <a:pt x="6652" y="9204"/>
                  </a:lnTo>
                  <a:lnTo>
                    <a:pt x="5916" y="9204"/>
                  </a:lnTo>
                  <a:lnTo>
                    <a:pt x="5916" y="8713"/>
                  </a:lnTo>
                  <a:close/>
                  <a:moveTo>
                    <a:pt x="1044" y="1"/>
                  </a:moveTo>
                  <a:cubicBezTo>
                    <a:pt x="875" y="1"/>
                    <a:pt x="737" y="138"/>
                    <a:pt x="737" y="308"/>
                  </a:cubicBezTo>
                  <a:lnTo>
                    <a:pt x="737" y="737"/>
                  </a:lnTo>
                  <a:lnTo>
                    <a:pt x="308" y="737"/>
                  </a:lnTo>
                  <a:cubicBezTo>
                    <a:pt x="138" y="737"/>
                    <a:pt x="1" y="874"/>
                    <a:pt x="1" y="1044"/>
                  </a:cubicBezTo>
                  <a:lnTo>
                    <a:pt x="1" y="9142"/>
                  </a:lnTo>
                  <a:cubicBezTo>
                    <a:pt x="1" y="9312"/>
                    <a:pt x="138" y="9450"/>
                    <a:pt x="308" y="9450"/>
                  </a:cubicBezTo>
                  <a:lnTo>
                    <a:pt x="5610" y="9450"/>
                  </a:lnTo>
                  <a:cubicBezTo>
                    <a:pt x="5666" y="9524"/>
                    <a:pt x="5755" y="9573"/>
                    <a:pt x="5855" y="9573"/>
                  </a:cubicBezTo>
                  <a:lnTo>
                    <a:pt x="6714" y="9573"/>
                  </a:lnTo>
                  <a:cubicBezTo>
                    <a:pt x="6813" y="9573"/>
                    <a:pt x="6902" y="9524"/>
                    <a:pt x="6958" y="9450"/>
                  </a:cubicBezTo>
                  <a:lnTo>
                    <a:pt x="8370" y="9450"/>
                  </a:lnTo>
                  <a:cubicBezTo>
                    <a:pt x="8472" y="9450"/>
                    <a:pt x="8554" y="9367"/>
                    <a:pt x="8554" y="9265"/>
                  </a:cubicBezTo>
                  <a:cubicBezTo>
                    <a:pt x="8554" y="9164"/>
                    <a:pt x="8472" y="9081"/>
                    <a:pt x="8370" y="9081"/>
                  </a:cubicBezTo>
                  <a:lnTo>
                    <a:pt x="7020" y="9081"/>
                  </a:lnTo>
                  <a:lnTo>
                    <a:pt x="7020" y="8713"/>
                  </a:lnTo>
                  <a:lnTo>
                    <a:pt x="11524" y="8713"/>
                  </a:lnTo>
                  <a:cubicBezTo>
                    <a:pt x="11693" y="8713"/>
                    <a:pt x="11831" y="8576"/>
                    <a:pt x="11831" y="8406"/>
                  </a:cubicBezTo>
                  <a:lnTo>
                    <a:pt x="11831" y="5523"/>
                  </a:lnTo>
                  <a:cubicBezTo>
                    <a:pt x="11831" y="5421"/>
                    <a:pt x="11748" y="5339"/>
                    <a:pt x="11647" y="5339"/>
                  </a:cubicBezTo>
                  <a:cubicBezTo>
                    <a:pt x="11546" y="5339"/>
                    <a:pt x="11463" y="5421"/>
                    <a:pt x="11463" y="5523"/>
                  </a:cubicBezTo>
                  <a:lnTo>
                    <a:pt x="11463" y="8345"/>
                  </a:lnTo>
                  <a:lnTo>
                    <a:pt x="6468" y="8345"/>
                  </a:lnTo>
                  <a:lnTo>
                    <a:pt x="6468" y="7093"/>
                  </a:lnTo>
                  <a:cubicBezTo>
                    <a:pt x="6468" y="6992"/>
                    <a:pt x="6385" y="6909"/>
                    <a:pt x="6284" y="6909"/>
                  </a:cubicBezTo>
                  <a:cubicBezTo>
                    <a:pt x="6183" y="6909"/>
                    <a:pt x="6100" y="6992"/>
                    <a:pt x="6100" y="7093"/>
                  </a:cubicBezTo>
                  <a:lnTo>
                    <a:pt x="6100" y="8345"/>
                  </a:lnTo>
                  <a:lnTo>
                    <a:pt x="1106" y="8345"/>
                  </a:lnTo>
                  <a:lnTo>
                    <a:pt x="1106" y="369"/>
                  </a:lnTo>
                  <a:lnTo>
                    <a:pt x="1646" y="369"/>
                  </a:lnTo>
                  <a:cubicBezTo>
                    <a:pt x="1747" y="369"/>
                    <a:pt x="1830" y="286"/>
                    <a:pt x="1830" y="185"/>
                  </a:cubicBezTo>
                  <a:cubicBezTo>
                    <a:pt x="1830" y="83"/>
                    <a:pt x="1747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2" name="Google Shape;411;p43">
              <a:extLst>
                <a:ext uri="{FF2B5EF4-FFF2-40B4-BE49-F238E27FC236}">
                  <a16:creationId xmlns:a16="http://schemas.microsoft.com/office/drawing/2014/main" id="{2E10A422-EEE0-CC40-1F85-035D4D609DDC}"/>
                </a:ext>
              </a:extLst>
            </p:cNvPr>
            <p:cNvSpPr/>
            <p:nvPr/>
          </p:nvSpPr>
          <p:spPr>
            <a:xfrm>
              <a:off x="1790022" y="605301"/>
              <a:ext cx="290941" cy="268285"/>
            </a:xfrm>
            <a:custGeom>
              <a:avLst/>
              <a:gdLst/>
              <a:ahLst/>
              <a:cxnLst/>
              <a:rect l="l" t="t" r="r" b="b"/>
              <a:pathLst>
                <a:path w="10248" h="9450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3228" y="369"/>
                  </a:lnTo>
                  <a:cubicBezTo>
                    <a:pt x="3533" y="369"/>
                    <a:pt x="3780" y="617"/>
                    <a:pt x="3780" y="921"/>
                  </a:cubicBezTo>
                  <a:lnTo>
                    <a:pt x="3780" y="6234"/>
                  </a:lnTo>
                  <a:cubicBezTo>
                    <a:pt x="3780" y="6336"/>
                    <a:pt x="3863" y="6418"/>
                    <a:pt x="3964" y="6418"/>
                  </a:cubicBezTo>
                  <a:cubicBezTo>
                    <a:pt x="4065" y="6418"/>
                    <a:pt x="4148" y="6336"/>
                    <a:pt x="4148" y="6234"/>
                  </a:cubicBezTo>
                  <a:lnTo>
                    <a:pt x="4148" y="921"/>
                  </a:lnTo>
                  <a:cubicBezTo>
                    <a:pt x="4148" y="617"/>
                    <a:pt x="4396" y="369"/>
                    <a:pt x="4700" y="369"/>
                  </a:cubicBezTo>
                  <a:lnTo>
                    <a:pt x="9143" y="369"/>
                  </a:lnTo>
                  <a:lnTo>
                    <a:pt x="9143" y="4649"/>
                  </a:lnTo>
                  <a:cubicBezTo>
                    <a:pt x="9143" y="4750"/>
                    <a:pt x="9226" y="4833"/>
                    <a:pt x="9327" y="4833"/>
                  </a:cubicBezTo>
                  <a:cubicBezTo>
                    <a:pt x="9428" y="4833"/>
                    <a:pt x="9511" y="4750"/>
                    <a:pt x="9511" y="4649"/>
                  </a:cubicBezTo>
                  <a:lnTo>
                    <a:pt x="9511" y="1105"/>
                  </a:lnTo>
                  <a:lnTo>
                    <a:pt x="9879" y="1105"/>
                  </a:lnTo>
                  <a:lnTo>
                    <a:pt x="9879" y="9081"/>
                  </a:lnTo>
                  <a:lnTo>
                    <a:pt x="6910" y="9081"/>
                  </a:lnTo>
                  <a:cubicBezTo>
                    <a:pt x="6807" y="9081"/>
                    <a:pt x="6725" y="9164"/>
                    <a:pt x="6725" y="9265"/>
                  </a:cubicBezTo>
                  <a:cubicBezTo>
                    <a:pt x="6725" y="9367"/>
                    <a:pt x="6808" y="9450"/>
                    <a:pt x="6910" y="9450"/>
                  </a:cubicBezTo>
                  <a:lnTo>
                    <a:pt x="9940" y="9450"/>
                  </a:lnTo>
                  <a:cubicBezTo>
                    <a:pt x="10110" y="9450"/>
                    <a:pt x="10247" y="9312"/>
                    <a:pt x="10247" y="9142"/>
                  </a:cubicBezTo>
                  <a:lnTo>
                    <a:pt x="10247" y="1044"/>
                  </a:lnTo>
                  <a:cubicBezTo>
                    <a:pt x="10247" y="874"/>
                    <a:pt x="10110" y="737"/>
                    <a:pt x="9940" y="737"/>
                  </a:cubicBezTo>
                  <a:lnTo>
                    <a:pt x="9511" y="737"/>
                  </a:lnTo>
                  <a:lnTo>
                    <a:pt x="9511" y="308"/>
                  </a:lnTo>
                  <a:cubicBezTo>
                    <a:pt x="9511" y="138"/>
                    <a:pt x="9373" y="1"/>
                    <a:pt x="9204" y="1"/>
                  </a:cubicBezTo>
                  <a:lnTo>
                    <a:pt x="4700" y="1"/>
                  </a:lnTo>
                  <a:cubicBezTo>
                    <a:pt x="4399" y="1"/>
                    <a:pt x="4132" y="145"/>
                    <a:pt x="3964" y="370"/>
                  </a:cubicBezTo>
                  <a:cubicBezTo>
                    <a:pt x="3796" y="146"/>
                    <a:pt x="3529" y="1"/>
                    <a:pt x="3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3" name="Google Shape;412;p43">
              <a:extLst>
                <a:ext uri="{FF2B5EF4-FFF2-40B4-BE49-F238E27FC236}">
                  <a16:creationId xmlns:a16="http://schemas.microsoft.com/office/drawing/2014/main" id="{EDE5BEC4-9C6E-CF7E-5787-66B7A3ECF92B}"/>
                </a:ext>
              </a:extLst>
            </p:cNvPr>
            <p:cNvSpPr/>
            <p:nvPr/>
          </p:nvSpPr>
          <p:spPr>
            <a:xfrm>
              <a:off x="1768843" y="629377"/>
              <a:ext cx="42386" cy="49171"/>
            </a:xfrm>
            <a:custGeom>
              <a:avLst/>
              <a:gdLst/>
              <a:ahLst/>
              <a:cxnLst/>
              <a:rect l="l" t="t" r="r" b="b"/>
              <a:pathLst>
                <a:path w="1493" h="1732" extrusionOk="0">
                  <a:moveTo>
                    <a:pt x="748" y="648"/>
                  </a:moveTo>
                  <a:lnTo>
                    <a:pt x="892" y="1029"/>
                  </a:lnTo>
                  <a:lnTo>
                    <a:pt x="603" y="1029"/>
                  </a:lnTo>
                  <a:lnTo>
                    <a:pt x="748" y="648"/>
                  </a:lnTo>
                  <a:close/>
                  <a:moveTo>
                    <a:pt x="749" y="0"/>
                  </a:moveTo>
                  <a:cubicBezTo>
                    <a:pt x="661" y="0"/>
                    <a:pt x="584" y="53"/>
                    <a:pt x="549" y="134"/>
                  </a:cubicBezTo>
                  <a:cubicBezTo>
                    <a:pt x="549" y="136"/>
                    <a:pt x="548" y="137"/>
                    <a:pt x="548" y="138"/>
                  </a:cubicBezTo>
                  <a:lnTo>
                    <a:pt x="37" y="1482"/>
                  </a:lnTo>
                  <a:cubicBezTo>
                    <a:pt x="0" y="1577"/>
                    <a:pt x="48" y="1684"/>
                    <a:pt x="143" y="1720"/>
                  </a:cubicBezTo>
                  <a:cubicBezTo>
                    <a:pt x="161" y="1726"/>
                    <a:pt x="181" y="1730"/>
                    <a:pt x="203" y="1730"/>
                  </a:cubicBezTo>
                  <a:cubicBezTo>
                    <a:pt x="266" y="1730"/>
                    <a:pt x="340" y="1699"/>
                    <a:pt x="380" y="1613"/>
                  </a:cubicBezTo>
                  <a:lnTo>
                    <a:pt x="463" y="1397"/>
                  </a:lnTo>
                  <a:lnTo>
                    <a:pt x="1031" y="1397"/>
                  </a:lnTo>
                  <a:lnTo>
                    <a:pt x="1113" y="1612"/>
                  </a:lnTo>
                  <a:cubicBezTo>
                    <a:pt x="1140" y="1686"/>
                    <a:pt x="1210" y="1732"/>
                    <a:pt x="1285" y="1732"/>
                  </a:cubicBezTo>
                  <a:cubicBezTo>
                    <a:pt x="1306" y="1732"/>
                    <a:pt x="1328" y="1728"/>
                    <a:pt x="1350" y="1720"/>
                  </a:cubicBezTo>
                  <a:cubicBezTo>
                    <a:pt x="1445" y="1684"/>
                    <a:pt x="1492" y="1578"/>
                    <a:pt x="1457" y="1483"/>
                  </a:cubicBezTo>
                  <a:lnTo>
                    <a:pt x="950" y="139"/>
                  </a:lnTo>
                  <a:lnTo>
                    <a:pt x="947" y="134"/>
                  </a:lnTo>
                  <a:cubicBezTo>
                    <a:pt x="914" y="53"/>
                    <a:pt x="83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4" name="Google Shape;413;p43">
              <a:extLst>
                <a:ext uri="{FF2B5EF4-FFF2-40B4-BE49-F238E27FC236}">
                  <a16:creationId xmlns:a16="http://schemas.microsoft.com/office/drawing/2014/main" id="{054ED976-5881-F702-A3AC-EEBF61F3C1A4}"/>
                </a:ext>
              </a:extLst>
            </p:cNvPr>
            <p:cNvSpPr/>
            <p:nvPr/>
          </p:nvSpPr>
          <p:spPr>
            <a:xfrm>
              <a:off x="1924567" y="732606"/>
              <a:ext cx="36368" cy="48064"/>
            </a:xfrm>
            <a:custGeom>
              <a:avLst/>
              <a:gdLst/>
              <a:ahLst/>
              <a:cxnLst/>
              <a:rect l="l" t="t" r="r" b="b"/>
              <a:pathLst>
                <a:path w="1281" h="1693" extrusionOk="0">
                  <a:moveTo>
                    <a:pt x="562" y="369"/>
                  </a:moveTo>
                  <a:cubicBezTo>
                    <a:pt x="886" y="369"/>
                    <a:pt x="912" y="735"/>
                    <a:pt x="912" y="846"/>
                  </a:cubicBezTo>
                  <a:cubicBezTo>
                    <a:pt x="912" y="1080"/>
                    <a:pt x="806" y="1317"/>
                    <a:pt x="570" y="1321"/>
                  </a:cubicBezTo>
                  <a:cubicBezTo>
                    <a:pt x="525" y="1322"/>
                    <a:pt x="447" y="1322"/>
                    <a:pt x="374" y="1323"/>
                  </a:cubicBezTo>
                  <a:cubicBezTo>
                    <a:pt x="373" y="1168"/>
                    <a:pt x="373" y="954"/>
                    <a:pt x="373" y="845"/>
                  </a:cubicBezTo>
                  <a:cubicBezTo>
                    <a:pt x="373" y="753"/>
                    <a:pt x="372" y="531"/>
                    <a:pt x="372" y="369"/>
                  </a:cubicBezTo>
                  <a:close/>
                  <a:moveTo>
                    <a:pt x="187" y="1"/>
                  </a:moveTo>
                  <a:cubicBezTo>
                    <a:pt x="138" y="1"/>
                    <a:pt x="91" y="20"/>
                    <a:pt x="57" y="54"/>
                  </a:cubicBezTo>
                  <a:cubicBezTo>
                    <a:pt x="22" y="90"/>
                    <a:pt x="3" y="136"/>
                    <a:pt x="3" y="186"/>
                  </a:cubicBezTo>
                  <a:lnTo>
                    <a:pt x="3" y="187"/>
                  </a:lnTo>
                  <a:lnTo>
                    <a:pt x="3" y="1486"/>
                  </a:lnTo>
                  <a:cubicBezTo>
                    <a:pt x="0" y="1557"/>
                    <a:pt x="54" y="1690"/>
                    <a:pt x="191" y="1692"/>
                  </a:cubicBezTo>
                  <a:cubicBezTo>
                    <a:pt x="202" y="1692"/>
                    <a:pt x="469" y="1691"/>
                    <a:pt x="576" y="1689"/>
                  </a:cubicBezTo>
                  <a:cubicBezTo>
                    <a:pt x="984" y="1682"/>
                    <a:pt x="1280" y="1327"/>
                    <a:pt x="1280" y="846"/>
                  </a:cubicBezTo>
                  <a:cubicBezTo>
                    <a:pt x="1280" y="341"/>
                    <a:pt x="991" y="1"/>
                    <a:pt x="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5" name="Google Shape;414;p43">
              <a:extLst>
                <a:ext uri="{FF2B5EF4-FFF2-40B4-BE49-F238E27FC236}">
                  <a16:creationId xmlns:a16="http://schemas.microsoft.com/office/drawing/2014/main" id="{2B961A12-F8EC-6500-B6F6-8DD5FB96BF5A}"/>
                </a:ext>
              </a:extLst>
            </p:cNvPr>
            <p:cNvSpPr/>
            <p:nvPr/>
          </p:nvSpPr>
          <p:spPr>
            <a:xfrm>
              <a:off x="1772988" y="732039"/>
              <a:ext cx="34096" cy="49171"/>
            </a:xfrm>
            <a:custGeom>
              <a:avLst/>
              <a:gdLst/>
              <a:ahLst/>
              <a:cxnLst/>
              <a:rect l="l" t="t" r="r" b="b"/>
              <a:pathLst>
                <a:path w="1201" h="1732" extrusionOk="0">
                  <a:moveTo>
                    <a:pt x="580" y="369"/>
                  </a:moveTo>
                  <a:cubicBezTo>
                    <a:pt x="652" y="369"/>
                    <a:pt x="710" y="427"/>
                    <a:pt x="710" y="498"/>
                  </a:cubicBezTo>
                  <a:cubicBezTo>
                    <a:pt x="710" y="571"/>
                    <a:pt x="652" y="629"/>
                    <a:pt x="580" y="629"/>
                  </a:cubicBezTo>
                  <a:lnTo>
                    <a:pt x="368" y="629"/>
                  </a:lnTo>
                  <a:lnTo>
                    <a:pt x="368" y="369"/>
                  </a:lnTo>
                  <a:close/>
                  <a:moveTo>
                    <a:pt x="649" y="997"/>
                  </a:moveTo>
                  <a:cubicBezTo>
                    <a:pt x="751" y="997"/>
                    <a:pt x="832" y="1078"/>
                    <a:pt x="832" y="1180"/>
                  </a:cubicBezTo>
                  <a:cubicBezTo>
                    <a:pt x="832" y="1281"/>
                    <a:pt x="751" y="1363"/>
                    <a:pt x="649" y="1363"/>
                  </a:cubicBezTo>
                  <a:cubicBezTo>
                    <a:pt x="598" y="1363"/>
                    <a:pt x="475" y="1363"/>
                    <a:pt x="368" y="1364"/>
                  </a:cubicBezTo>
                  <a:lnTo>
                    <a:pt x="368" y="997"/>
                  </a:lnTo>
                  <a:close/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lnTo>
                    <a:pt x="0" y="1548"/>
                  </a:lnTo>
                  <a:cubicBezTo>
                    <a:pt x="0" y="1597"/>
                    <a:pt x="20" y="1644"/>
                    <a:pt x="55" y="1679"/>
                  </a:cubicBezTo>
                  <a:cubicBezTo>
                    <a:pt x="89" y="1713"/>
                    <a:pt x="136" y="1732"/>
                    <a:pt x="184" y="1732"/>
                  </a:cubicBezTo>
                  <a:lnTo>
                    <a:pt x="185" y="1732"/>
                  </a:lnTo>
                  <a:cubicBezTo>
                    <a:pt x="185" y="1732"/>
                    <a:pt x="549" y="1731"/>
                    <a:pt x="649" y="1731"/>
                  </a:cubicBezTo>
                  <a:cubicBezTo>
                    <a:pt x="953" y="1731"/>
                    <a:pt x="1201" y="1484"/>
                    <a:pt x="1201" y="1180"/>
                  </a:cubicBezTo>
                  <a:cubicBezTo>
                    <a:pt x="1201" y="1011"/>
                    <a:pt x="1124" y="859"/>
                    <a:pt x="1004" y="758"/>
                  </a:cubicBezTo>
                  <a:cubicBezTo>
                    <a:pt x="1051" y="682"/>
                    <a:pt x="1079" y="593"/>
                    <a:pt x="1079" y="498"/>
                  </a:cubicBezTo>
                  <a:cubicBezTo>
                    <a:pt x="1079" y="224"/>
                    <a:pt x="855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6" name="Google Shape;415;p43">
              <a:extLst>
                <a:ext uri="{FF2B5EF4-FFF2-40B4-BE49-F238E27FC236}">
                  <a16:creationId xmlns:a16="http://schemas.microsoft.com/office/drawing/2014/main" id="{8FD71B50-4A38-D8B7-9D17-0588C79C6B27}"/>
                </a:ext>
              </a:extLst>
            </p:cNvPr>
            <p:cNvSpPr/>
            <p:nvPr/>
          </p:nvSpPr>
          <p:spPr>
            <a:xfrm>
              <a:off x="1921784" y="629377"/>
              <a:ext cx="42642" cy="49171"/>
            </a:xfrm>
            <a:custGeom>
              <a:avLst/>
              <a:gdLst/>
              <a:ahLst/>
              <a:cxnLst/>
              <a:rect l="l" t="t" r="r" b="b"/>
              <a:pathLst>
                <a:path w="1502" h="1732" extrusionOk="0">
                  <a:moveTo>
                    <a:pt x="865" y="0"/>
                  </a:moveTo>
                  <a:cubicBezTo>
                    <a:pt x="389" y="0"/>
                    <a:pt x="0" y="389"/>
                    <a:pt x="0" y="866"/>
                  </a:cubicBezTo>
                  <a:cubicBezTo>
                    <a:pt x="0" y="1343"/>
                    <a:pt x="389" y="1731"/>
                    <a:pt x="865" y="1731"/>
                  </a:cubicBezTo>
                  <a:cubicBezTo>
                    <a:pt x="1077" y="1727"/>
                    <a:pt x="1287" y="1651"/>
                    <a:pt x="1436" y="1474"/>
                  </a:cubicBezTo>
                  <a:cubicBezTo>
                    <a:pt x="1501" y="1395"/>
                    <a:pt x="1491" y="1279"/>
                    <a:pt x="1413" y="1214"/>
                  </a:cubicBezTo>
                  <a:cubicBezTo>
                    <a:pt x="1379" y="1185"/>
                    <a:pt x="1337" y="1171"/>
                    <a:pt x="1295" y="1171"/>
                  </a:cubicBezTo>
                  <a:cubicBezTo>
                    <a:pt x="1243" y="1171"/>
                    <a:pt x="1190" y="1194"/>
                    <a:pt x="1154" y="1237"/>
                  </a:cubicBezTo>
                  <a:cubicBezTo>
                    <a:pt x="1097" y="1304"/>
                    <a:pt x="1003" y="1360"/>
                    <a:pt x="865" y="1363"/>
                  </a:cubicBezTo>
                  <a:cubicBezTo>
                    <a:pt x="592" y="1363"/>
                    <a:pt x="368" y="1140"/>
                    <a:pt x="368" y="866"/>
                  </a:cubicBezTo>
                  <a:cubicBezTo>
                    <a:pt x="368" y="592"/>
                    <a:pt x="592" y="368"/>
                    <a:pt x="865" y="368"/>
                  </a:cubicBezTo>
                  <a:cubicBezTo>
                    <a:pt x="966" y="368"/>
                    <a:pt x="1062" y="397"/>
                    <a:pt x="1144" y="453"/>
                  </a:cubicBezTo>
                  <a:cubicBezTo>
                    <a:pt x="1175" y="475"/>
                    <a:pt x="1211" y="485"/>
                    <a:pt x="1247" y="485"/>
                  </a:cubicBezTo>
                  <a:cubicBezTo>
                    <a:pt x="1306" y="485"/>
                    <a:pt x="1363" y="456"/>
                    <a:pt x="1399" y="404"/>
                  </a:cubicBezTo>
                  <a:cubicBezTo>
                    <a:pt x="1456" y="320"/>
                    <a:pt x="1434" y="205"/>
                    <a:pt x="1349" y="148"/>
                  </a:cubicBezTo>
                  <a:cubicBezTo>
                    <a:pt x="1207" y="51"/>
                    <a:pt x="1039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7" name="Google Shape;416;p43">
              <a:extLst>
                <a:ext uri="{FF2B5EF4-FFF2-40B4-BE49-F238E27FC236}">
                  <a16:creationId xmlns:a16="http://schemas.microsoft.com/office/drawing/2014/main" id="{82DC53CE-0FA8-621D-F3C9-0240555DB118}"/>
                </a:ext>
              </a:extLst>
            </p:cNvPr>
            <p:cNvSpPr/>
            <p:nvPr/>
          </p:nvSpPr>
          <p:spPr>
            <a:xfrm>
              <a:off x="1824489" y="648711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7"/>
                    <a:pt x="2087" y="185"/>
                  </a:cubicBezTo>
                  <a:cubicBezTo>
                    <a:pt x="2087" y="83"/>
                    <a:pt x="2004" y="1"/>
                    <a:pt x="1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8" name="Google Shape;417;p43">
              <a:extLst>
                <a:ext uri="{FF2B5EF4-FFF2-40B4-BE49-F238E27FC236}">
                  <a16:creationId xmlns:a16="http://schemas.microsoft.com/office/drawing/2014/main" id="{B2941507-49F0-8279-6266-A78A5739CB68}"/>
                </a:ext>
              </a:extLst>
            </p:cNvPr>
            <p:cNvSpPr/>
            <p:nvPr/>
          </p:nvSpPr>
          <p:spPr>
            <a:xfrm>
              <a:off x="1824489" y="669607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4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19" name="Google Shape;418;p43">
              <a:extLst>
                <a:ext uri="{FF2B5EF4-FFF2-40B4-BE49-F238E27FC236}">
                  <a16:creationId xmlns:a16="http://schemas.microsoft.com/office/drawing/2014/main" id="{B3956B90-E6BF-8487-C64A-EABDDBB86E28}"/>
                </a:ext>
              </a:extLst>
            </p:cNvPr>
            <p:cNvSpPr/>
            <p:nvPr/>
          </p:nvSpPr>
          <p:spPr>
            <a:xfrm>
              <a:off x="1824489" y="690559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5"/>
                    <a:pt x="1596" y="184"/>
                  </a:cubicBezTo>
                  <a:cubicBezTo>
                    <a:pt x="1596" y="82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0" name="Google Shape;419;p43">
              <a:extLst>
                <a:ext uri="{FF2B5EF4-FFF2-40B4-BE49-F238E27FC236}">
                  <a16:creationId xmlns:a16="http://schemas.microsoft.com/office/drawing/2014/main" id="{2669A226-4DE0-51EA-F9C5-8C81CD10590F}"/>
                </a:ext>
              </a:extLst>
            </p:cNvPr>
            <p:cNvSpPr/>
            <p:nvPr/>
          </p:nvSpPr>
          <p:spPr>
            <a:xfrm>
              <a:off x="1824489" y="711455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2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1" name="Google Shape;420;p43">
              <a:extLst>
                <a:ext uri="{FF2B5EF4-FFF2-40B4-BE49-F238E27FC236}">
                  <a16:creationId xmlns:a16="http://schemas.microsoft.com/office/drawing/2014/main" id="{41B34D3A-E2F3-15F1-5448-D3DE51809474}"/>
                </a:ext>
              </a:extLst>
            </p:cNvPr>
            <p:cNvSpPr/>
            <p:nvPr/>
          </p:nvSpPr>
          <p:spPr>
            <a:xfrm>
              <a:off x="1824489" y="749556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2" name="Google Shape;421;p43">
              <a:extLst>
                <a:ext uri="{FF2B5EF4-FFF2-40B4-BE49-F238E27FC236}">
                  <a16:creationId xmlns:a16="http://schemas.microsoft.com/office/drawing/2014/main" id="{AAA3B7ED-AA2F-4A52-E30D-792873A17E5E}"/>
                </a:ext>
              </a:extLst>
            </p:cNvPr>
            <p:cNvSpPr/>
            <p:nvPr/>
          </p:nvSpPr>
          <p:spPr>
            <a:xfrm>
              <a:off x="1824489" y="770452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3" name="Google Shape;422;p43">
              <a:extLst>
                <a:ext uri="{FF2B5EF4-FFF2-40B4-BE49-F238E27FC236}">
                  <a16:creationId xmlns:a16="http://schemas.microsoft.com/office/drawing/2014/main" id="{4E7B05EF-4D70-7C3A-6E0B-7126208A82B5}"/>
                </a:ext>
              </a:extLst>
            </p:cNvPr>
            <p:cNvSpPr/>
            <p:nvPr/>
          </p:nvSpPr>
          <p:spPr>
            <a:xfrm>
              <a:off x="1824489" y="791347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6"/>
                    <a:pt x="2087" y="185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4" name="Google Shape;423;p43">
              <a:extLst>
                <a:ext uri="{FF2B5EF4-FFF2-40B4-BE49-F238E27FC236}">
                  <a16:creationId xmlns:a16="http://schemas.microsoft.com/office/drawing/2014/main" id="{656BAB5F-480D-CBD6-4D68-FBEDC8C04714}"/>
                </a:ext>
              </a:extLst>
            </p:cNvPr>
            <p:cNvSpPr/>
            <p:nvPr/>
          </p:nvSpPr>
          <p:spPr>
            <a:xfrm>
              <a:off x="1824489" y="812243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3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5" name="Google Shape;424;p43">
              <a:extLst>
                <a:ext uri="{FF2B5EF4-FFF2-40B4-BE49-F238E27FC236}">
                  <a16:creationId xmlns:a16="http://schemas.microsoft.com/office/drawing/2014/main" id="{3B5102B4-4ADE-913D-7D97-1BE41E60C5E1}"/>
                </a:ext>
              </a:extLst>
            </p:cNvPr>
            <p:cNvSpPr/>
            <p:nvPr/>
          </p:nvSpPr>
          <p:spPr>
            <a:xfrm>
              <a:off x="1977800" y="648711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7"/>
                    <a:pt x="1105" y="185"/>
                  </a:cubicBezTo>
                  <a:cubicBezTo>
                    <a:pt x="1105" y="83"/>
                    <a:pt x="1022" y="1"/>
                    <a:pt x="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6" name="Google Shape;425;p43">
              <a:extLst>
                <a:ext uri="{FF2B5EF4-FFF2-40B4-BE49-F238E27FC236}">
                  <a16:creationId xmlns:a16="http://schemas.microsoft.com/office/drawing/2014/main" id="{A0A9E055-52FF-53EA-B7F7-20B9A71F58B9}"/>
                </a:ext>
              </a:extLst>
            </p:cNvPr>
            <p:cNvSpPr/>
            <p:nvPr/>
          </p:nvSpPr>
          <p:spPr>
            <a:xfrm>
              <a:off x="1977800" y="669607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902" y="369"/>
                  </a:lnTo>
                  <a:cubicBezTo>
                    <a:pt x="2005" y="369"/>
                    <a:pt x="2086" y="287"/>
                    <a:pt x="2086" y="185"/>
                  </a:cubicBezTo>
                  <a:cubicBezTo>
                    <a:pt x="2086" y="84"/>
                    <a:pt x="2005" y="1"/>
                    <a:pt x="1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7" name="Google Shape;426;p43">
              <a:extLst>
                <a:ext uri="{FF2B5EF4-FFF2-40B4-BE49-F238E27FC236}">
                  <a16:creationId xmlns:a16="http://schemas.microsoft.com/office/drawing/2014/main" id="{04C6DAE1-F50F-C60A-5D8C-9EDCBC186D05}"/>
                </a:ext>
              </a:extLst>
            </p:cNvPr>
            <p:cNvSpPr/>
            <p:nvPr/>
          </p:nvSpPr>
          <p:spPr>
            <a:xfrm>
              <a:off x="1977800" y="690559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4" y="368"/>
                    <a:pt x="185" y="368"/>
                  </a:cubicBezTo>
                  <a:lnTo>
                    <a:pt x="1657" y="368"/>
                  </a:lnTo>
                  <a:cubicBezTo>
                    <a:pt x="1759" y="368"/>
                    <a:pt x="1841" y="285"/>
                    <a:pt x="1841" y="184"/>
                  </a:cubicBezTo>
                  <a:cubicBezTo>
                    <a:pt x="1841" y="82"/>
                    <a:pt x="1759" y="0"/>
                    <a:pt x="1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8" name="Google Shape;427;p43">
              <a:extLst>
                <a:ext uri="{FF2B5EF4-FFF2-40B4-BE49-F238E27FC236}">
                  <a16:creationId xmlns:a16="http://schemas.microsoft.com/office/drawing/2014/main" id="{1FDBA610-2B7C-ABFD-798D-29F1FB815F64}"/>
                </a:ext>
              </a:extLst>
            </p:cNvPr>
            <p:cNvSpPr/>
            <p:nvPr/>
          </p:nvSpPr>
          <p:spPr>
            <a:xfrm>
              <a:off x="1977800" y="711455"/>
              <a:ext cx="38355" cy="10476"/>
            </a:xfrm>
            <a:custGeom>
              <a:avLst/>
              <a:gdLst/>
              <a:ahLst/>
              <a:cxnLst/>
              <a:rect l="l" t="t" r="r" b="b"/>
              <a:pathLst>
                <a:path w="1351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166" y="368"/>
                  </a:lnTo>
                  <a:cubicBezTo>
                    <a:pt x="1268" y="368"/>
                    <a:pt x="1350" y="286"/>
                    <a:pt x="1350" y="184"/>
                  </a:cubicBezTo>
                  <a:cubicBezTo>
                    <a:pt x="1350" y="82"/>
                    <a:pt x="1267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29" name="Google Shape;428;p43">
              <a:extLst>
                <a:ext uri="{FF2B5EF4-FFF2-40B4-BE49-F238E27FC236}">
                  <a16:creationId xmlns:a16="http://schemas.microsoft.com/office/drawing/2014/main" id="{BD046038-FB7E-946F-BA60-61F37F4EE022}"/>
                </a:ext>
              </a:extLst>
            </p:cNvPr>
            <p:cNvSpPr/>
            <p:nvPr/>
          </p:nvSpPr>
          <p:spPr>
            <a:xfrm>
              <a:off x="1977800" y="749556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412" y="368"/>
                  </a:lnTo>
                  <a:cubicBezTo>
                    <a:pt x="1513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30" name="Google Shape;429;p43">
              <a:extLst>
                <a:ext uri="{FF2B5EF4-FFF2-40B4-BE49-F238E27FC236}">
                  <a16:creationId xmlns:a16="http://schemas.microsoft.com/office/drawing/2014/main" id="{07F5D603-AB0D-E8A9-6613-F7516420FAF6}"/>
                </a:ext>
              </a:extLst>
            </p:cNvPr>
            <p:cNvSpPr/>
            <p:nvPr/>
          </p:nvSpPr>
          <p:spPr>
            <a:xfrm>
              <a:off x="1977800" y="770452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902" y="368"/>
                  </a:lnTo>
                  <a:cubicBezTo>
                    <a:pt x="2005" y="368"/>
                    <a:pt x="2086" y="286"/>
                    <a:pt x="2086" y="184"/>
                  </a:cubicBezTo>
                  <a:cubicBezTo>
                    <a:pt x="2086" y="83"/>
                    <a:pt x="2005" y="0"/>
                    <a:pt x="1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31" name="Google Shape;430;p43">
              <a:extLst>
                <a:ext uri="{FF2B5EF4-FFF2-40B4-BE49-F238E27FC236}">
                  <a16:creationId xmlns:a16="http://schemas.microsoft.com/office/drawing/2014/main" id="{ACEDBFAF-26FF-615A-7608-029E88BC50FE}"/>
                </a:ext>
              </a:extLst>
            </p:cNvPr>
            <p:cNvSpPr/>
            <p:nvPr/>
          </p:nvSpPr>
          <p:spPr>
            <a:xfrm>
              <a:off x="1977800" y="791347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6"/>
                    <a:pt x="1105" y="185"/>
                  </a:cubicBezTo>
                  <a:cubicBezTo>
                    <a:pt x="1105" y="83"/>
                    <a:pt x="1022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232" name="Google Shape;431;p43">
              <a:extLst>
                <a:ext uri="{FF2B5EF4-FFF2-40B4-BE49-F238E27FC236}">
                  <a16:creationId xmlns:a16="http://schemas.microsoft.com/office/drawing/2014/main" id="{2A25CCC4-510F-59B3-7C0B-58939D8668DE}"/>
                </a:ext>
              </a:extLst>
            </p:cNvPr>
            <p:cNvSpPr/>
            <p:nvPr/>
          </p:nvSpPr>
          <p:spPr>
            <a:xfrm>
              <a:off x="1977800" y="812243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657" y="369"/>
                  </a:lnTo>
                  <a:cubicBezTo>
                    <a:pt x="1759" y="369"/>
                    <a:pt x="1841" y="287"/>
                    <a:pt x="1841" y="185"/>
                  </a:cubicBezTo>
                  <a:cubicBezTo>
                    <a:pt x="1841" y="83"/>
                    <a:pt x="1759" y="1"/>
                    <a:pt x="1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234" name="Google Shape;522;p46">
            <a:extLst>
              <a:ext uri="{FF2B5EF4-FFF2-40B4-BE49-F238E27FC236}">
                <a16:creationId xmlns:a16="http://schemas.microsoft.com/office/drawing/2014/main" id="{99D48DB3-8A26-A685-0D75-CF9522656F45}"/>
              </a:ext>
            </a:extLst>
          </p:cNvPr>
          <p:cNvSpPr/>
          <p:nvPr/>
        </p:nvSpPr>
        <p:spPr>
          <a:xfrm>
            <a:off x="-1057167" y="1416032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525;p46">
            <a:extLst>
              <a:ext uri="{FF2B5EF4-FFF2-40B4-BE49-F238E27FC236}">
                <a16:creationId xmlns:a16="http://schemas.microsoft.com/office/drawing/2014/main" id="{57D93972-E308-BDC2-7338-85CCAFE8208A}"/>
              </a:ext>
            </a:extLst>
          </p:cNvPr>
          <p:cNvSpPr/>
          <p:nvPr/>
        </p:nvSpPr>
        <p:spPr>
          <a:xfrm>
            <a:off x="-777463" y="1616982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6" name="Google Shape;523;p46">
            <a:extLst>
              <a:ext uri="{FF2B5EF4-FFF2-40B4-BE49-F238E27FC236}">
                <a16:creationId xmlns:a16="http://schemas.microsoft.com/office/drawing/2014/main" id="{6779AAE5-F9B7-D820-EBE5-95865687D411}"/>
              </a:ext>
            </a:extLst>
          </p:cNvPr>
          <p:cNvSpPr/>
          <p:nvPr/>
        </p:nvSpPr>
        <p:spPr>
          <a:xfrm>
            <a:off x="4213632" y="-1175145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7" name="Google Shape;526;p46">
            <a:extLst>
              <a:ext uri="{FF2B5EF4-FFF2-40B4-BE49-F238E27FC236}">
                <a16:creationId xmlns:a16="http://schemas.microsoft.com/office/drawing/2014/main" id="{9A255447-73E2-BAE4-068A-314733A61FE8}"/>
              </a:ext>
            </a:extLst>
          </p:cNvPr>
          <p:cNvSpPr/>
          <p:nvPr/>
        </p:nvSpPr>
        <p:spPr>
          <a:xfrm>
            <a:off x="4478912" y="-993279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3" name="Google Shape;524;p46">
            <a:extLst>
              <a:ext uri="{FF2B5EF4-FFF2-40B4-BE49-F238E27FC236}">
                <a16:creationId xmlns:a16="http://schemas.microsoft.com/office/drawing/2014/main" id="{2A1CA04D-726F-CCA3-ABAC-4281F7E64D53}"/>
              </a:ext>
            </a:extLst>
          </p:cNvPr>
          <p:cNvSpPr/>
          <p:nvPr/>
        </p:nvSpPr>
        <p:spPr>
          <a:xfrm>
            <a:off x="9379315" y="1498698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44" name="Google Shape;527;p46">
            <a:extLst>
              <a:ext uri="{FF2B5EF4-FFF2-40B4-BE49-F238E27FC236}">
                <a16:creationId xmlns:a16="http://schemas.microsoft.com/office/drawing/2014/main" id="{C6F5A6F1-6D4C-C2BB-960D-31D3FD127927}"/>
              </a:ext>
            </a:extLst>
          </p:cNvPr>
          <p:cNvGrpSpPr/>
          <p:nvPr/>
        </p:nvGrpSpPr>
        <p:grpSpPr>
          <a:xfrm>
            <a:off x="9638908" y="1674962"/>
            <a:ext cx="382737" cy="383500"/>
            <a:chOff x="5461451" y="1471339"/>
            <a:chExt cx="356067" cy="356777"/>
          </a:xfrm>
        </p:grpSpPr>
        <p:sp>
          <p:nvSpPr>
            <p:cNvPr id="245" name="Google Shape;528;p46">
              <a:extLst>
                <a:ext uri="{FF2B5EF4-FFF2-40B4-BE49-F238E27FC236}">
                  <a16:creationId xmlns:a16="http://schemas.microsoft.com/office/drawing/2014/main" id="{4DAFBA60-24DB-7455-1351-9C1A60FE931D}"/>
                </a:ext>
              </a:extLst>
            </p:cNvPr>
            <p:cNvSpPr/>
            <p:nvPr/>
          </p:nvSpPr>
          <p:spPr>
            <a:xfrm>
              <a:off x="5582680" y="1798489"/>
              <a:ext cx="67597" cy="10476"/>
            </a:xfrm>
            <a:custGeom>
              <a:avLst/>
              <a:gdLst/>
              <a:ahLst/>
              <a:cxnLst/>
              <a:rect l="l" t="t" r="r" b="b"/>
              <a:pathLst>
                <a:path w="2381" h="369" extrusionOk="0">
                  <a:moveTo>
                    <a:pt x="185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5" y="368"/>
                  </a:cubicBezTo>
                  <a:lnTo>
                    <a:pt x="2197" y="368"/>
                  </a:lnTo>
                  <a:cubicBezTo>
                    <a:pt x="2299" y="368"/>
                    <a:pt x="2381" y="286"/>
                    <a:pt x="2381" y="184"/>
                  </a:cubicBezTo>
                  <a:cubicBezTo>
                    <a:pt x="2381" y="83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29;p46">
              <a:extLst>
                <a:ext uri="{FF2B5EF4-FFF2-40B4-BE49-F238E27FC236}">
                  <a16:creationId xmlns:a16="http://schemas.microsoft.com/office/drawing/2014/main" id="{CCA020C6-A4FB-821F-37D6-64B61477C4D6}"/>
                </a:ext>
              </a:extLst>
            </p:cNvPr>
            <p:cNvSpPr/>
            <p:nvPr/>
          </p:nvSpPr>
          <p:spPr>
            <a:xfrm>
              <a:off x="5461451" y="1471339"/>
              <a:ext cx="356067" cy="356777"/>
            </a:xfrm>
            <a:custGeom>
              <a:avLst/>
              <a:gdLst/>
              <a:ahLst/>
              <a:cxnLst/>
              <a:rect l="l" t="t" r="r" b="b"/>
              <a:pathLst>
                <a:path w="12542" h="12567" extrusionOk="0">
                  <a:moveTo>
                    <a:pt x="4123" y="6775"/>
                  </a:moveTo>
                  <a:lnTo>
                    <a:pt x="4123" y="7143"/>
                  </a:lnTo>
                  <a:lnTo>
                    <a:pt x="2786" y="7143"/>
                  </a:lnTo>
                  <a:cubicBezTo>
                    <a:pt x="2752" y="7143"/>
                    <a:pt x="2724" y="7115"/>
                    <a:pt x="2724" y="7082"/>
                  </a:cubicBezTo>
                  <a:lnTo>
                    <a:pt x="2724" y="6836"/>
                  </a:lnTo>
                  <a:cubicBezTo>
                    <a:pt x="2724" y="6801"/>
                    <a:pt x="2752" y="6775"/>
                    <a:pt x="2786" y="6775"/>
                  </a:cubicBezTo>
                  <a:close/>
                  <a:moveTo>
                    <a:pt x="11867" y="368"/>
                  </a:moveTo>
                  <a:cubicBezTo>
                    <a:pt x="12035" y="368"/>
                    <a:pt x="12173" y="506"/>
                    <a:pt x="12173" y="675"/>
                  </a:cubicBezTo>
                  <a:lnTo>
                    <a:pt x="12173" y="10517"/>
                  </a:lnTo>
                  <a:cubicBezTo>
                    <a:pt x="12173" y="10687"/>
                    <a:pt x="12035" y="10824"/>
                    <a:pt x="11867" y="10824"/>
                  </a:cubicBezTo>
                  <a:lnTo>
                    <a:pt x="6700" y="10824"/>
                  </a:lnTo>
                  <a:cubicBezTo>
                    <a:pt x="6598" y="10824"/>
                    <a:pt x="6516" y="10906"/>
                    <a:pt x="6516" y="11008"/>
                  </a:cubicBezTo>
                  <a:cubicBezTo>
                    <a:pt x="6516" y="11110"/>
                    <a:pt x="6599" y="11192"/>
                    <a:pt x="6700" y="11192"/>
                  </a:cubicBezTo>
                  <a:lnTo>
                    <a:pt x="9302" y="11192"/>
                  </a:lnTo>
                  <a:lnTo>
                    <a:pt x="9302" y="11891"/>
                  </a:lnTo>
                  <a:cubicBezTo>
                    <a:pt x="9302" y="12061"/>
                    <a:pt x="9164" y="12198"/>
                    <a:pt x="8994" y="12198"/>
                  </a:cubicBezTo>
                  <a:lnTo>
                    <a:pt x="1620" y="12198"/>
                  </a:lnTo>
                  <a:lnTo>
                    <a:pt x="1620" y="9953"/>
                  </a:lnTo>
                  <a:cubicBezTo>
                    <a:pt x="1620" y="9850"/>
                    <a:pt x="1537" y="9769"/>
                    <a:pt x="1435" y="9769"/>
                  </a:cubicBezTo>
                  <a:cubicBezTo>
                    <a:pt x="1334" y="9769"/>
                    <a:pt x="1251" y="9851"/>
                    <a:pt x="1251" y="9953"/>
                  </a:cubicBezTo>
                  <a:lnTo>
                    <a:pt x="1251" y="12198"/>
                  </a:lnTo>
                  <a:lnTo>
                    <a:pt x="675" y="12198"/>
                  </a:lnTo>
                  <a:cubicBezTo>
                    <a:pt x="506" y="12198"/>
                    <a:pt x="367" y="12061"/>
                    <a:pt x="367" y="11891"/>
                  </a:cubicBezTo>
                  <a:lnTo>
                    <a:pt x="367" y="2050"/>
                  </a:lnTo>
                  <a:cubicBezTo>
                    <a:pt x="367" y="1880"/>
                    <a:pt x="506" y="1742"/>
                    <a:pt x="675" y="1742"/>
                  </a:cubicBezTo>
                  <a:lnTo>
                    <a:pt x="1251" y="1742"/>
                  </a:lnTo>
                  <a:lnTo>
                    <a:pt x="1251" y="9094"/>
                  </a:lnTo>
                  <a:cubicBezTo>
                    <a:pt x="1251" y="9195"/>
                    <a:pt x="1334" y="9278"/>
                    <a:pt x="1435" y="9278"/>
                  </a:cubicBezTo>
                  <a:cubicBezTo>
                    <a:pt x="1537" y="9278"/>
                    <a:pt x="1620" y="9195"/>
                    <a:pt x="1620" y="9094"/>
                  </a:cubicBezTo>
                  <a:lnTo>
                    <a:pt x="1620" y="1742"/>
                  </a:lnTo>
                  <a:lnTo>
                    <a:pt x="2724" y="1742"/>
                  </a:lnTo>
                  <a:lnTo>
                    <a:pt x="2724" y="2252"/>
                  </a:lnTo>
                  <a:cubicBezTo>
                    <a:pt x="2724" y="2353"/>
                    <a:pt x="2806" y="2436"/>
                    <a:pt x="2908" y="2436"/>
                  </a:cubicBezTo>
                  <a:cubicBezTo>
                    <a:pt x="3009" y="2436"/>
                    <a:pt x="3092" y="2353"/>
                    <a:pt x="3092" y="2252"/>
                  </a:cubicBezTo>
                  <a:lnTo>
                    <a:pt x="3092" y="1558"/>
                  </a:lnTo>
                  <a:cubicBezTo>
                    <a:pt x="3092" y="1390"/>
                    <a:pt x="3229" y="1252"/>
                    <a:pt x="3399" y="1252"/>
                  </a:cubicBezTo>
                  <a:lnTo>
                    <a:pt x="4123" y="1252"/>
                  </a:lnTo>
                  <a:lnTo>
                    <a:pt x="4123" y="3654"/>
                  </a:lnTo>
                  <a:lnTo>
                    <a:pt x="4026" y="3606"/>
                  </a:lnTo>
                  <a:cubicBezTo>
                    <a:pt x="3984" y="3584"/>
                    <a:pt x="3937" y="3574"/>
                    <a:pt x="3889" y="3574"/>
                  </a:cubicBezTo>
                  <a:cubicBezTo>
                    <a:pt x="3842" y="3574"/>
                    <a:pt x="3795" y="3584"/>
                    <a:pt x="3752" y="3606"/>
                  </a:cubicBezTo>
                  <a:lnTo>
                    <a:pt x="3092" y="3936"/>
                  </a:lnTo>
                  <a:lnTo>
                    <a:pt x="3092" y="3105"/>
                  </a:lnTo>
                  <a:cubicBezTo>
                    <a:pt x="3092" y="3004"/>
                    <a:pt x="3009" y="2921"/>
                    <a:pt x="2908" y="2921"/>
                  </a:cubicBezTo>
                  <a:cubicBezTo>
                    <a:pt x="2806" y="2921"/>
                    <a:pt x="2724" y="3004"/>
                    <a:pt x="2724" y="3105"/>
                  </a:cubicBezTo>
                  <a:lnTo>
                    <a:pt x="2724" y="4036"/>
                  </a:lnTo>
                  <a:cubicBezTo>
                    <a:pt x="2733" y="4193"/>
                    <a:pt x="2853" y="4342"/>
                    <a:pt x="3025" y="4342"/>
                  </a:cubicBezTo>
                  <a:cubicBezTo>
                    <a:pt x="3070" y="4342"/>
                    <a:pt x="3118" y="4332"/>
                    <a:pt x="3168" y="4310"/>
                  </a:cubicBezTo>
                  <a:lnTo>
                    <a:pt x="3890" y="3949"/>
                  </a:lnTo>
                  <a:lnTo>
                    <a:pt x="4123" y="4066"/>
                  </a:lnTo>
                  <a:lnTo>
                    <a:pt x="4123" y="6406"/>
                  </a:lnTo>
                  <a:lnTo>
                    <a:pt x="2786" y="6406"/>
                  </a:lnTo>
                  <a:cubicBezTo>
                    <a:pt x="2549" y="6406"/>
                    <a:pt x="2356" y="6599"/>
                    <a:pt x="2356" y="6836"/>
                  </a:cubicBezTo>
                  <a:lnTo>
                    <a:pt x="2356" y="7081"/>
                  </a:lnTo>
                  <a:cubicBezTo>
                    <a:pt x="2356" y="7317"/>
                    <a:pt x="2549" y="7511"/>
                    <a:pt x="2786" y="7511"/>
                  </a:cubicBezTo>
                  <a:lnTo>
                    <a:pt x="4123" y="7511"/>
                  </a:lnTo>
                  <a:lnTo>
                    <a:pt x="4123" y="7992"/>
                  </a:lnTo>
                  <a:lnTo>
                    <a:pt x="3552" y="7989"/>
                  </a:lnTo>
                  <a:lnTo>
                    <a:pt x="3551" y="7989"/>
                  </a:lnTo>
                  <a:cubicBezTo>
                    <a:pt x="3450" y="7989"/>
                    <a:pt x="3367" y="8071"/>
                    <a:pt x="3367" y="8172"/>
                  </a:cubicBezTo>
                  <a:cubicBezTo>
                    <a:pt x="3366" y="8274"/>
                    <a:pt x="3447" y="8356"/>
                    <a:pt x="3550" y="8357"/>
                  </a:cubicBezTo>
                  <a:lnTo>
                    <a:pt x="4123" y="8361"/>
                  </a:lnTo>
                  <a:lnTo>
                    <a:pt x="4123" y="8852"/>
                  </a:lnTo>
                  <a:lnTo>
                    <a:pt x="2796" y="8843"/>
                  </a:lnTo>
                  <a:lnTo>
                    <a:pt x="2795" y="8843"/>
                  </a:lnTo>
                  <a:cubicBezTo>
                    <a:pt x="2694" y="8843"/>
                    <a:pt x="2612" y="8925"/>
                    <a:pt x="2611" y="9026"/>
                  </a:cubicBezTo>
                  <a:cubicBezTo>
                    <a:pt x="2610" y="9129"/>
                    <a:pt x="2693" y="9211"/>
                    <a:pt x="2794" y="9211"/>
                  </a:cubicBezTo>
                  <a:lnTo>
                    <a:pt x="4123" y="9220"/>
                  </a:lnTo>
                  <a:lnTo>
                    <a:pt x="4123" y="10517"/>
                  </a:lnTo>
                  <a:cubicBezTo>
                    <a:pt x="4123" y="10890"/>
                    <a:pt x="4426" y="11191"/>
                    <a:pt x="4798" y="11191"/>
                  </a:cubicBezTo>
                  <a:lnTo>
                    <a:pt x="5841" y="11191"/>
                  </a:lnTo>
                  <a:cubicBezTo>
                    <a:pt x="5942" y="11191"/>
                    <a:pt x="6025" y="11110"/>
                    <a:pt x="6025" y="11007"/>
                  </a:cubicBezTo>
                  <a:cubicBezTo>
                    <a:pt x="6025" y="10906"/>
                    <a:pt x="5942" y="10823"/>
                    <a:pt x="5841" y="10823"/>
                  </a:cubicBezTo>
                  <a:lnTo>
                    <a:pt x="4798" y="10823"/>
                  </a:lnTo>
                  <a:cubicBezTo>
                    <a:pt x="4629" y="10823"/>
                    <a:pt x="4491" y="10686"/>
                    <a:pt x="4491" y="10517"/>
                  </a:cubicBezTo>
                  <a:lnTo>
                    <a:pt x="4491" y="675"/>
                  </a:lnTo>
                  <a:cubicBezTo>
                    <a:pt x="4491" y="506"/>
                    <a:pt x="4629" y="368"/>
                    <a:pt x="4798" y="368"/>
                  </a:cubicBezTo>
                  <a:close/>
                  <a:moveTo>
                    <a:pt x="4798" y="0"/>
                  </a:moveTo>
                  <a:cubicBezTo>
                    <a:pt x="4426" y="0"/>
                    <a:pt x="4123" y="303"/>
                    <a:pt x="4123" y="675"/>
                  </a:cubicBezTo>
                  <a:lnTo>
                    <a:pt x="4123" y="884"/>
                  </a:lnTo>
                  <a:lnTo>
                    <a:pt x="3399" y="884"/>
                  </a:lnTo>
                  <a:cubicBezTo>
                    <a:pt x="3091" y="884"/>
                    <a:pt x="2830" y="1092"/>
                    <a:pt x="2750" y="1374"/>
                  </a:cubicBezTo>
                  <a:lnTo>
                    <a:pt x="675" y="1374"/>
                  </a:lnTo>
                  <a:cubicBezTo>
                    <a:pt x="302" y="1374"/>
                    <a:pt x="0" y="1677"/>
                    <a:pt x="0" y="2050"/>
                  </a:cubicBezTo>
                  <a:lnTo>
                    <a:pt x="0" y="11891"/>
                  </a:lnTo>
                  <a:cubicBezTo>
                    <a:pt x="0" y="12264"/>
                    <a:pt x="302" y="12567"/>
                    <a:pt x="675" y="12567"/>
                  </a:cubicBezTo>
                  <a:lnTo>
                    <a:pt x="8995" y="12567"/>
                  </a:lnTo>
                  <a:cubicBezTo>
                    <a:pt x="9368" y="12567"/>
                    <a:pt x="9670" y="12264"/>
                    <a:pt x="9670" y="11891"/>
                  </a:cubicBezTo>
                  <a:lnTo>
                    <a:pt x="9670" y="11192"/>
                  </a:lnTo>
                  <a:lnTo>
                    <a:pt x="11867" y="11192"/>
                  </a:lnTo>
                  <a:cubicBezTo>
                    <a:pt x="12239" y="11192"/>
                    <a:pt x="12542" y="10890"/>
                    <a:pt x="12542" y="10517"/>
                  </a:cubicBezTo>
                  <a:lnTo>
                    <a:pt x="12542" y="675"/>
                  </a:lnTo>
                  <a:cubicBezTo>
                    <a:pt x="12542" y="303"/>
                    <a:pt x="12239" y="0"/>
                    <a:pt x="1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30;p46">
              <a:extLst>
                <a:ext uri="{FF2B5EF4-FFF2-40B4-BE49-F238E27FC236}">
                  <a16:creationId xmlns:a16="http://schemas.microsoft.com/office/drawing/2014/main" id="{2854E8AF-5605-A5DE-404A-737D1B021CFC}"/>
                </a:ext>
              </a:extLst>
            </p:cNvPr>
            <p:cNvSpPr/>
            <p:nvPr/>
          </p:nvSpPr>
          <p:spPr>
            <a:xfrm>
              <a:off x="5616806" y="1494336"/>
              <a:ext cx="162391" cy="31399"/>
            </a:xfrm>
            <a:custGeom>
              <a:avLst/>
              <a:gdLst/>
              <a:ahLst/>
              <a:cxnLst/>
              <a:rect l="l" t="t" r="r" b="b"/>
              <a:pathLst>
                <a:path w="5720" h="1106" extrusionOk="0">
                  <a:moveTo>
                    <a:pt x="430" y="1"/>
                  </a:moveTo>
                  <a:cubicBezTo>
                    <a:pt x="193" y="1"/>
                    <a:pt x="1" y="193"/>
                    <a:pt x="1" y="430"/>
                  </a:cubicBezTo>
                  <a:lnTo>
                    <a:pt x="1" y="675"/>
                  </a:lnTo>
                  <a:cubicBezTo>
                    <a:pt x="1" y="912"/>
                    <a:pt x="193" y="1105"/>
                    <a:pt x="430" y="1105"/>
                  </a:cubicBezTo>
                  <a:lnTo>
                    <a:pt x="3584" y="1105"/>
                  </a:lnTo>
                  <a:cubicBezTo>
                    <a:pt x="3686" y="1105"/>
                    <a:pt x="3769" y="1022"/>
                    <a:pt x="3769" y="921"/>
                  </a:cubicBezTo>
                  <a:cubicBezTo>
                    <a:pt x="3769" y="820"/>
                    <a:pt x="3686" y="737"/>
                    <a:pt x="3584" y="737"/>
                  </a:cubicBezTo>
                  <a:lnTo>
                    <a:pt x="430" y="737"/>
                  </a:lnTo>
                  <a:cubicBezTo>
                    <a:pt x="397" y="737"/>
                    <a:pt x="369" y="709"/>
                    <a:pt x="369" y="675"/>
                  </a:cubicBezTo>
                  <a:lnTo>
                    <a:pt x="369" y="430"/>
                  </a:lnTo>
                  <a:cubicBezTo>
                    <a:pt x="369" y="396"/>
                    <a:pt x="397" y="369"/>
                    <a:pt x="430" y="369"/>
                  </a:cubicBezTo>
                  <a:lnTo>
                    <a:pt x="5289" y="369"/>
                  </a:lnTo>
                  <a:cubicBezTo>
                    <a:pt x="5324" y="369"/>
                    <a:pt x="5351" y="396"/>
                    <a:pt x="5351" y="430"/>
                  </a:cubicBezTo>
                  <a:lnTo>
                    <a:pt x="5351" y="675"/>
                  </a:lnTo>
                  <a:cubicBezTo>
                    <a:pt x="5351" y="709"/>
                    <a:pt x="5324" y="737"/>
                    <a:pt x="5289" y="737"/>
                  </a:cubicBezTo>
                  <a:lnTo>
                    <a:pt x="4443" y="737"/>
                  </a:lnTo>
                  <a:cubicBezTo>
                    <a:pt x="4341" y="737"/>
                    <a:pt x="4259" y="820"/>
                    <a:pt x="4259" y="921"/>
                  </a:cubicBezTo>
                  <a:cubicBezTo>
                    <a:pt x="4259" y="1022"/>
                    <a:pt x="4341" y="1105"/>
                    <a:pt x="4443" y="1105"/>
                  </a:cubicBezTo>
                  <a:lnTo>
                    <a:pt x="5289" y="1105"/>
                  </a:lnTo>
                  <a:cubicBezTo>
                    <a:pt x="5526" y="1105"/>
                    <a:pt x="5720" y="912"/>
                    <a:pt x="5720" y="675"/>
                  </a:cubicBezTo>
                  <a:lnTo>
                    <a:pt x="5720" y="430"/>
                  </a:lnTo>
                  <a:cubicBezTo>
                    <a:pt x="5720" y="193"/>
                    <a:pt x="5526" y="1"/>
                    <a:pt x="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31;p46">
              <a:extLst>
                <a:ext uri="{FF2B5EF4-FFF2-40B4-BE49-F238E27FC236}">
                  <a16:creationId xmlns:a16="http://schemas.microsoft.com/office/drawing/2014/main" id="{E8379328-C29B-C1BB-C87B-C827875AB3E3}"/>
                </a:ext>
              </a:extLst>
            </p:cNvPr>
            <p:cNvSpPr/>
            <p:nvPr/>
          </p:nvSpPr>
          <p:spPr>
            <a:xfrm>
              <a:off x="5658966" y="1539648"/>
              <a:ext cx="77391" cy="10448"/>
            </a:xfrm>
            <a:custGeom>
              <a:avLst/>
              <a:gdLst/>
              <a:ahLst/>
              <a:cxnLst/>
              <a:rect l="l" t="t" r="r" b="b"/>
              <a:pathLst>
                <a:path w="2726" h="368" extrusionOk="0">
                  <a:moveTo>
                    <a:pt x="185" y="0"/>
                  </a:moveTo>
                  <a:cubicBezTo>
                    <a:pt x="83" y="0"/>
                    <a:pt x="1" y="82"/>
                    <a:pt x="1" y="183"/>
                  </a:cubicBezTo>
                  <a:cubicBezTo>
                    <a:pt x="1" y="286"/>
                    <a:pt x="83" y="367"/>
                    <a:pt x="185" y="367"/>
                  </a:cubicBezTo>
                  <a:lnTo>
                    <a:pt x="2541" y="367"/>
                  </a:lnTo>
                  <a:cubicBezTo>
                    <a:pt x="2642" y="367"/>
                    <a:pt x="2725" y="286"/>
                    <a:pt x="2725" y="183"/>
                  </a:cubicBezTo>
                  <a:cubicBezTo>
                    <a:pt x="2725" y="82"/>
                    <a:pt x="2642" y="0"/>
                    <a:pt x="2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32;p46">
              <a:extLst>
                <a:ext uri="{FF2B5EF4-FFF2-40B4-BE49-F238E27FC236}">
                  <a16:creationId xmlns:a16="http://schemas.microsoft.com/office/drawing/2014/main" id="{E8A6C609-0BA0-D6AB-69ED-C7BDBC5130E5}"/>
                </a:ext>
              </a:extLst>
            </p:cNvPr>
            <p:cNvSpPr/>
            <p:nvPr/>
          </p:nvSpPr>
          <p:spPr>
            <a:xfrm>
              <a:off x="5614393" y="1559437"/>
              <a:ext cx="47638" cy="10476"/>
            </a:xfrm>
            <a:custGeom>
              <a:avLst/>
              <a:gdLst/>
              <a:ahLst/>
              <a:cxnLst/>
              <a:rect l="l" t="t" r="r" b="b"/>
              <a:pathLst>
                <a:path w="1678" h="369" extrusionOk="0">
                  <a:moveTo>
                    <a:pt x="184" y="0"/>
                  </a:moveTo>
                  <a:cubicBezTo>
                    <a:pt x="82" y="0"/>
                    <a:pt x="0" y="82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lnTo>
                    <a:pt x="1493" y="368"/>
                  </a:lnTo>
                  <a:cubicBezTo>
                    <a:pt x="1594" y="368"/>
                    <a:pt x="1677" y="285"/>
                    <a:pt x="1677" y="184"/>
                  </a:cubicBezTo>
                  <a:cubicBezTo>
                    <a:pt x="1677" y="82"/>
                    <a:pt x="1594" y="0"/>
                    <a:pt x="1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33;p46">
              <a:extLst>
                <a:ext uri="{FF2B5EF4-FFF2-40B4-BE49-F238E27FC236}">
                  <a16:creationId xmlns:a16="http://schemas.microsoft.com/office/drawing/2014/main" id="{B8AC10AF-AEEA-DADA-EEFD-8FC8E92508F8}"/>
                </a:ext>
              </a:extLst>
            </p:cNvPr>
            <p:cNvSpPr/>
            <p:nvPr/>
          </p:nvSpPr>
          <p:spPr>
            <a:xfrm>
              <a:off x="5614393" y="1579197"/>
              <a:ext cx="70549" cy="10504"/>
            </a:xfrm>
            <a:custGeom>
              <a:avLst/>
              <a:gdLst/>
              <a:ahLst/>
              <a:cxnLst/>
              <a:rect l="l" t="t" r="r" b="b"/>
              <a:pathLst>
                <a:path w="2485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301" y="369"/>
                  </a:lnTo>
                  <a:cubicBezTo>
                    <a:pt x="2403" y="369"/>
                    <a:pt x="2485" y="286"/>
                    <a:pt x="2485" y="185"/>
                  </a:cubicBezTo>
                  <a:cubicBezTo>
                    <a:pt x="2485" y="84"/>
                    <a:pt x="2403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34;p46">
              <a:extLst>
                <a:ext uri="{FF2B5EF4-FFF2-40B4-BE49-F238E27FC236}">
                  <a16:creationId xmlns:a16="http://schemas.microsoft.com/office/drawing/2014/main" id="{28B0D0C8-340C-F115-9322-81F1F90A0BBF}"/>
                </a:ext>
              </a:extLst>
            </p:cNvPr>
            <p:cNvSpPr/>
            <p:nvPr/>
          </p:nvSpPr>
          <p:spPr>
            <a:xfrm>
              <a:off x="5628333" y="1598985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2" y="369"/>
                    <a:pt x="184" y="369"/>
                  </a:cubicBezTo>
                  <a:lnTo>
                    <a:pt x="5215" y="369"/>
                  </a:lnTo>
                  <a:cubicBezTo>
                    <a:pt x="5317" y="369"/>
                    <a:pt x="5399" y="286"/>
                    <a:pt x="5399" y="185"/>
                  </a:cubicBezTo>
                  <a:cubicBezTo>
                    <a:pt x="5399" y="84"/>
                    <a:pt x="5317" y="1"/>
                    <a:pt x="5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535;p46">
              <a:extLst>
                <a:ext uri="{FF2B5EF4-FFF2-40B4-BE49-F238E27FC236}">
                  <a16:creationId xmlns:a16="http://schemas.microsoft.com/office/drawing/2014/main" id="{2B5C3B51-0EA5-A16D-E671-911D02A24CD8}"/>
                </a:ext>
              </a:extLst>
            </p:cNvPr>
            <p:cNvSpPr/>
            <p:nvPr/>
          </p:nvSpPr>
          <p:spPr>
            <a:xfrm>
              <a:off x="5614393" y="1618774"/>
              <a:ext cx="74921" cy="10476"/>
            </a:xfrm>
            <a:custGeom>
              <a:avLst/>
              <a:gdLst/>
              <a:ahLst/>
              <a:cxnLst/>
              <a:rect l="l" t="t" r="r" b="b"/>
              <a:pathLst>
                <a:path w="2639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455" y="369"/>
                  </a:lnTo>
                  <a:cubicBezTo>
                    <a:pt x="2556" y="369"/>
                    <a:pt x="2639" y="286"/>
                    <a:pt x="2639" y="185"/>
                  </a:cubicBezTo>
                  <a:cubicBezTo>
                    <a:pt x="2639" y="83"/>
                    <a:pt x="2556" y="1"/>
                    <a:pt x="2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536;p46">
              <a:extLst>
                <a:ext uri="{FF2B5EF4-FFF2-40B4-BE49-F238E27FC236}">
                  <a16:creationId xmlns:a16="http://schemas.microsoft.com/office/drawing/2014/main" id="{51C1D7BB-53AA-2DFC-E96F-CB4F63DAA5F4}"/>
                </a:ext>
              </a:extLst>
            </p:cNvPr>
            <p:cNvSpPr/>
            <p:nvPr/>
          </p:nvSpPr>
          <p:spPr>
            <a:xfrm>
              <a:off x="5703909" y="1618774"/>
              <a:ext cx="77732" cy="10476"/>
            </a:xfrm>
            <a:custGeom>
              <a:avLst/>
              <a:gdLst/>
              <a:ahLst/>
              <a:cxnLst/>
              <a:rect l="l" t="t" r="r" b="b"/>
              <a:pathLst>
                <a:path w="273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553" y="369"/>
                  </a:lnTo>
                  <a:cubicBezTo>
                    <a:pt x="2655" y="369"/>
                    <a:pt x="2737" y="286"/>
                    <a:pt x="2737" y="185"/>
                  </a:cubicBezTo>
                  <a:cubicBezTo>
                    <a:pt x="2737" y="83"/>
                    <a:pt x="2655" y="1"/>
                    <a:pt x="2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537;p46">
              <a:extLst>
                <a:ext uri="{FF2B5EF4-FFF2-40B4-BE49-F238E27FC236}">
                  <a16:creationId xmlns:a16="http://schemas.microsoft.com/office/drawing/2014/main" id="{FA7ADC1D-3481-8908-752C-070ECFCCBC2A}"/>
                </a:ext>
              </a:extLst>
            </p:cNvPr>
            <p:cNvSpPr/>
            <p:nvPr/>
          </p:nvSpPr>
          <p:spPr>
            <a:xfrm>
              <a:off x="5614393" y="1638562"/>
              <a:ext cx="89201" cy="10476"/>
            </a:xfrm>
            <a:custGeom>
              <a:avLst/>
              <a:gdLst/>
              <a:ahLst/>
              <a:cxnLst/>
              <a:rect l="l" t="t" r="r" b="b"/>
              <a:pathLst>
                <a:path w="3142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957" y="369"/>
                  </a:lnTo>
                  <a:cubicBezTo>
                    <a:pt x="3059" y="369"/>
                    <a:pt x="3141" y="286"/>
                    <a:pt x="3141" y="185"/>
                  </a:cubicBezTo>
                  <a:cubicBezTo>
                    <a:pt x="3141" y="83"/>
                    <a:pt x="3059" y="1"/>
                    <a:pt x="2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538;p46">
              <a:extLst>
                <a:ext uri="{FF2B5EF4-FFF2-40B4-BE49-F238E27FC236}">
                  <a16:creationId xmlns:a16="http://schemas.microsoft.com/office/drawing/2014/main" id="{CDD21D88-1AB2-4B76-5E8C-612E3CCA67E7}"/>
                </a:ext>
              </a:extLst>
            </p:cNvPr>
            <p:cNvSpPr/>
            <p:nvPr/>
          </p:nvSpPr>
          <p:spPr>
            <a:xfrm>
              <a:off x="5628333" y="1658351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2" y="368"/>
                    <a:pt x="184" y="368"/>
                  </a:cubicBezTo>
                  <a:lnTo>
                    <a:pt x="5215" y="368"/>
                  </a:lnTo>
                  <a:cubicBezTo>
                    <a:pt x="5317" y="368"/>
                    <a:pt x="5399" y="286"/>
                    <a:pt x="5399" y="184"/>
                  </a:cubicBezTo>
                  <a:cubicBezTo>
                    <a:pt x="5399" y="83"/>
                    <a:pt x="5317" y="0"/>
                    <a:pt x="5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539;p46">
              <a:extLst>
                <a:ext uri="{FF2B5EF4-FFF2-40B4-BE49-F238E27FC236}">
                  <a16:creationId xmlns:a16="http://schemas.microsoft.com/office/drawing/2014/main" id="{36228020-FC8C-E937-D9F2-C50AE18B59D0}"/>
                </a:ext>
              </a:extLst>
            </p:cNvPr>
            <p:cNvSpPr/>
            <p:nvPr/>
          </p:nvSpPr>
          <p:spPr>
            <a:xfrm>
              <a:off x="5614393" y="1678139"/>
              <a:ext cx="167245" cy="10476"/>
            </a:xfrm>
            <a:custGeom>
              <a:avLst/>
              <a:gdLst/>
              <a:ahLst/>
              <a:cxnLst/>
              <a:rect l="l" t="t" r="r" b="b"/>
              <a:pathLst>
                <a:path w="5891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4" y="368"/>
                  </a:cubicBezTo>
                  <a:lnTo>
                    <a:pt x="5706" y="368"/>
                  </a:lnTo>
                  <a:cubicBezTo>
                    <a:pt x="5808" y="368"/>
                    <a:pt x="5890" y="286"/>
                    <a:pt x="5890" y="184"/>
                  </a:cubicBezTo>
                  <a:cubicBezTo>
                    <a:pt x="5890" y="83"/>
                    <a:pt x="5808" y="0"/>
                    <a:pt x="5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540;p46">
              <a:extLst>
                <a:ext uri="{FF2B5EF4-FFF2-40B4-BE49-F238E27FC236}">
                  <a16:creationId xmlns:a16="http://schemas.microsoft.com/office/drawing/2014/main" id="{C1DAC4DC-99CC-3A88-CC1E-6835755245EF}"/>
                </a:ext>
              </a:extLst>
            </p:cNvPr>
            <p:cNvSpPr/>
            <p:nvPr/>
          </p:nvSpPr>
          <p:spPr>
            <a:xfrm>
              <a:off x="5614393" y="1697928"/>
              <a:ext cx="103851" cy="10476"/>
            </a:xfrm>
            <a:custGeom>
              <a:avLst/>
              <a:gdLst/>
              <a:ahLst/>
              <a:cxnLst/>
              <a:rect l="l" t="t" r="r" b="b"/>
              <a:pathLst>
                <a:path w="3658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7"/>
                    <a:pt x="83" y="368"/>
                    <a:pt x="184" y="368"/>
                  </a:cubicBezTo>
                  <a:lnTo>
                    <a:pt x="3473" y="368"/>
                  </a:lnTo>
                  <a:cubicBezTo>
                    <a:pt x="3574" y="368"/>
                    <a:pt x="3657" y="287"/>
                    <a:pt x="3657" y="184"/>
                  </a:cubicBezTo>
                  <a:cubicBezTo>
                    <a:pt x="3657" y="83"/>
                    <a:pt x="3574" y="0"/>
                    <a:pt x="3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541;p46">
              <a:extLst>
                <a:ext uri="{FF2B5EF4-FFF2-40B4-BE49-F238E27FC236}">
                  <a16:creationId xmlns:a16="http://schemas.microsoft.com/office/drawing/2014/main" id="{8D4D4134-702F-230F-4822-AB16780F805A}"/>
                </a:ext>
              </a:extLst>
            </p:cNvPr>
            <p:cNvSpPr/>
            <p:nvPr/>
          </p:nvSpPr>
          <p:spPr>
            <a:xfrm>
              <a:off x="5732158" y="1697928"/>
              <a:ext cx="49484" cy="10476"/>
            </a:xfrm>
            <a:custGeom>
              <a:avLst/>
              <a:gdLst/>
              <a:ahLst/>
              <a:cxnLst/>
              <a:rect l="l" t="t" r="r" b="b"/>
              <a:pathLst>
                <a:path w="1743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5"/>
                    <a:pt x="82" y="368"/>
                    <a:pt x="184" y="368"/>
                  </a:cubicBezTo>
                  <a:lnTo>
                    <a:pt x="1558" y="368"/>
                  </a:lnTo>
                  <a:cubicBezTo>
                    <a:pt x="1660" y="368"/>
                    <a:pt x="1742" y="285"/>
                    <a:pt x="1742" y="184"/>
                  </a:cubicBezTo>
                  <a:cubicBezTo>
                    <a:pt x="1742" y="83"/>
                    <a:pt x="1660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542;p46">
              <a:extLst>
                <a:ext uri="{FF2B5EF4-FFF2-40B4-BE49-F238E27FC236}">
                  <a16:creationId xmlns:a16="http://schemas.microsoft.com/office/drawing/2014/main" id="{10A0F6F9-B34F-37E6-4560-3B550630EF6A}"/>
                </a:ext>
              </a:extLst>
            </p:cNvPr>
            <p:cNvSpPr/>
            <p:nvPr/>
          </p:nvSpPr>
          <p:spPr>
            <a:xfrm>
              <a:off x="5614393" y="1717688"/>
              <a:ext cx="167245" cy="10504"/>
            </a:xfrm>
            <a:custGeom>
              <a:avLst/>
              <a:gdLst/>
              <a:ahLst/>
              <a:cxnLst/>
              <a:rect l="l" t="t" r="r" b="b"/>
              <a:pathLst>
                <a:path w="5891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5706" y="369"/>
                  </a:lnTo>
                  <a:cubicBezTo>
                    <a:pt x="5808" y="369"/>
                    <a:pt x="5890" y="286"/>
                    <a:pt x="5890" y="185"/>
                  </a:cubicBezTo>
                  <a:cubicBezTo>
                    <a:pt x="5890" y="84"/>
                    <a:pt x="5808" y="1"/>
                    <a:pt x="5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543;p46">
              <a:extLst>
                <a:ext uri="{FF2B5EF4-FFF2-40B4-BE49-F238E27FC236}">
                  <a16:creationId xmlns:a16="http://schemas.microsoft.com/office/drawing/2014/main" id="{618F3B32-2B49-67EB-DE97-780179CAFDB8}"/>
                </a:ext>
              </a:extLst>
            </p:cNvPr>
            <p:cNvSpPr/>
            <p:nvPr/>
          </p:nvSpPr>
          <p:spPr>
            <a:xfrm>
              <a:off x="5764524" y="1736483"/>
              <a:ext cx="34210" cy="34182"/>
            </a:xfrm>
            <a:custGeom>
              <a:avLst/>
              <a:gdLst/>
              <a:ahLst/>
              <a:cxnLst/>
              <a:rect l="l" t="t" r="r" b="b"/>
              <a:pathLst>
                <a:path w="1205" h="1204" extrusionOk="0">
                  <a:moveTo>
                    <a:pt x="602" y="369"/>
                  </a:moveTo>
                  <a:cubicBezTo>
                    <a:pt x="731" y="369"/>
                    <a:pt x="835" y="473"/>
                    <a:pt x="835" y="601"/>
                  </a:cubicBezTo>
                  <a:cubicBezTo>
                    <a:pt x="835" y="731"/>
                    <a:pt x="731" y="835"/>
                    <a:pt x="602" y="835"/>
                  </a:cubicBezTo>
                  <a:cubicBezTo>
                    <a:pt x="474" y="835"/>
                    <a:pt x="369" y="731"/>
                    <a:pt x="369" y="601"/>
                  </a:cubicBezTo>
                  <a:cubicBezTo>
                    <a:pt x="369" y="473"/>
                    <a:pt x="474" y="369"/>
                    <a:pt x="602" y="369"/>
                  </a:cubicBezTo>
                  <a:close/>
                  <a:moveTo>
                    <a:pt x="602" y="1"/>
                  </a:moveTo>
                  <a:cubicBezTo>
                    <a:pt x="270" y="1"/>
                    <a:pt x="1" y="270"/>
                    <a:pt x="1" y="601"/>
                  </a:cubicBezTo>
                  <a:cubicBezTo>
                    <a:pt x="1" y="933"/>
                    <a:pt x="270" y="1203"/>
                    <a:pt x="602" y="1203"/>
                  </a:cubicBezTo>
                  <a:cubicBezTo>
                    <a:pt x="934" y="1203"/>
                    <a:pt x="1204" y="933"/>
                    <a:pt x="1204" y="601"/>
                  </a:cubicBezTo>
                  <a:cubicBezTo>
                    <a:pt x="1204" y="270"/>
                    <a:pt x="934" y="1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544;p46">
              <a:extLst>
                <a:ext uri="{FF2B5EF4-FFF2-40B4-BE49-F238E27FC236}">
                  <a16:creationId xmlns:a16="http://schemas.microsoft.com/office/drawing/2014/main" id="{36DC7290-1FAF-4907-4F57-1F5110D7D2D7}"/>
                </a:ext>
              </a:extLst>
            </p:cNvPr>
            <p:cNvSpPr/>
            <p:nvPr/>
          </p:nvSpPr>
          <p:spPr>
            <a:xfrm>
              <a:off x="5689969" y="1747953"/>
              <a:ext cx="62061" cy="10504"/>
            </a:xfrm>
            <a:custGeom>
              <a:avLst/>
              <a:gdLst/>
              <a:ahLst/>
              <a:cxnLst/>
              <a:rect l="l" t="t" r="r" b="b"/>
              <a:pathLst>
                <a:path w="2186" h="370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001" y="369"/>
                  </a:lnTo>
                  <a:cubicBezTo>
                    <a:pt x="2102" y="369"/>
                    <a:pt x="2185" y="286"/>
                    <a:pt x="2185" y="185"/>
                  </a:cubicBezTo>
                  <a:cubicBezTo>
                    <a:pt x="2185" y="84"/>
                    <a:pt x="2102" y="1"/>
                    <a:pt x="2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6"/>
          <p:cNvSpPr txBox="1">
            <a:spLocks noGrp="1"/>
          </p:cNvSpPr>
          <p:nvPr>
            <p:ph type="title"/>
          </p:nvPr>
        </p:nvSpPr>
        <p:spPr>
          <a:xfrm>
            <a:off x="719997" y="39239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Ось короткий огляд трьох із них: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522" name="Google Shape;522;p46"/>
          <p:cNvSpPr/>
          <p:nvPr/>
        </p:nvSpPr>
        <p:spPr>
          <a:xfrm>
            <a:off x="1211704" y="1475457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3" name="Google Shape;523;p46"/>
          <p:cNvSpPr/>
          <p:nvPr/>
        </p:nvSpPr>
        <p:spPr>
          <a:xfrm>
            <a:off x="4121034" y="1475457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4" name="Google Shape;524;p46"/>
          <p:cNvSpPr/>
          <p:nvPr/>
        </p:nvSpPr>
        <p:spPr>
          <a:xfrm>
            <a:off x="7030365" y="1497501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5" name="Google Shape;525;p46"/>
          <p:cNvSpPr/>
          <p:nvPr/>
        </p:nvSpPr>
        <p:spPr>
          <a:xfrm>
            <a:off x="1491408" y="1676407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6" name="Google Shape;526;p46"/>
          <p:cNvSpPr/>
          <p:nvPr/>
        </p:nvSpPr>
        <p:spPr>
          <a:xfrm>
            <a:off x="4386314" y="1657323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527" name="Google Shape;527;p46"/>
          <p:cNvGrpSpPr/>
          <p:nvPr/>
        </p:nvGrpSpPr>
        <p:grpSpPr>
          <a:xfrm>
            <a:off x="7289958" y="1673765"/>
            <a:ext cx="382737" cy="383500"/>
            <a:chOff x="5461451" y="1471339"/>
            <a:chExt cx="356067" cy="356777"/>
          </a:xfrm>
        </p:grpSpPr>
        <p:sp>
          <p:nvSpPr>
            <p:cNvPr id="528" name="Google Shape;528;p46"/>
            <p:cNvSpPr/>
            <p:nvPr/>
          </p:nvSpPr>
          <p:spPr>
            <a:xfrm>
              <a:off x="5582680" y="1798489"/>
              <a:ext cx="67597" cy="10476"/>
            </a:xfrm>
            <a:custGeom>
              <a:avLst/>
              <a:gdLst/>
              <a:ahLst/>
              <a:cxnLst/>
              <a:rect l="l" t="t" r="r" b="b"/>
              <a:pathLst>
                <a:path w="2381" h="369" extrusionOk="0">
                  <a:moveTo>
                    <a:pt x="185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5" y="368"/>
                  </a:cubicBezTo>
                  <a:lnTo>
                    <a:pt x="2197" y="368"/>
                  </a:lnTo>
                  <a:cubicBezTo>
                    <a:pt x="2299" y="368"/>
                    <a:pt x="2381" y="286"/>
                    <a:pt x="2381" y="184"/>
                  </a:cubicBezTo>
                  <a:cubicBezTo>
                    <a:pt x="2381" y="83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9" name="Google Shape;529;p46"/>
            <p:cNvSpPr/>
            <p:nvPr/>
          </p:nvSpPr>
          <p:spPr>
            <a:xfrm>
              <a:off x="5461451" y="1471339"/>
              <a:ext cx="356067" cy="356777"/>
            </a:xfrm>
            <a:custGeom>
              <a:avLst/>
              <a:gdLst/>
              <a:ahLst/>
              <a:cxnLst/>
              <a:rect l="l" t="t" r="r" b="b"/>
              <a:pathLst>
                <a:path w="12542" h="12567" extrusionOk="0">
                  <a:moveTo>
                    <a:pt x="4123" y="6775"/>
                  </a:moveTo>
                  <a:lnTo>
                    <a:pt x="4123" y="7143"/>
                  </a:lnTo>
                  <a:lnTo>
                    <a:pt x="2786" y="7143"/>
                  </a:lnTo>
                  <a:cubicBezTo>
                    <a:pt x="2752" y="7143"/>
                    <a:pt x="2724" y="7115"/>
                    <a:pt x="2724" y="7082"/>
                  </a:cubicBezTo>
                  <a:lnTo>
                    <a:pt x="2724" y="6836"/>
                  </a:lnTo>
                  <a:cubicBezTo>
                    <a:pt x="2724" y="6801"/>
                    <a:pt x="2752" y="6775"/>
                    <a:pt x="2786" y="6775"/>
                  </a:cubicBezTo>
                  <a:close/>
                  <a:moveTo>
                    <a:pt x="11867" y="368"/>
                  </a:moveTo>
                  <a:cubicBezTo>
                    <a:pt x="12035" y="368"/>
                    <a:pt x="12173" y="506"/>
                    <a:pt x="12173" y="675"/>
                  </a:cubicBezTo>
                  <a:lnTo>
                    <a:pt x="12173" y="10517"/>
                  </a:lnTo>
                  <a:cubicBezTo>
                    <a:pt x="12173" y="10687"/>
                    <a:pt x="12035" y="10824"/>
                    <a:pt x="11867" y="10824"/>
                  </a:cubicBezTo>
                  <a:lnTo>
                    <a:pt x="6700" y="10824"/>
                  </a:lnTo>
                  <a:cubicBezTo>
                    <a:pt x="6598" y="10824"/>
                    <a:pt x="6516" y="10906"/>
                    <a:pt x="6516" y="11008"/>
                  </a:cubicBezTo>
                  <a:cubicBezTo>
                    <a:pt x="6516" y="11110"/>
                    <a:pt x="6599" y="11192"/>
                    <a:pt x="6700" y="11192"/>
                  </a:cubicBezTo>
                  <a:lnTo>
                    <a:pt x="9302" y="11192"/>
                  </a:lnTo>
                  <a:lnTo>
                    <a:pt x="9302" y="11891"/>
                  </a:lnTo>
                  <a:cubicBezTo>
                    <a:pt x="9302" y="12061"/>
                    <a:pt x="9164" y="12198"/>
                    <a:pt x="8994" y="12198"/>
                  </a:cubicBezTo>
                  <a:lnTo>
                    <a:pt x="1620" y="12198"/>
                  </a:lnTo>
                  <a:lnTo>
                    <a:pt x="1620" y="9953"/>
                  </a:lnTo>
                  <a:cubicBezTo>
                    <a:pt x="1620" y="9850"/>
                    <a:pt x="1537" y="9769"/>
                    <a:pt x="1435" y="9769"/>
                  </a:cubicBezTo>
                  <a:cubicBezTo>
                    <a:pt x="1334" y="9769"/>
                    <a:pt x="1251" y="9851"/>
                    <a:pt x="1251" y="9953"/>
                  </a:cubicBezTo>
                  <a:lnTo>
                    <a:pt x="1251" y="12198"/>
                  </a:lnTo>
                  <a:lnTo>
                    <a:pt x="675" y="12198"/>
                  </a:lnTo>
                  <a:cubicBezTo>
                    <a:pt x="506" y="12198"/>
                    <a:pt x="367" y="12061"/>
                    <a:pt x="367" y="11891"/>
                  </a:cubicBezTo>
                  <a:lnTo>
                    <a:pt x="367" y="2050"/>
                  </a:lnTo>
                  <a:cubicBezTo>
                    <a:pt x="367" y="1880"/>
                    <a:pt x="506" y="1742"/>
                    <a:pt x="675" y="1742"/>
                  </a:cubicBezTo>
                  <a:lnTo>
                    <a:pt x="1251" y="1742"/>
                  </a:lnTo>
                  <a:lnTo>
                    <a:pt x="1251" y="9094"/>
                  </a:lnTo>
                  <a:cubicBezTo>
                    <a:pt x="1251" y="9195"/>
                    <a:pt x="1334" y="9278"/>
                    <a:pt x="1435" y="9278"/>
                  </a:cubicBezTo>
                  <a:cubicBezTo>
                    <a:pt x="1537" y="9278"/>
                    <a:pt x="1620" y="9195"/>
                    <a:pt x="1620" y="9094"/>
                  </a:cubicBezTo>
                  <a:lnTo>
                    <a:pt x="1620" y="1742"/>
                  </a:lnTo>
                  <a:lnTo>
                    <a:pt x="2724" y="1742"/>
                  </a:lnTo>
                  <a:lnTo>
                    <a:pt x="2724" y="2252"/>
                  </a:lnTo>
                  <a:cubicBezTo>
                    <a:pt x="2724" y="2353"/>
                    <a:pt x="2806" y="2436"/>
                    <a:pt x="2908" y="2436"/>
                  </a:cubicBezTo>
                  <a:cubicBezTo>
                    <a:pt x="3009" y="2436"/>
                    <a:pt x="3092" y="2353"/>
                    <a:pt x="3092" y="2252"/>
                  </a:cubicBezTo>
                  <a:lnTo>
                    <a:pt x="3092" y="1558"/>
                  </a:lnTo>
                  <a:cubicBezTo>
                    <a:pt x="3092" y="1390"/>
                    <a:pt x="3229" y="1252"/>
                    <a:pt x="3399" y="1252"/>
                  </a:cubicBezTo>
                  <a:lnTo>
                    <a:pt x="4123" y="1252"/>
                  </a:lnTo>
                  <a:lnTo>
                    <a:pt x="4123" y="3654"/>
                  </a:lnTo>
                  <a:lnTo>
                    <a:pt x="4026" y="3606"/>
                  </a:lnTo>
                  <a:cubicBezTo>
                    <a:pt x="3984" y="3584"/>
                    <a:pt x="3937" y="3574"/>
                    <a:pt x="3889" y="3574"/>
                  </a:cubicBezTo>
                  <a:cubicBezTo>
                    <a:pt x="3842" y="3574"/>
                    <a:pt x="3795" y="3584"/>
                    <a:pt x="3752" y="3606"/>
                  </a:cubicBezTo>
                  <a:lnTo>
                    <a:pt x="3092" y="3936"/>
                  </a:lnTo>
                  <a:lnTo>
                    <a:pt x="3092" y="3105"/>
                  </a:lnTo>
                  <a:cubicBezTo>
                    <a:pt x="3092" y="3004"/>
                    <a:pt x="3009" y="2921"/>
                    <a:pt x="2908" y="2921"/>
                  </a:cubicBezTo>
                  <a:cubicBezTo>
                    <a:pt x="2806" y="2921"/>
                    <a:pt x="2724" y="3004"/>
                    <a:pt x="2724" y="3105"/>
                  </a:cubicBezTo>
                  <a:lnTo>
                    <a:pt x="2724" y="4036"/>
                  </a:lnTo>
                  <a:cubicBezTo>
                    <a:pt x="2733" y="4193"/>
                    <a:pt x="2853" y="4342"/>
                    <a:pt x="3025" y="4342"/>
                  </a:cubicBezTo>
                  <a:cubicBezTo>
                    <a:pt x="3070" y="4342"/>
                    <a:pt x="3118" y="4332"/>
                    <a:pt x="3168" y="4310"/>
                  </a:cubicBezTo>
                  <a:lnTo>
                    <a:pt x="3890" y="3949"/>
                  </a:lnTo>
                  <a:lnTo>
                    <a:pt x="4123" y="4066"/>
                  </a:lnTo>
                  <a:lnTo>
                    <a:pt x="4123" y="6406"/>
                  </a:lnTo>
                  <a:lnTo>
                    <a:pt x="2786" y="6406"/>
                  </a:lnTo>
                  <a:cubicBezTo>
                    <a:pt x="2549" y="6406"/>
                    <a:pt x="2356" y="6599"/>
                    <a:pt x="2356" y="6836"/>
                  </a:cubicBezTo>
                  <a:lnTo>
                    <a:pt x="2356" y="7081"/>
                  </a:lnTo>
                  <a:cubicBezTo>
                    <a:pt x="2356" y="7317"/>
                    <a:pt x="2549" y="7511"/>
                    <a:pt x="2786" y="7511"/>
                  </a:cubicBezTo>
                  <a:lnTo>
                    <a:pt x="4123" y="7511"/>
                  </a:lnTo>
                  <a:lnTo>
                    <a:pt x="4123" y="7992"/>
                  </a:lnTo>
                  <a:lnTo>
                    <a:pt x="3552" y="7989"/>
                  </a:lnTo>
                  <a:lnTo>
                    <a:pt x="3551" y="7989"/>
                  </a:lnTo>
                  <a:cubicBezTo>
                    <a:pt x="3450" y="7989"/>
                    <a:pt x="3367" y="8071"/>
                    <a:pt x="3367" y="8172"/>
                  </a:cubicBezTo>
                  <a:cubicBezTo>
                    <a:pt x="3366" y="8274"/>
                    <a:pt x="3447" y="8356"/>
                    <a:pt x="3550" y="8357"/>
                  </a:cubicBezTo>
                  <a:lnTo>
                    <a:pt x="4123" y="8361"/>
                  </a:lnTo>
                  <a:lnTo>
                    <a:pt x="4123" y="8852"/>
                  </a:lnTo>
                  <a:lnTo>
                    <a:pt x="2796" y="8843"/>
                  </a:lnTo>
                  <a:lnTo>
                    <a:pt x="2795" y="8843"/>
                  </a:lnTo>
                  <a:cubicBezTo>
                    <a:pt x="2694" y="8843"/>
                    <a:pt x="2612" y="8925"/>
                    <a:pt x="2611" y="9026"/>
                  </a:cubicBezTo>
                  <a:cubicBezTo>
                    <a:pt x="2610" y="9129"/>
                    <a:pt x="2693" y="9211"/>
                    <a:pt x="2794" y="9211"/>
                  </a:cubicBezTo>
                  <a:lnTo>
                    <a:pt x="4123" y="9220"/>
                  </a:lnTo>
                  <a:lnTo>
                    <a:pt x="4123" y="10517"/>
                  </a:lnTo>
                  <a:cubicBezTo>
                    <a:pt x="4123" y="10890"/>
                    <a:pt x="4426" y="11191"/>
                    <a:pt x="4798" y="11191"/>
                  </a:cubicBezTo>
                  <a:lnTo>
                    <a:pt x="5841" y="11191"/>
                  </a:lnTo>
                  <a:cubicBezTo>
                    <a:pt x="5942" y="11191"/>
                    <a:pt x="6025" y="11110"/>
                    <a:pt x="6025" y="11007"/>
                  </a:cubicBezTo>
                  <a:cubicBezTo>
                    <a:pt x="6025" y="10906"/>
                    <a:pt x="5942" y="10823"/>
                    <a:pt x="5841" y="10823"/>
                  </a:cubicBezTo>
                  <a:lnTo>
                    <a:pt x="4798" y="10823"/>
                  </a:lnTo>
                  <a:cubicBezTo>
                    <a:pt x="4629" y="10823"/>
                    <a:pt x="4491" y="10686"/>
                    <a:pt x="4491" y="10517"/>
                  </a:cubicBezTo>
                  <a:lnTo>
                    <a:pt x="4491" y="675"/>
                  </a:lnTo>
                  <a:cubicBezTo>
                    <a:pt x="4491" y="506"/>
                    <a:pt x="4629" y="368"/>
                    <a:pt x="4798" y="368"/>
                  </a:cubicBezTo>
                  <a:close/>
                  <a:moveTo>
                    <a:pt x="4798" y="0"/>
                  </a:moveTo>
                  <a:cubicBezTo>
                    <a:pt x="4426" y="0"/>
                    <a:pt x="4123" y="303"/>
                    <a:pt x="4123" y="675"/>
                  </a:cubicBezTo>
                  <a:lnTo>
                    <a:pt x="4123" y="884"/>
                  </a:lnTo>
                  <a:lnTo>
                    <a:pt x="3399" y="884"/>
                  </a:lnTo>
                  <a:cubicBezTo>
                    <a:pt x="3091" y="884"/>
                    <a:pt x="2830" y="1092"/>
                    <a:pt x="2750" y="1374"/>
                  </a:cubicBezTo>
                  <a:lnTo>
                    <a:pt x="675" y="1374"/>
                  </a:lnTo>
                  <a:cubicBezTo>
                    <a:pt x="302" y="1374"/>
                    <a:pt x="0" y="1677"/>
                    <a:pt x="0" y="2050"/>
                  </a:cubicBezTo>
                  <a:lnTo>
                    <a:pt x="0" y="11891"/>
                  </a:lnTo>
                  <a:cubicBezTo>
                    <a:pt x="0" y="12264"/>
                    <a:pt x="302" y="12567"/>
                    <a:pt x="675" y="12567"/>
                  </a:cubicBezTo>
                  <a:lnTo>
                    <a:pt x="8995" y="12567"/>
                  </a:lnTo>
                  <a:cubicBezTo>
                    <a:pt x="9368" y="12567"/>
                    <a:pt x="9670" y="12264"/>
                    <a:pt x="9670" y="11891"/>
                  </a:cubicBezTo>
                  <a:lnTo>
                    <a:pt x="9670" y="11192"/>
                  </a:lnTo>
                  <a:lnTo>
                    <a:pt x="11867" y="11192"/>
                  </a:lnTo>
                  <a:cubicBezTo>
                    <a:pt x="12239" y="11192"/>
                    <a:pt x="12542" y="10890"/>
                    <a:pt x="12542" y="10517"/>
                  </a:cubicBezTo>
                  <a:lnTo>
                    <a:pt x="12542" y="675"/>
                  </a:lnTo>
                  <a:cubicBezTo>
                    <a:pt x="12542" y="303"/>
                    <a:pt x="12239" y="0"/>
                    <a:pt x="1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0" name="Google Shape;530;p46"/>
            <p:cNvSpPr/>
            <p:nvPr/>
          </p:nvSpPr>
          <p:spPr>
            <a:xfrm>
              <a:off x="5616806" y="1494336"/>
              <a:ext cx="162391" cy="31399"/>
            </a:xfrm>
            <a:custGeom>
              <a:avLst/>
              <a:gdLst/>
              <a:ahLst/>
              <a:cxnLst/>
              <a:rect l="l" t="t" r="r" b="b"/>
              <a:pathLst>
                <a:path w="5720" h="1106" extrusionOk="0">
                  <a:moveTo>
                    <a:pt x="430" y="1"/>
                  </a:moveTo>
                  <a:cubicBezTo>
                    <a:pt x="193" y="1"/>
                    <a:pt x="1" y="193"/>
                    <a:pt x="1" y="430"/>
                  </a:cubicBezTo>
                  <a:lnTo>
                    <a:pt x="1" y="675"/>
                  </a:lnTo>
                  <a:cubicBezTo>
                    <a:pt x="1" y="912"/>
                    <a:pt x="193" y="1105"/>
                    <a:pt x="430" y="1105"/>
                  </a:cubicBezTo>
                  <a:lnTo>
                    <a:pt x="3584" y="1105"/>
                  </a:lnTo>
                  <a:cubicBezTo>
                    <a:pt x="3686" y="1105"/>
                    <a:pt x="3769" y="1022"/>
                    <a:pt x="3769" y="921"/>
                  </a:cubicBezTo>
                  <a:cubicBezTo>
                    <a:pt x="3769" y="820"/>
                    <a:pt x="3686" y="737"/>
                    <a:pt x="3584" y="737"/>
                  </a:cubicBezTo>
                  <a:lnTo>
                    <a:pt x="430" y="737"/>
                  </a:lnTo>
                  <a:cubicBezTo>
                    <a:pt x="397" y="737"/>
                    <a:pt x="369" y="709"/>
                    <a:pt x="369" y="675"/>
                  </a:cubicBezTo>
                  <a:lnTo>
                    <a:pt x="369" y="430"/>
                  </a:lnTo>
                  <a:cubicBezTo>
                    <a:pt x="369" y="396"/>
                    <a:pt x="397" y="369"/>
                    <a:pt x="430" y="369"/>
                  </a:cubicBezTo>
                  <a:lnTo>
                    <a:pt x="5289" y="369"/>
                  </a:lnTo>
                  <a:cubicBezTo>
                    <a:pt x="5324" y="369"/>
                    <a:pt x="5351" y="396"/>
                    <a:pt x="5351" y="430"/>
                  </a:cubicBezTo>
                  <a:lnTo>
                    <a:pt x="5351" y="675"/>
                  </a:lnTo>
                  <a:cubicBezTo>
                    <a:pt x="5351" y="709"/>
                    <a:pt x="5324" y="737"/>
                    <a:pt x="5289" y="737"/>
                  </a:cubicBezTo>
                  <a:lnTo>
                    <a:pt x="4443" y="737"/>
                  </a:lnTo>
                  <a:cubicBezTo>
                    <a:pt x="4341" y="737"/>
                    <a:pt x="4259" y="820"/>
                    <a:pt x="4259" y="921"/>
                  </a:cubicBezTo>
                  <a:cubicBezTo>
                    <a:pt x="4259" y="1022"/>
                    <a:pt x="4341" y="1105"/>
                    <a:pt x="4443" y="1105"/>
                  </a:cubicBezTo>
                  <a:lnTo>
                    <a:pt x="5289" y="1105"/>
                  </a:lnTo>
                  <a:cubicBezTo>
                    <a:pt x="5526" y="1105"/>
                    <a:pt x="5720" y="912"/>
                    <a:pt x="5720" y="675"/>
                  </a:cubicBezTo>
                  <a:lnTo>
                    <a:pt x="5720" y="430"/>
                  </a:lnTo>
                  <a:cubicBezTo>
                    <a:pt x="5720" y="193"/>
                    <a:pt x="5526" y="1"/>
                    <a:pt x="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1" name="Google Shape;531;p46"/>
            <p:cNvSpPr/>
            <p:nvPr/>
          </p:nvSpPr>
          <p:spPr>
            <a:xfrm>
              <a:off x="5658966" y="1539648"/>
              <a:ext cx="77391" cy="10448"/>
            </a:xfrm>
            <a:custGeom>
              <a:avLst/>
              <a:gdLst/>
              <a:ahLst/>
              <a:cxnLst/>
              <a:rect l="l" t="t" r="r" b="b"/>
              <a:pathLst>
                <a:path w="2726" h="368" extrusionOk="0">
                  <a:moveTo>
                    <a:pt x="185" y="0"/>
                  </a:moveTo>
                  <a:cubicBezTo>
                    <a:pt x="83" y="0"/>
                    <a:pt x="1" y="82"/>
                    <a:pt x="1" y="183"/>
                  </a:cubicBezTo>
                  <a:cubicBezTo>
                    <a:pt x="1" y="286"/>
                    <a:pt x="83" y="367"/>
                    <a:pt x="185" y="367"/>
                  </a:cubicBezTo>
                  <a:lnTo>
                    <a:pt x="2541" y="367"/>
                  </a:lnTo>
                  <a:cubicBezTo>
                    <a:pt x="2642" y="367"/>
                    <a:pt x="2725" y="286"/>
                    <a:pt x="2725" y="183"/>
                  </a:cubicBezTo>
                  <a:cubicBezTo>
                    <a:pt x="2725" y="82"/>
                    <a:pt x="2642" y="0"/>
                    <a:pt x="2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2" name="Google Shape;532;p46"/>
            <p:cNvSpPr/>
            <p:nvPr/>
          </p:nvSpPr>
          <p:spPr>
            <a:xfrm>
              <a:off x="5614393" y="1559437"/>
              <a:ext cx="47638" cy="10476"/>
            </a:xfrm>
            <a:custGeom>
              <a:avLst/>
              <a:gdLst/>
              <a:ahLst/>
              <a:cxnLst/>
              <a:rect l="l" t="t" r="r" b="b"/>
              <a:pathLst>
                <a:path w="1678" h="369" extrusionOk="0">
                  <a:moveTo>
                    <a:pt x="184" y="0"/>
                  </a:moveTo>
                  <a:cubicBezTo>
                    <a:pt x="82" y="0"/>
                    <a:pt x="0" y="82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lnTo>
                    <a:pt x="1493" y="368"/>
                  </a:lnTo>
                  <a:cubicBezTo>
                    <a:pt x="1594" y="368"/>
                    <a:pt x="1677" y="285"/>
                    <a:pt x="1677" y="184"/>
                  </a:cubicBezTo>
                  <a:cubicBezTo>
                    <a:pt x="1677" y="82"/>
                    <a:pt x="1594" y="0"/>
                    <a:pt x="1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3" name="Google Shape;533;p46"/>
            <p:cNvSpPr/>
            <p:nvPr/>
          </p:nvSpPr>
          <p:spPr>
            <a:xfrm>
              <a:off x="5614393" y="1579197"/>
              <a:ext cx="70549" cy="10504"/>
            </a:xfrm>
            <a:custGeom>
              <a:avLst/>
              <a:gdLst/>
              <a:ahLst/>
              <a:cxnLst/>
              <a:rect l="l" t="t" r="r" b="b"/>
              <a:pathLst>
                <a:path w="2485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301" y="369"/>
                  </a:lnTo>
                  <a:cubicBezTo>
                    <a:pt x="2403" y="369"/>
                    <a:pt x="2485" y="286"/>
                    <a:pt x="2485" y="185"/>
                  </a:cubicBezTo>
                  <a:cubicBezTo>
                    <a:pt x="2485" y="84"/>
                    <a:pt x="2403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4" name="Google Shape;534;p46"/>
            <p:cNvSpPr/>
            <p:nvPr/>
          </p:nvSpPr>
          <p:spPr>
            <a:xfrm>
              <a:off x="5628333" y="1598985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2" y="369"/>
                    <a:pt x="184" y="369"/>
                  </a:cubicBezTo>
                  <a:lnTo>
                    <a:pt x="5215" y="369"/>
                  </a:lnTo>
                  <a:cubicBezTo>
                    <a:pt x="5317" y="369"/>
                    <a:pt x="5399" y="286"/>
                    <a:pt x="5399" y="185"/>
                  </a:cubicBezTo>
                  <a:cubicBezTo>
                    <a:pt x="5399" y="84"/>
                    <a:pt x="5317" y="1"/>
                    <a:pt x="5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5" name="Google Shape;535;p46"/>
            <p:cNvSpPr/>
            <p:nvPr/>
          </p:nvSpPr>
          <p:spPr>
            <a:xfrm>
              <a:off x="5614393" y="1618774"/>
              <a:ext cx="74921" cy="10476"/>
            </a:xfrm>
            <a:custGeom>
              <a:avLst/>
              <a:gdLst/>
              <a:ahLst/>
              <a:cxnLst/>
              <a:rect l="l" t="t" r="r" b="b"/>
              <a:pathLst>
                <a:path w="2639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455" y="369"/>
                  </a:lnTo>
                  <a:cubicBezTo>
                    <a:pt x="2556" y="369"/>
                    <a:pt x="2639" y="286"/>
                    <a:pt x="2639" y="185"/>
                  </a:cubicBezTo>
                  <a:cubicBezTo>
                    <a:pt x="2639" y="83"/>
                    <a:pt x="2556" y="1"/>
                    <a:pt x="2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6" name="Google Shape;536;p46"/>
            <p:cNvSpPr/>
            <p:nvPr/>
          </p:nvSpPr>
          <p:spPr>
            <a:xfrm>
              <a:off x="5703909" y="1618774"/>
              <a:ext cx="77732" cy="10476"/>
            </a:xfrm>
            <a:custGeom>
              <a:avLst/>
              <a:gdLst/>
              <a:ahLst/>
              <a:cxnLst/>
              <a:rect l="l" t="t" r="r" b="b"/>
              <a:pathLst>
                <a:path w="273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553" y="369"/>
                  </a:lnTo>
                  <a:cubicBezTo>
                    <a:pt x="2655" y="369"/>
                    <a:pt x="2737" y="286"/>
                    <a:pt x="2737" y="185"/>
                  </a:cubicBezTo>
                  <a:cubicBezTo>
                    <a:pt x="2737" y="83"/>
                    <a:pt x="2655" y="1"/>
                    <a:pt x="2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7" name="Google Shape;537;p46"/>
            <p:cNvSpPr/>
            <p:nvPr/>
          </p:nvSpPr>
          <p:spPr>
            <a:xfrm>
              <a:off x="5614393" y="1638562"/>
              <a:ext cx="89201" cy="10476"/>
            </a:xfrm>
            <a:custGeom>
              <a:avLst/>
              <a:gdLst/>
              <a:ahLst/>
              <a:cxnLst/>
              <a:rect l="l" t="t" r="r" b="b"/>
              <a:pathLst>
                <a:path w="3142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957" y="369"/>
                  </a:lnTo>
                  <a:cubicBezTo>
                    <a:pt x="3059" y="369"/>
                    <a:pt x="3141" y="286"/>
                    <a:pt x="3141" y="185"/>
                  </a:cubicBezTo>
                  <a:cubicBezTo>
                    <a:pt x="3141" y="83"/>
                    <a:pt x="3059" y="1"/>
                    <a:pt x="2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8" name="Google Shape;538;p46"/>
            <p:cNvSpPr/>
            <p:nvPr/>
          </p:nvSpPr>
          <p:spPr>
            <a:xfrm>
              <a:off x="5628333" y="1658351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2" y="368"/>
                    <a:pt x="184" y="368"/>
                  </a:cubicBezTo>
                  <a:lnTo>
                    <a:pt x="5215" y="368"/>
                  </a:lnTo>
                  <a:cubicBezTo>
                    <a:pt x="5317" y="368"/>
                    <a:pt x="5399" y="286"/>
                    <a:pt x="5399" y="184"/>
                  </a:cubicBezTo>
                  <a:cubicBezTo>
                    <a:pt x="5399" y="83"/>
                    <a:pt x="5317" y="0"/>
                    <a:pt x="5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9" name="Google Shape;539;p46"/>
            <p:cNvSpPr/>
            <p:nvPr/>
          </p:nvSpPr>
          <p:spPr>
            <a:xfrm>
              <a:off x="5614393" y="1678139"/>
              <a:ext cx="167245" cy="10476"/>
            </a:xfrm>
            <a:custGeom>
              <a:avLst/>
              <a:gdLst/>
              <a:ahLst/>
              <a:cxnLst/>
              <a:rect l="l" t="t" r="r" b="b"/>
              <a:pathLst>
                <a:path w="5891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4" y="368"/>
                  </a:cubicBezTo>
                  <a:lnTo>
                    <a:pt x="5706" y="368"/>
                  </a:lnTo>
                  <a:cubicBezTo>
                    <a:pt x="5808" y="368"/>
                    <a:pt x="5890" y="286"/>
                    <a:pt x="5890" y="184"/>
                  </a:cubicBezTo>
                  <a:cubicBezTo>
                    <a:pt x="5890" y="83"/>
                    <a:pt x="5808" y="0"/>
                    <a:pt x="5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0" name="Google Shape;540;p46"/>
            <p:cNvSpPr/>
            <p:nvPr/>
          </p:nvSpPr>
          <p:spPr>
            <a:xfrm>
              <a:off x="5614393" y="1697928"/>
              <a:ext cx="103851" cy="10476"/>
            </a:xfrm>
            <a:custGeom>
              <a:avLst/>
              <a:gdLst/>
              <a:ahLst/>
              <a:cxnLst/>
              <a:rect l="l" t="t" r="r" b="b"/>
              <a:pathLst>
                <a:path w="3658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7"/>
                    <a:pt x="83" y="368"/>
                    <a:pt x="184" y="368"/>
                  </a:cubicBezTo>
                  <a:lnTo>
                    <a:pt x="3473" y="368"/>
                  </a:lnTo>
                  <a:cubicBezTo>
                    <a:pt x="3574" y="368"/>
                    <a:pt x="3657" y="287"/>
                    <a:pt x="3657" y="184"/>
                  </a:cubicBezTo>
                  <a:cubicBezTo>
                    <a:pt x="3657" y="83"/>
                    <a:pt x="3574" y="0"/>
                    <a:pt x="3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1" name="Google Shape;541;p46"/>
            <p:cNvSpPr/>
            <p:nvPr/>
          </p:nvSpPr>
          <p:spPr>
            <a:xfrm>
              <a:off x="5732158" y="1697928"/>
              <a:ext cx="49484" cy="10476"/>
            </a:xfrm>
            <a:custGeom>
              <a:avLst/>
              <a:gdLst/>
              <a:ahLst/>
              <a:cxnLst/>
              <a:rect l="l" t="t" r="r" b="b"/>
              <a:pathLst>
                <a:path w="1743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5"/>
                    <a:pt x="82" y="368"/>
                    <a:pt x="184" y="368"/>
                  </a:cubicBezTo>
                  <a:lnTo>
                    <a:pt x="1558" y="368"/>
                  </a:lnTo>
                  <a:cubicBezTo>
                    <a:pt x="1660" y="368"/>
                    <a:pt x="1742" y="285"/>
                    <a:pt x="1742" y="184"/>
                  </a:cubicBezTo>
                  <a:cubicBezTo>
                    <a:pt x="1742" y="83"/>
                    <a:pt x="1660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2" name="Google Shape;542;p46"/>
            <p:cNvSpPr/>
            <p:nvPr/>
          </p:nvSpPr>
          <p:spPr>
            <a:xfrm>
              <a:off x="5614393" y="1717688"/>
              <a:ext cx="167245" cy="10504"/>
            </a:xfrm>
            <a:custGeom>
              <a:avLst/>
              <a:gdLst/>
              <a:ahLst/>
              <a:cxnLst/>
              <a:rect l="l" t="t" r="r" b="b"/>
              <a:pathLst>
                <a:path w="5891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5706" y="369"/>
                  </a:lnTo>
                  <a:cubicBezTo>
                    <a:pt x="5808" y="369"/>
                    <a:pt x="5890" y="286"/>
                    <a:pt x="5890" y="185"/>
                  </a:cubicBezTo>
                  <a:cubicBezTo>
                    <a:pt x="5890" y="84"/>
                    <a:pt x="5808" y="1"/>
                    <a:pt x="5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3" name="Google Shape;543;p46"/>
            <p:cNvSpPr/>
            <p:nvPr/>
          </p:nvSpPr>
          <p:spPr>
            <a:xfrm>
              <a:off x="5764524" y="1736483"/>
              <a:ext cx="34210" cy="34182"/>
            </a:xfrm>
            <a:custGeom>
              <a:avLst/>
              <a:gdLst/>
              <a:ahLst/>
              <a:cxnLst/>
              <a:rect l="l" t="t" r="r" b="b"/>
              <a:pathLst>
                <a:path w="1205" h="1204" extrusionOk="0">
                  <a:moveTo>
                    <a:pt x="602" y="369"/>
                  </a:moveTo>
                  <a:cubicBezTo>
                    <a:pt x="731" y="369"/>
                    <a:pt x="835" y="473"/>
                    <a:pt x="835" y="601"/>
                  </a:cubicBezTo>
                  <a:cubicBezTo>
                    <a:pt x="835" y="731"/>
                    <a:pt x="731" y="835"/>
                    <a:pt x="602" y="835"/>
                  </a:cubicBezTo>
                  <a:cubicBezTo>
                    <a:pt x="474" y="835"/>
                    <a:pt x="369" y="731"/>
                    <a:pt x="369" y="601"/>
                  </a:cubicBezTo>
                  <a:cubicBezTo>
                    <a:pt x="369" y="473"/>
                    <a:pt x="474" y="369"/>
                    <a:pt x="602" y="369"/>
                  </a:cubicBezTo>
                  <a:close/>
                  <a:moveTo>
                    <a:pt x="602" y="1"/>
                  </a:moveTo>
                  <a:cubicBezTo>
                    <a:pt x="270" y="1"/>
                    <a:pt x="1" y="270"/>
                    <a:pt x="1" y="601"/>
                  </a:cubicBezTo>
                  <a:cubicBezTo>
                    <a:pt x="1" y="933"/>
                    <a:pt x="270" y="1203"/>
                    <a:pt x="602" y="1203"/>
                  </a:cubicBezTo>
                  <a:cubicBezTo>
                    <a:pt x="934" y="1203"/>
                    <a:pt x="1204" y="933"/>
                    <a:pt x="1204" y="601"/>
                  </a:cubicBezTo>
                  <a:cubicBezTo>
                    <a:pt x="1204" y="270"/>
                    <a:pt x="934" y="1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4" name="Google Shape;544;p46"/>
            <p:cNvSpPr/>
            <p:nvPr/>
          </p:nvSpPr>
          <p:spPr>
            <a:xfrm>
              <a:off x="5689969" y="1747953"/>
              <a:ext cx="62061" cy="10504"/>
            </a:xfrm>
            <a:custGeom>
              <a:avLst/>
              <a:gdLst/>
              <a:ahLst/>
              <a:cxnLst/>
              <a:rect l="l" t="t" r="r" b="b"/>
              <a:pathLst>
                <a:path w="2186" h="370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001" y="369"/>
                  </a:lnTo>
                  <a:cubicBezTo>
                    <a:pt x="2102" y="369"/>
                    <a:pt x="2185" y="286"/>
                    <a:pt x="2185" y="185"/>
                  </a:cubicBezTo>
                  <a:cubicBezTo>
                    <a:pt x="2185" y="84"/>
                    <a:pt x="2102" y="1"/>
                    <a:pt x="2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FB38EE8-78CD-4434-B96A-B8C15CC63119}"/>
              </a:ext>
            </a:extLst>
          </p:cNvPr>
          <p:cNvSpPr txBox="1"/>
          <p:nvPr/>
        </p:nvSpPr>
        <p:spPr>
          <a:xfrm>
            <a:off x="432780" y="2412500"/>
            <a:ext cx="24597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1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Стабільність Кабінету:</a:t>
            </a:r>
            <a:r>
              <a:rPr lang="uk-UA" sz="1400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Оцінка стабільності кабінетів у регіональних урядах.</a:t>
            </a:r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4E53D9-BF0D-6439-79C3-DCAD2B7ED001}"/>
              </a:ext>
            </a:extLst>
          </p:cNvPr>
          <p:cNvSpPr txBox="1"/>
          <p:nvPr/>
        </p:nvSpPr>
        <p:spPr>
          <a:xfrm>
            <a:off x="3055617" y="2375421"/>
            <a:ext cx="30327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1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Своєчасність Бюджету:</a:t>
            </a:r>
            <a:r>
              <a:rPr lang="uk-UA" sz="1400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Відслідковувалася своєчасність затвердження щорічного бюджету регіонами. </a:t>
            </a:r>
            <a:endParaRPr lang="uk-UA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5787FC-67B2-11C6-8229-8990F1F7DB20}"/>
              </a:ext>
            </a:extLst>
          </p:cNvPr>
          <p:cNvSpPr txBox="1"/>
          <p:nvPr/>
        </p:nvSpPr>
        <p:spPr>
          <a:xfrm>
            <a:off x="6198225" y="2371129"/>
            <a:ext cx="25422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1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Статистичні та Інформаційні Служби:</a:t>
            </a:r>
            <a:r>
              <a:rPr lang="uk-UA" sz="1400" i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Оцінка доступності та якості статистичних і інформаційних служб у регіональних урядах. </a:t>
            </a:r>
            <a:endParaRPr lang="uk-UA" dirty="0">
              <a:latin typeface="Century Gothic" panose="020B0502020202020204" pitchFamily="34" charset="0"/>
            </a:endParaRPr>
          </a:p>
        </p:txBody>
      </p:sp>
      <p:grpSp>
        <p:nvGrpSpPr>
          <p:cNvPr id="20" name="Google Shape;1989;p74">
            <a:extLst>
              <a:ext uri="{FF2B5EF4-FFF2-40B4-BE49-F238E27FC236}">
                <a16:creationId xmlns:a16="http://schemas.microsoft.com/office/drawing/2014/main" id="{9CC150BE-867B-3314-BF11-0942290922FA}"/>
              </a:ext>
            </a:extLst>
          </p:cNvPr>
          <p:cNvGrpSpPr/>
          <p:nvPr/>
        </p:nvGrpSpPr>
        <p:grpSpPr>
          <a:xfrm>
            <a:off x="3618783" y="5218875"/>
            <a:ext cx="2277793" cy="1669377"/>
            <a:chOff x="1864650" y="536925"/>
            <a:chExt cx="4142949" cy="3036335"/>
          </a:xfrm>
        </p:grpSpPr>
        <p:grpSp>
          <p:nvGrpSpPr>
            <p:cNvPr id="21" name="Google Shape;1990;p74">
              <a:extLst>
                <a:ext uri="{FF2B5EF4-FFF2-40B4-BE49-F238E27FC236}">
                  <a16:creationId xmlns:a16="http://schemas.microsoft.com/office/drawing/2014/main" id="{1093D63B-AD1B-D5F8-4FEA-D971C9D0D91F}"/>
                </a:ext>
              </a:extLst>
            </p:cNvPr>
            <p:cNvGrpSpPr/>
            <p:nvPr/>
          </p:nvGrpSpPr>
          <p:grpSpPr>
            <a:xfrm>
              <a:off x="1864650" y="1097275"/>
              <a:ext cx="3239875" cy="2475985"/>
              <a:chOff x="1864650" y="1097275"/>
              <a:chExt cx="3239875" cy="2475985"/>
            </a:xfrm>
          </p:grpSpPr>
          <p:sp>
            <p:nvSpPr>
              <p:cNvPr id="29" name="Google Shape;1991;p74">
                <a:extLst>
                  <a:ext uri="{FF2B5EF4-FFF2-40B4-BE49-F238E27FC236}">
                    <a16:creationId xmlns:a16="http://schemas.microsoft.com/office/drawing/2014/main" id="{C7F00EF5-4F1A-33A7-DEAF-752D01A3DC23}"/>
                  </a:ext>
                </a:extLst>
              </p:cNvPr>
              <p:cNvSpPr/>
              <p:nvPr/>
            </p:nvSpPr>
            <p:spPr>
              <a:xfrm>
                <a:off x="2322919" y="1660104"/>
                <a:ext cx="2379587" cy="530914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8053" extrusionOk="0">
                    <a:moveTo>
                      <a:pt x="1856" y="0"/>
                    </a:moveTo>
                    <a:cubicBezTo>
                      <a:pt x="829" y="0"/>
                      <a:pt x="0" y="829"/>
                      <a:pt x="0" y="1856"/>
                    </a:cubicBezTo>
                    <a:lnTo>
                      <a:pt x="0" y="6197"/>
                    </a:lnTo>
                    <a:cubicBezTo>
                      <a:pt x="0" y="7224"/>
                      <a:pt x="829" y="8053"/>
                      <a:pt x="1856" y="8053"/>
                    </a:cubicBezTo>
                    <a:lnTo>
                      <a:pt x="34238" y="8053"/>
                    </a:lnTo>
                    <a:cubicBezTo>
                      <a:pt x="35265" y="8053"/>
                      <a:pt x="36093" y="7224"/>
                      <a:pt x="36093" y="6197"/>
                    </a:cubicBezTo>
                    <a:lnTo>
                      <a:pt x="36093" y="1856"/>
                    </a:lnTo>
                    <a:cubicBezTo>
                      <a:pt x="36093" y="829"/>
                      <a:pt x="35265" y="0"/>
                      <a:pt x="342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0" name="Google Shape;1992;p74">
                <a:extLst>
                  <a:ext uri="{FF2B5EF4-FFF2-40B4-BE49-F238E27FC236}">
                    <a16:creationId xmlns:a16="http://schemas.microsoft.com/office/drawing/2014/main" id="{DFFA09DA-3D7F-6997-F282-5D3E0BB31559}"/>
                  </a:ext>
                </a:extLst>
              </p:cNvPr>
              <p:cNvSpPr/>
              <p:nvPr/>
            </p:nvSpPr>
            <p:spPr>
              <a:xfrm>
                <a:off x="1864650" y="2159181"/>
                <a:ext cx="3239875" cy="1414079"/>
              </a:xfrm>
              <a:custGeom>
                <a:avLst/>
                <a:gdLst/>
                <a:ahLst/>
                <a:cxnLst/>
                <a:rect l="l" t="t" r="r" b="b"/>
                <a:pathLst>
                  <a:path w="49143" h="21449" extrusionOk="0">
                    <a:moveTo>
                      <a:pt x="8807" y="0"/>
                    </a:moveTo>
                    <a:cubicBezTo>
                      <a:pt x="7780" y="0"/>
                      <a:pt x="6951" y="829"/>
                      <a:pt x="6951" y="1856"/>
                    </a:cubicBezTo>
                    <a:lnTo>
                      <a:pt x="0" y="19593"/>
                    </a:lnTo>
                    <a:cubicBezTo>
                      <a:pt x="0" y="20619"/>
                      <a:pt x="829" y="21448"/>
                      <a:pt x="1855" y="21448"/>
                    </a:cubicBezTo>
                    <a:lnTo>
                      <a:pt x="47287" y="21423"/>
                    </a:lnTo>
                    <a:cubicBezTo>
                      <a:pt x="48314" y="21423"/>
                      <a:pt x="49142" y="20582"/>
                      <a:pt x="49142" y="19556"/>
                    </a:cubicBezTo>
                    <a:lnTo>
                      <a:pt x="43044" y="1856"/>
                    </a:lnTo>
                    <a:cubicBezTo>
                      <a:pt x="43044" y="829"/>
                      <a:pt x="42216" y="0"/>
                      <a:pt x="4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1" name="Google Shape;1993;p74">
                <a:extLst>
                  <a:ext uri="{FF2B5EF4-FFF2-40B4-BE49-F238E27FC236}">
                    <a16:creationId xmlns:a16="http://schemas.microsoft.com/office/drawing/2014/main" id="{9EAA45B7-935B-5D01-BF4B-89AE7090115D}"/>
                  </a:ext>
                </a:extLst>
              </p:cNvPr>
              <p:cNvSpPr/>
              <p:nvPr/>
            </p:nvSpPr>
            <p:spPr>
              <a:xfrm>
                <a:off x="2331885" y="2388281"/>
                <a:ext cx="2371412" cy="818028"/>
              </a:xfrm>
              <a:custGeom>
                <a:avLst/>
                <a:gdLst/>
                <a:ahLst/>
                <a:cxnLst/>
                <a:rect l="l" t="t" r="r" b="b"/>
                <a:pathLst>
                  <a:path w="35970" h="12408" extrusionOk="0">
                    <a:moveTo>
                      <a:pt x="31245" y="1"/>
                    </a:moveTo>
                    <a:lnTo>
                      <a:pt x="4157" y="112"/>
                    </a:lnTo>
                    <a:cubicBezTo>
                      <a:pt x="3241" y="112"/>
                      <a:pt x="2450" y="706"/>
                      <a:pt x="2264" y="1522"/>
                    </a:cubicBezTo>
                    <a:lnTo>
                      <a:pt x="260" y="10045"/>
                    </a:lnTo>
                    <a:cubicBezTo>
                      <a:pt x="1" y="11158"/>
                      <a:pt x="916" y="12209"/>
                      <a:pt x="2153" y="12222"/>
                    </a:cubicBezTo>
                    <a:lnTo>
                      <a:pt x="33743" y="12407"/>
                    </a:lnTo>
                    <a:cubicBezTo>
                      <a:pt x="35030" y="12407"/>
                      <a:pt x="35970" y="11294"/>
                      <a:pt x="35648" y="10156"/>
                    </a:cubicBezTo>
                    <a:lnTo>
                      <a:pt x="33150" y="1337"/>
                    </a:lnTo>
                    <a:cubicBezTo>
                      <a:pt x="32927" y="545"/>
                      <a:pt x="32148" y="1"/>
                      <a:pt x="31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2" name="Google Shape;1994;p74">
                <a:extLst>
                  <a:ext uri="{FF2B5EF4-FFF2-40B4-BE49-F238E27FC236}">
                    <a16:creationId xmlns:a16="http://schemas.microsoft.com/office/drawing/2014/main" id="{4D4E9482-A625-7F34-2E9C-A8999A9EE540}"/>
                  </a:ext>
                </a:extLst>
              </p:cNvPr>
              <p:cNvSpPr/>
              <p:nvPr/>
            </p:nvSpPr>
            <p:spPr>
              <a:xfrm>
                <a:off x="3114721" y="3133666"/>
                <a:ext cx="796009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2190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06"/>
                    </a:lnTo>
                    <a:cubicBezTo>
                      <a:pt x="1" y="2016"/>
                      <a:pt x="174" y="2190"/>
                      <a:pt x="384" y="2190"/>
                    </a:cubicBezTo>
                    <a:lnTo>
                      <a:pt x="11690" y="2190"/>
                    </a:lnTo>
                    <a:cubicBezTo>
                      <a:pt x="11900" y="2190"/>
                      <a:pt x="12073" y="2016"/>
                      <a:pt x="12073" y="1806"/>
                    </a:cubicBezTo>
                    <a:lnTo>
                      <a:pt x="12073" y="384"/>
                    </a:lnTo>
                    <a:cubicBezTo>
                      <a:pt x="12073" y="173"/>
                      <a:pt x="11900" y="0"/>
                      <a:pt x="11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3" name="Google Shape;1995;p74">
                <a:extLst>
                  <a:ext uri="{FF2B5EF4-FFF2-40B4-BE49-F238E27FC236}">
                    <a16:creationId xmlns:a16="http://schemas.microsoft.com/office/drawing/2014/main" id="{78EF9A0D-CDD9-A17D-7860-62EC84125C7B}"/>
                  </a:ext>
                </a:extLst>
              </p:cNvPr>
              <p:cNvSpPr/>
              <p:nvPr/>
            </p:nvSpPr>
            <p:spPr>
              <a:xfrm>
                <a:off x="4381141" y="2942803"/>
                <a:ext cx="256985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8" h="2191" extrusionOk="0">
                    <a:moveTo>
                      <a:pt x="384" y="1"/>
                    </a:moveTo>
                    <a:cubicBezTo>
                      <a:pt x="174" y="1"/>
                      <a:pt x="1" y="162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514" y="2190"/>
                    </a:lnTo>
                    <a:cubicBezTo>
                      <a:pt x="3736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36" y="1"/>
                      <a:pt x="35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4" name="Google Shape;1996;p74">
                <a:extLst>
                  <a:ext uri="{FF2B5EF4-FFF2-40B4-BE49-F238E27FC236}">
                    <a16:creationId xmlns:a16="http://schemas.microsoft.com/office/drawing/2014/main" id="{83543007-76EB-2E7C-E43F-AF0D97689048}"/>
                  </a:ext>
                </a:extLst>
              </p:cNvPr>
              <p:cNvSpPr/>
              <p:nvPr/>
            </p:nvSpPr>
            <p:spPr>
              <a:xfrm>
                <a:off x="4096594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61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513" y="2190"/>
                    </a:lnTo>
                    <a:cubicBezTo>
                      <a:pt x="3723" y="2190"/>
                      <a:pt x="3896" y="2017"/>
                      <a:pt x="3896" y="1807"/>
                    </a:cubicBezTo>
                    <a:lnTo>
                      <a:pt x="3896" y="384"/>
                    </a:lnTo>
                    <a:cubicBezTo>
                      <a:pt x="3896" y="162"/>
                      <a:pt x="3723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1997;p74">
                <a:extLst>
                  <a:ext uri="{FF2B5EF4-FFF2-40B4-BE49-F238E27FC236}">
                    <a16:creationId xmlns:a16="http://schemas.microsoft.com/office/drawing/2014/main" id="{5ABA98D5-7190-5DC9-F274-EA9F0D9FB140}"/>
                  </a:ext>
                </a:extLst>
              </p:cNvPr>
              <p:cNvSpPr/>
              <p:nvPr/>
            </p:nvSpPr>
            <p:spPr>
              <a:xfrm>
                <a:off x="3811189" y="2942803"/>
                <a:ext cx="257711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09" h="2191" extrusionOk="0">
                    <a:moveTo>
                      <a:pt x="383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3" y="2190"/>
                    </a:cubicBezTo>
                    <a:lnTo>
                      <a:pt x="3525" y="2190"/>
                    </a:lnTo>
                    <a:cubicBezTo>
                      <a:pt x="3735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5" y="1"/>
                      <a:pt x="3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1998;p74">
                <a:extLst>
                  <a:ext uri="{FF2B5EF4-FFF2-40B4-BE49-F238E27FC236}">
                    <a16:creationId xmlns:a16="http://schemas.microsoft.com/office/drawing/2014/main" id="{D7AAF323-F971-2AFF-48DC-BD618ED83CBA}"/>
                  </a:ext>
                </a:extLst>
              </p:cNvPr>
              <p:cNvSpPr/>
              <p:nvPr/>
            </p:nvSpPr>
            <p:spPr>
              <a:xfrm>
                <a:off x="3526576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4" y="2190"/>
                    </a:cubicBezTo>
                    <a:lnTo>
                      <a:pt x="3513" y="2190"/>
                    </a:lnTo>
                    <a:cubicBezTo>
                      <a:pt x="3736" y="2190"/>
                      <a:pt x="3896" y="2017"/>
                      <a:pt x="3896" y="1807"/>
                    </a:cubicBezTo>
                    <a:lnTo>
                      <a:pt x="3896" y="384"/>
                    </a:lnTo>
                    <a:cubicBezTo>
                      <a:pt x="3896" y="162"/>
                      <a:pt x="3736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999;p74">
                <a:extLst>
                  <a:ext uri="{FF2B5EF4-FFF2-40B4-BE49-F238E27FC236}">
                    <a16:creationId xmlns:a16="http://schemas.microsoft.com/office/drawing/2014/main" id="{68D9FC4E-74DF-FBE3-0CD6-E0701FE828CE}"/>
                  </a:ext>
                </a:extLst>
              </p:cNvPr>
              <p:cNvSpPr/>
              <p:nvPr/>
            </p:nvSpPr>
            <p:spPr>
              <a:xfrm>
                <a:off x="3241963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4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4" y="2190"/>
                      <a:pt x="384" y="2190"/>
                    </a:cubicBezTo>
                    <a:lnTo>
                      <a:pt x="3513" y="2190"/>
                    </a:lnTo>
                    <a:cubicBezTo>
                      <a:pt x="3723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23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2000;p74">
                <a:extLst>
                  <a:ext uri="{FF2B5EF4-FFF2-40B4-BE49-F238E27FC236}">
                    <a16:creationId xmlns:a16="http://schemas.microsoft.com/office/drawing/2014/main" id="{0DC101FC-AD42-71FB-AE24-015AFF8652E3}"/>
                  </a:ext>
                </a:extLst>
              </p:cNvPr>
              <p:cNvSpPr/>
              <p:nvPr/>
            </p:nvSpPr>
            <p:spPr>
              <a:xfrm>
                <a:off x="2956558" y="2942803"/>
                <a:ext cx="257711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09" h="2191" extrusionOk="0">
                    <a:moveTo>
                      <a:pt x="384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4" y="2190"/>
                    </a:cubicBezTo>
                    <a:lnTo>
                      <a:pt x="3525" y="2190"/>
                    </a:lnTo>
                    <a:cubicBezTo>
                      <a:pt x="3736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6" y="1"/>
                      <a:pt x="3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2001;p74">
                <a:extLst>
                  <a:ext uri="{FF2B5EF4-FFF2-40B4-BE49-F238E27FC236}">
                    <a16:creationId xmlns:a16="http://schemas.microsoft.com/office/drawing/2014/main" id="{C2AF4311-1A1E-F9C4-04B3-5ADB42BB2756}"/>
                  </a:ext>
                </a:extLst>
              </p:cNvPr>
              <p:cNvSpPr/>
              <p:nvPr/>
            </p:nvSpPr>
            <p:spPr>
              <a:xfrm>
                <a:off x="2671945" y="2942803"/>
                <a:ext cx="257777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191" extrusionOk="0">
                    <a:moveTo>
                      <a:pt x="384" y="1"/>
                    </a:moveTo>
                    <a:cubicBezTo>
                      <a:pt x="174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4" y="2190"/>
                      <a:pt x="384" y="2190"/>
                    </a:cubicBezTo>
                    <a:lnTo>
                      <a:pt x="3526" y="2190"/>
                    </a:lnTo>
                    <a:cubicBezTo>
                      <a:pt x="3736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6" y="1"/>
                      <a:pt x="3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0" name="Google Shape;2002;p74">
                <a:extLst>
                  <a:ext uri="{FF2B5EF4-FFF2-40B4-BE49-F238E27FC236}">
                    <a16:creationId xmlns:a16="http://schemas.microsoft.com/office/drawing/2014/main" id="{14267125-459F-837C-A56D-E51EBC465D58}"/>
                  </a:ext>
                </a:extLst>
              </p:cNvPr>
              <p:cNvSpPr/>
              <p:nvPr/>
            </p:nvSpPr>
            <p:spPr>
              <a:xfrm>
                <a:off x="2387331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4" y="1"/>
                      <a:pt x="1" y="162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513" y="2190"/>
                    </a:lnTo>
                    <a:cubicBezTo>
                      <a:pt x="3724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24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2003;p74">
                <a:extLst>
                  <a:ext uri="{FF2B5EF4-FFF2-40B4-BE49-F238E27FC236}">
                    <a16:creationId xmlns:a16="http://schemas.microsoft.com/office/drawing/2014/main" id="{1DABA481-99CD-B271-5F20-C22D7E678D50}"/>
                  </a:ext>
                </a:extLst>
              </p:cNvPr>
              <p:cNvSpPr/>
              <p:nvPr/>
            </p:nvSpPr>
            <p:spPr>
              <a:xfrm>
                <a:off x="4349364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" name="Google Shape;2004;p74">
                <a:extLst>
                  <a:ext uri="{FF2B5EF4-FFF2-40B4-BE49-F238E27FC236}">
                    <a16:creationId xmlns:a16="http://schemas.microsoft.com/office/drawing/2014/main" id="{6A0DE98B-8E27-B726-DCED-35AD8C68B9FA}"/>
                  </a:ext>
                </a:extLst>
              </p:cNvPr>
              <p:cNvSpPr/>
              <p:nvPr/>
            </p:nvSpPr>
            <p:spPr>
              <a:xfrm>
                <a:off x="4073717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62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62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" name="Google Shape;2005;p74">
                <a:extLst>
                  <a:ext uri="{FF2B5EF4-FFF2-40B4-BE49-F238E27FC236}">
                    <a16:creationId xmlns:a16="http://schemas.microsoft.com/office/drawing/2014/main" id="{BB0BB2E1-0E25-B81B-F71B-9354608A3289}"/>
                  </a:ext>
                </a:extLst>
              </p:cNvPr>
              <p:cNvSpPr/>
              <p:nvPr/>
            </p:nvSpPr>
            <p:spPr>
              <a:xfrm>
                <a:off x="3798136" y="2760973"/>
                <a:ext cx="248744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2190" extrusionOk="0">
                    <a:moveTo>
                      <a:pt x="384" y="1"/>
                    </a:moveTo>
                    <a:cubicBezTo>
                      <a:pt x="161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389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" name="Google Shape;2006;p74">
                <a:extLst>
                  <a:ext uri="{FF2B5EF4-FFF2-40B4-BE49-F238E27FC236}">
                    <a16:creationId xmlns:a16="http://schemas.microsoft.com/office/drawing/2014/main" id="{2DCA2E39-7368-8F00-FCA0-A36441806C08}"/>
                  </a:ext>
                </a:extLst>
              </p:cNvPr>
              <p:cNvSpPr/>
              <p:nvPr/>
            </p:nvSpPr>
            <p:spPr>
              <a:xfrm>
                <a:off x="3522488" y="2760973"/>
                <a:ext cx="248744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2190" extrusionOk="0">
                    <a:moveTo>
                      <a:pt x="384" y="1"/>
                    </a:moveTo>
                    <a:cubicBezTo>
                      <a:pt x="161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389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" name="Google Shape;2007;p74">
                <a:extLst>
                  <a:ext uri="{FF2B5EF4-FFF2-40B4-BE49-F238E27FC236}">
                    <a16:creationId xmlns:a16="http://schemas.microsoft.com/office/drawing/2014/main" id="{54180115-EE5E-5CEB-B2D5-27F068A8E338}"/>
                  </a:ext>
                </a:extLst>
              </p:cNvPr>
              <p:cNvSpPr/>
              <p:nvPr/>
            </p:nvSpPr>
            <p:spPr>
              <a:xfrm>
                <a:off x="3246841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61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61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" name="Google Shape;2008;p74">
                <a:extLst>
                  <a:ext uri="{FF2B5EF4-FFF2-40B4-BE49-F238E27FC236}">
                    <a16:creationId xmlns:a16="http://schemas.microsoft.com/office/drawing/2014/main" id="{17D739F1-1BA0-BD5D-9345-D1402A9FAB31}"/>
                  </a:ext>
                </a:extLst>
              </p:cNvPr>
              <p:cNvSpPr/>
              <p:nvPr/>
            </p:nvSpPr>
            <p:spPr>
              <a:xfrm>
                <a:off x="2970403" y="2760973"/>
                <a:ext cx="249602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402" y="2190"/>
                    </a:lnTo>
                    <a:cubicBezTo>
                      <a:pt x="3612" y="2190"/>
                      <a:pt x="3785" y="2017"/>
                      <a:pt x="3785" y="1807"/>
                    </a:cubicBezTo>
                    <a:lnTo>
                      <a:pt x="3785" y="384"/>
                    </a:lnTo>
                    <a:cubicBezTo>
                      <a:pt x="3785" y="174"/>
                      <a:pt x="3612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" name="Google Shape;2009;p74">
                <a:extLst>
                  <a:ext uri="{FF2B5EF4-FFF2-40B4-BE49-F238E27FC236}">
                    <a16:creationId xmlns:a16="http://schemas.microsoft.com/office/drawing/2014/main" id="{E88FB9DF-F043-945C-17C5-BE053834923B}"/>
                  </a:ext>
                </a:extLst>
              </p:cNvPr>
              <p:cNvSpPr/>
              <p:nvPr/>
            </p:nvSpPr>
            <p:spPr>
              <a:xfrm>
                <a:off x="2694756" y="2760973"/>
                <a:ext cx="249602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402" y="2190"/>
                    </a:lnTo>
                    <a:cubicBezTo>
                      <a:pt x="3613" y="2190"/>
                      <a:pt x="3786" y="2017"/>
                      <a:pt x="3786" y="1807"/>
                    </a:cubicBezTo>
                    <a:lnTo>
                      <a:pt x="3786" y="384"/>
                    </a:lnTo>
                    <a:cubicBezTo>
                      <a:pt x="3786" y="174"/>
                      <a:pt x="3613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" name="Google Shape;2010;p74">
                <a:extLst>
                  <a:ext uri="{FF2B5EF4-FFF2-40B4-BE49-F238E27FC236}">
                    <a16:creationId xmlns:a16="http://schemas.microsoft.com/office/drawing/2014/main" id="{4AD20E58-C2DC-6D3D-BE47-534CD2B79ECC}"/>
                  </a:ext>
                </a:extLst>
              </p:cNvPr>
              <p:cNvSpPr/>
              <p:nvPr/>
            </p:nvSpPr>
            <p:spPr>
              <a:xfrm>
                <a:off x="2419175" y="2760973"/>
                <a:ext cx="249536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2190" extrusionOk="0">
                    <a:moveTo>
                      <a:pt x="383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3" y="2190"/>
                    </a:cubicBezTo>
                    <a:lnTo>
                      <a:pt x="3402" y="2190"/>
                    </a:lnTo>
                    <a:cubicBezTo>
                      <a:pt x="3612" y="2190"/>
                      <a:pt x="3785" y="2017"/>
                      <a:pt x="3785" y="1807"/>
                    </a:cubicBezTo>
                    <a:lnTo>
                      <a:pt x="3785" y="384"/>
                    </a:lnTo>
                    <a:cubicBezTo>
                      <a:pt x="3785" y="174"/>
                      <a:pt x="3612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" name="Google Shape;2011;p74">
                <a:extLst>
                  <a:ext uri="{FF2B5EF4-FFF2-40B4-BE49-F238E27FC236}">
                    <a16:creationId xmlns:a16="http://schemas.microsoft.com/office/drawing/2014/main" id="{D4C3A887-A1A1-D0EB-5AF1-0AE1366155F1}"/>
                  </a:ext>
                </a:extLst>
              </p:cNvPr>
              <p:cNvSpPr/>
              <p:nvPr/>
            </p:nvSpPr>
            <p:spPr>
              <a:xfrm>
                <a:off x="4323256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62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62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" name="Google Shape;2012;p74">
                <a:extLst>
                  <a:ext uri="{FF2B5EF4-FFF2-40B4-BE49-F238E27FC236}">
                    <a16:creationId xmlns:a16="http://schemas.microsoft.com/office/drawing/2014/main" id="{0EDD9421-0E17-7ABA-46CA-5013501209BF}"/>
                  </a:ext>
                </a:extLst>
              </p:cNvPr>
              <p:cNvSpPr/>
              <p:nvPr/>
            </p:nvSpPr>
            <p:spPr>
              <a:xfrm>
                <a:off x="4059872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39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39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" name="Google Shape;2013;p74">
                <a:extLst>
                  <a:ext uri="{FF2B5EF4-FFF2-40B4-BE49-F238E27FC236}">
                    <a16:creationId xmlns:a16="http://schemas.microsoft.com/office/drawing/2014/main" id="{327EC346-797D-95EF-7F01-A36DE764B482}"/>
                  </a:ext>
                </a:extLst>
              </p:cNvPr>
              <p:cNvSpPr/>
              <p:nvPr/>
            </p:nvSpPr>
            <p:spPr>
              <a:xfrm>
                <a:off x="3797278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2" name="Google Shape;2014;p74">
                <a:extLst>
                  <a:ext uri="{FF2B5EF4-FFF2-40B4-BE49-F238E27FC236}">
                    <a16:creationId xmlns:a16="http://schemas.microsoft.com/office/drawing/2014/main" id="{353F2186-C7B1-4AB3-04C4-6CF392A0B9AF}"/>
                  </a:ext>
                </a:extLst>
              </p:cNvPr>
              <p:cNvSpPr/>
              <p:nvPr/>
            </p:nvSpPr>
            <p:spPr>
              <a:xfrm>
                <a:off x="3534685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" name="Google Shape;2015;p74">
                <a:extLst>
                  <a:ext uri="{FF2B5EF4-FFF2-40B4-BE49-F238E27FC236}">
                    <a16:creationId xmlns:a16="http://schemas.microsoft.com/office/drawing/2014/main" id="{357B02CB-EFF8-C300-1630-4175A010E405}"/>
                  </a:ext>
                </a:extLst>
              </p:cNvPr>
              <p:cNvSpPr/>
              <p:nvPr/>
            </p:nvSpPr>
            <p:spPr>
              <a:xfrm>
                <a:off x="3272158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599" y="2029"/>
                      <a:pt x="3599" y="1818"/>
                    </a:cubicBezTo>
                    <a:lnTo>
                      <a:pt x="3599" y="384"/>
                    </a:lnTo>
                    <a:cubicBezTo>
                      <a:pt x="3599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2016;p74">
                <a:extLst>
                  <a:ext uri="{FF2B5EF4-FFF2-40B4-BE49-F238E27FC236}">
                    <a16:creationId xmlns:a16="http://schemas.microsoft.com/office/drawing/2014/main" id="{3C5596D2-0589-A613-49FC-B1AEC35BC146}"/>
                  </a:ext>
                </a:extLst>
              </p:cNvPr>
              <p:cNvSpPr/>
              <p:nvPr/>
            </p:nvSpPr>
            <p:spPr>
              <a:xfrm>
                <a:off x="3009565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61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61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" name="Google Shape;2017;p74">
                <a:extLst>
                  <a:ext uri="{FF2B5EF4-FFF2-40B4-BE49-F238E27FC236}">
                    <a16:creationId xmlns:a16="http://schemas.microsoft.com/office/drawing/2014/main" id="{1A4AAD45-F896-D7CE-1A5B-C3B7E50C95A5}"/>
                  </a:ext>
                </a:extLst>
              </p:cNvPr>
              <p:cNvSpPr/>
              <p:nvPr/>
            </p:nvSpPr>
            <p:spPr>
              <a:xfrm>
                <a:off x="2746180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3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3" y="2202"/>
                    </a:cubicBezTo>
                    <a:lnTo>
                      <a:pt x="3216" y="2202"/>
                    </a:lnTo>
                    <a:cubicBezTo>
                      <a:pt x="3426" y="2202"/>
                      <a:pt x="3599" y="2029"/>
                      <a:pt x="3599" y="1818"/>
                    </a:cubicBezTo>
                    <a:lnTo>
                      <a:pt x="3599" y="384"/>
                    </a:lnTo>
                    <a:cubicBezTo>
                      <a:pt x="3599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" name="Google Shape;2018;p74">
                <a:extLst>
                  <a:ext uri="{FF2B5EF4-FFF2-40B4-BE49-F238E27FC236}">
                    <a16:creationId xmlns:a16="http://schemas.microsoft.com/office/drawing/2014/main" id="{22DC2554-E8D1-4A63-A27C-FBDB2270899F}"/>
                  </a:ext>
                </a:extLst>
              </p:cNvPr>
              <p:cNvSpPr/>
              <p:nvPr/>
            </p:nvSpPr>
            <p:spPr>
              <a:xfrm>
                <a:off x="2483587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" name="Google Shape;2019;p74">
                <a:extLst>
                  <a:ext uri="{FF2B5EF4-FFF2-40B4-BE49-F238E27FC236}">
                    <a16:creationId xmlns:a16="http://schemas.microsoft.com/office/drawing/2014/main" id="{88E3902C-100C-6870-2B1A-34D01C8A5FCB}"/>
                  </a:ext>
                </a:extLst>
              </p:cNvPr>
              <p:cNvSpPr/>
              <p:nvPr/>
            </p:nvSpPr>
            <p:spPr>
              <a:xfrm>
                <a:off x="4261283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" name="Google Shape;2020;p74">
                <a:extLst>
                  <a:ext uri="{FF2B5EF4-FFF2-40B4-BE49-F238E27FC236}">
                    <a16:creationId xmlns:a16="http://schemas.microsoft.com/office/drawing/2014/main" id="{E7DB5F6D-018C-D09A-07F1-C2AA56696CC9}"/>
                  </a:ext>
                </a:extLst>
              </p:cNvPr>
              <p:cNvSpPr/>
              <p:nvPr/>
            </p:nvSpPr>
            <p:spPr>
              <a:xfrm>
                <a:off x="4013392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9" name="Google Shape;2021;p74">
                <a:extLst>
                  <a:ext uri="{FF2B5EF4-FFF2-40B4-BE49-F238E27FC236}">
                    <a16:creationId xmlns:a16="http://schemas.microsoft.com/office/drawing/2014/main" id="{F5FEF7BC-1A8C-C2E7-9299-54ABB13662B4}"/>
                  </a:ext>
                </a:extLst>
              </p:cNvPr>
              <p:cNvSpPr/>
              <p:nvPr/>
            </p:nvSpPr>
            <p:spPr>
              <a:xfrm>
                <a:off x="3764644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2022;p74">
                <a:extLst>
                  <a:ext uri="{FF2B5EF4-FFF2-40B4-BE49-F238E27FC236}">
                    <a16:creationId xmlns:a16="http://schemas.microsoft.com/office/drawing/2014/main" id="{51621D0C-9940-AC7F-08DF-BE2EB653A298}"/>
                  </a:ext>
                </a:extLst>
              </p:cNvPr>
              <p:cNvSpPr/>
              <p:nvPr/>
            </p:nvSpPr>
            <p:spPr>
              <a:xfrm>
                <a:off x="3516753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1" name="Google Shape;2023;p74">
                <a:extLst>
                  <a:ext uri="{FF2B5EF4-FFF2-40B4-BE49-F238E27FC236}">
                    <a16:creationId xmlns:a16="http://schemas.microsoft.com/office/drawing/2014/main" id="{0A26BD6C-5A6D-F470-65F7-23D72B6A8460}"/>
                  </a:ext>
                </a:extLst>
              </p:cNvPr>
              <p:cNvSpPr/>
              <p:nvPr/>
            </p:nvSpPr>
            <p:spPr>
              <a:xfrm>
                <a:off x="3268861" y="2420916"/>
                <a:ext cx="223494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390" h="2203" extrusionOk="0">
                    <a:moveTo>
                      <a:pt x="384" y="1"/>
                    </a:moveTo>
                    <a:cubicBezTo>
                      <a:pt x="161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61" y="2202"/>
                      <a:pt x="384" y="2202"/>
                    </a:cubicBezTo>
                    <a:lnTo>
                      <a:pt x="3006" y="2202"/>
                    </a:lnTo>
                    <a:cubicBezTo>
                      <a:pt x="3229" y="2202"/>
                      <a:pt x="3390" y="2029"/>
                      <a:pt x="3390" y="1819"/>
                    </a:cubicBezTo>
                    <a:lnTo>
                      <a:pt x="3390" y="384"/>
                    </a:lnTo>
                    <a:cubicBezTo>
                      <a:pt x="3390" y="174"/>
                      <a:pt x="3229" y="1"/>
                      <a:pt x="30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2" name="Google Shape;2024;p74">
                <a:extLst>
                  <a:ext uri="{FF2B5EF4-FFF2-40B4-BE49-F238E27FC236}">
                    <a16:creationId xmlns:a16="http://schemas.microsoft.com/office/drawing/2014/main" id="{CF66C8DB-12E0-D37A-DB7F-1CC981A1CBA4}"/>
                  </a:ext>
                </a:extLst>
              </p:cNvPr>
              <p:cNvSpPr/>
              <p:nvPr/>
            </p:nvSpPr>
            <p:spPr>
              <a:xfrm>
                <a:off x="3020179" y="2420916"/>
                <a:ext cx="224285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2203" extrusionOk="0">
                    <a:moveTo>
                      <a:pt x="383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19"/>
                    </a:lnTo>
                    <a:cubicBezTo>
                      <a:pt x="0" y="2029"/>
                      <a:pt x="173" y="2202"/>
                      <a:pt x="383" y="2202"/>
                    </a:cubicBezTo>
                    <a:lnTo>
                      <a:pt x="3018" y="2202"/>
                    </a:lnTo>
                    <a:cubicBezTo>
                      <a:pt x="3228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8" y="1"/>
                      <a:pt x="30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3" name="Google Shape;2025;p74">
                <a:extLst>
                  <a:ext uri="{FF2B5EF4-FFF2-40B4-BE49-F238E27FC236}">
                    <a16:creationId xmlns:a16="http://schemas.microsoft.com/office/drawing/2014/main" id="{49FF30DA-863E-663E-911D-BEBAA87432C1}"/>
                  </a:ext>
                </a:extLst>
              </p:cNvPr>
              <p:cNvSpPr/>
              <p:nvPr/>
            </p:nvSpPr>
            <p:spPr>
              <a:xfrm>
                <a:off x="2772222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2" name="Google Shape;2026;p74">
                <a:extLst>
                  <a:ext uri="{FF2B5EF4-FFF2-40B4-BE49-F238E27FC236}">
                    <a16:creationId xmlns:a16="http://schemas.microsoft.com/office/drawing/2014/main" id="{A82BBD39-DA30-A78E-EDCB-143AC34F362C}"/>
                  </a:ext>
                </a:extLst>
              </p:cNvPr>
              <p:cNvSpPr/>
              <p:nvPr/>
            </p:nvSpPr>
            <p:spPr>
              <a:xfrm>
                <a:off x="2523540" y="2420916"/>
                <a:ext cx="224285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2203" extrusionOk="0">
                    <a:moveTo>
                      <a:pt x="384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19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018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3" name="Google Shape;2027;p74">
                <a:extLst>
                  <a:ext uri="{FF2B5EF4-FFF2-40B4-BE49-F238E27FC236}">
                    <a16:creationId xmlns:a16="http://schemas.microsoft.com/office/drawing/2014/main" id="{BC5353A4-65D8-5193-5891-BDA4C298ABD6}"/>
                  </a:ext>
                </a:extLst>
              </p:cNvPr>
              <p:cNvSpPr/>
              <p:nvPr/>
            </p:nvSpPr>
            <p:spPr>
              <a:xfrm>
                <a:off x="2716776" y="1688453"/>
                <a:ext cx="128097" cy="24894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3776" extrusionOk="0">
                    <a:moveTo>
                      <a:pt x="1330" y="0"/>
                    </a:moveTo>
                    <a:cubicBezTo>
                      <a:pt x="1039" y="0"/>
                      <a:pt x="687" y="100"/>
                      <a:pt x="331" y="100"/>
                    </a:cubicBezTo>
                    <a:cubicBezTo>
                      <a:pt x="221" y="100"/>
                      <a:pt x="110" y="91"/>
                      <a:pt x="1" y="65"/>
                    </a:cubicBezTo>
                    <a:lnTo>
                      <a:pt x="1" y="65"/>
                    </a:lnTo>
                    <a:cubicBezTo>
                      <a:pt x="186" y="1240"/>
                      <a:pt x="186" y="2428"/>
                      <a:pt x="1" y="3603"/>
                    </a:cubicBezTo>
                    <a:cubicBezTo>
                      <a:pt x="632" y="3665"/>
                      <a:pt x="1262" y="3714"/>
                      <a:pt x="1881" y="3776"/>
                    </a:cubicBezTo>
                    <a:cubicBezTo>
                      <a:pt x="1906" y="2786"/>
                      <a:pt x="1918" y="1797"/>
                      <a:pt x="1943" y="807"/>
                    </a:cubicBezTo>
                    <a:cubicBezTo>
                      <a:pt x="1943" y="585"/>
                      <a:pt x="1943" y="350"/>
                      <a:pt x="1807" y="189"/>
                    </a:cubicBezTo>
                    <a:cubicBezTo>
                      <a:pt x="1686" y="44"/>
                      <a:pt x="1522" y="0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4" name="Google Shape;2028;p74">
                <a:extLst>
                  <a:ext uri="{FF2B5EF4-FFF2-40B4-BE49-F238E27FC236}">
                    <a16:creationId xmlns:a16="http://schemas.microsoft.com/office/drawing/2014/main" id="{4853E635-063A-9BE2-4EB2-1AB001503C8D}"/>
                  </a:ext>
                </a:extLst>
              </p:cNvPr>
              <p:cNvSpPr/>
              <p:nvPr/>
            </p:nvSpPr>
            <p:spPr>
              <a:xfrm>
                <a:off x="4164237" y="1688453"/>
                <a:ext cx="128097" cy="24894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3776" extrusionOk="0">
                    <a:moveTo>
                      <a:pt x="1330" y="0"/>
                    </a:moveTo>
                    <a:cubicBezTo>
                      <a:pt x="1040" y="0"/>
                      <a:pt x="687" y="100"/>
                      <a:pt x="331" y="100"/>
                    </a:cubicBezTo>
                    <a:cubicBezTo>
                      <a:pt x="221" y="100"/>
                      <a:pt x="110" y="91"/>
                      <a:pt x="1" y="65"/>
                    </a:cubicBezTo>
                    <a:lnTo>
                      <a:pt x="1" y="65"/>
                    </a:lnTo>
                    <a:cubicBezTo>
                      <a:pt x="186" y="1240"/>
                      <a:pt x="186" y="2428"/>
                      <a:pt x="1" y="3603"/>
                    </a:cubicBezTo>
                    <a:cubicBezTo>
                      <a:pt x="632" y="3665"/>
                      <a:pt x="1250" y="3714"/>
                      <a:pt x="1881" y="3776"/>
                    </a:cubicBezTo>
                    <a:cubicBezTo>
                      <a:pt x="1893" y="2786"/>
                      <a:pt x="1918" y="1797"/>
                      <a:pt x="1930" y="807"/>
                    </a:cubicBezTo>
                    <a:cubicBezTo>
                      <a:pt x="1943" y="585"/>
                      <a:pt x="1943" y="350"/>
                      <a:pt x="1807" y="189"/>
                    </a:cubicBezTo>
                    <a:cubicBezTo>
                      <a:pt x="1686" y="44"/>
                      <a:pt x="1522" y="0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5" name="Google Shape;2029;p74">
                <a:extLst>
                  <a:ext uri="{FF2B5EF4-FFF2-40B4-BE49-F238E27FC236}">
                    <a16:creationId xmlns:a16="http://schemas.microsoft.com/office/drawing/2014/main" id="{3980F76C-5F8D-6AB0-EAEA-67E5A5084AE1}"/>
                  </a:ext>
                </a:extLst>
              </p:cNvPr>
              <p:cNvSpPr/>
              <p:nvPr/>
            </p:nvSpPr>
            <p:spPr>
              <a:xfrm>
                <a:off x="2322919" y="1732691"/>
                <a:ext cx="2379587" cy="160665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437" extrusionOk="0">
                    <a:moveTo>
                      <a:pt x="0" y="0"/>
                    </a:moveTo>
                    <a:lnTo>
                      <a:pt x="0" y="2437"/>
                    </a:lnTo>
                    <a:lnTo>
                      <a:pt x="36093" y="2437"/>
                    </a:lnTo>
                    <a:lnTo>
                      <a:pt x="360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6" name="Google Shape;2030;p74">
                <a:extLst>
                  <a:ext uri="{FF2B5EF4-FFF2-40B4-BE49-F238E27FC236}">
                    <a16:creationId xmlns:a16="http://schemas.microsoft.com/office/drawing/2014/main" id="{D29DF804-213B-060D-CF62-44C75689DFE6}"/>
                  </a:ext>
                </a:extLst>
              </p:cNvPr>
              <p:cNvSpPr/>
              <p:nvPr/>
            </p:nvSpPr>
            <p:spPr>
              <a:xfrm>
                <a:off x="2438690" y="1097275"/>
                <a:ext cx="2121943" cy="750453"/>
              </a:xfrm>
              <a:custGeom>
                <a:avLst/>
                <a:gdLst/>
                <a:ahLst/>
                <a:cxnLst/>
                <a:rect l="l" t="t" r="r" b="b"/>
                <a:pathLst>
                  <a:path w="32186" h="11383" extrusionOk="0">
                    <a:moveTo>
                      <a:pt x="22598" y="0"/>
                    </a:moveTo>
                    <a:cubicBezTo>
                      <a:pt x="15048" y="0"/>
                      <a:pt x="7500" y="350"/>
                      <a:pt x="1" y="1054"/>
                    </a:cubicBezTo>
                    <a:cubicBezTo>
                      <a:pt x="1238" y="4208"/>
                      <a:pt x="1745" y="7536"/>
                      <a:pt x="1498" y="10838"/>
                    </a:cubicBezTo>
                    <a:lnTo>
                      <a:pt x="31728" y="11382"/>
                    </a:lnTo>
                    <a:cubicBezTo>
                      <a:pt x="31876" y="7647"/>
                      <a:pt x="32024" y="3924"/>
                      <a:pt x="32185" y="188"/>
                    </a:cubicBezTo>
                    <a:cubicBezTo>
                      <a:pt x="28991" y="63"/>
                      <a:pt x="25794" y="0"/>
                      <a:pt x="225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7" name="Google Shape;2031;p74">
                <a:extLst>
                  <a:ext uri="{FF2B5EF4-FFF2-40B4-BE49-F238E27FC236}">
                    <a16:creationId xmlns:a16="http://schemas.microsoft.com/office/drawing/2014/main" id="{E20F06D6-0946-48C2-080C-614751533826}"/>
                  </a:ext>
                </a:extLst>
              </p:cNvPr>
              <p:cNvSpPr/>
              <p:nvPr/>
            </p:nvSpPr>
            <p:spPr>
              <a:xfrm>
                <a:off x="4659228" y="1680872"/>
                <a:ext cx="398004" cy="286916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4352" extrusionOk="0">
                    <a:moveTo>
                      <a:pt x="4754" y="1"/>
                    </a:moveTo>
                    <a:cubicBezTo>
                      <a:pt x="4487" y="1"/>
                      <a:pt x="4213" y="65"/>
                      <a:pt x="3971" y="168"/>
                    </a:cubicBezTo>
                    <a:cubicBezTo>
                      <a:pt x="3477" y="390"/>
                      <a:pt x="3056" y="749"/>
                      <a:pt x="2586" y="1009"/>
                    </a:cubicBezTo>
                    <a:cubicBezTo>
                      <a:pt x="2008" y="1323"/>
                      <a:pt x="1359" y="1489"/>
                      <a:pt x="703" y="1489"/>
                    </a:cubicBezTo>
                    <a:cubicBezTo>
                      <a:pt x="531" y="1489"/>
                      <a:pt x="358" y="1477"/>
                      <a:pt x="186" y="1454"/>
                    </a:cubicBezTo>
                    <a:cubicBezTo>
                      <a:pt x="26" y="1998"/>
                      <a:pt x="1" y="2407"/>
                      <a:pt x="186" y="2654"/>
                    </a:cubicBezTo>
                    <a:cubicBezTo>
                      <a:pt x="384" y="2901"/>
                      <a:pt x="706" y="3000"/>
                      <a:pt x="1015" y="3000"/>
                    </a:cubicBezTo>
                    <a:cubicBezTo>
                      <a:pt x="1038" y="3001"/>
                      <a:pt x="1062" y="3002"/>
                      <a:pt x="1085" y="3002"/>
                    </a:cubicBezTo>
                    <a:cubicBezTo>
                      <a:pt x="1371" y="3002"/>
                      <a:pt x="1657" y="2936"/>
                      <a:pt x="1943" y="2901"/>
                    </a:cubicBezTo>
                    <a:cubicBezTo>
                      <a:pt x="2030" y="2891"/>
                      <a:pt x="2119" y="2886"/>
                      <a:pt x="2207" y="2886"/>
                    </a:cubicBezTo>
                    <a:cubicBezTo>
                      <a:pt x="2555" y="2886"/>
                      <a:pt x="2901" y="2971"/>
                      <a:pt x="3167" y="3198"/>
                    </a:cubicBezTo>
                    <a:cubicBezTo>
                      <a:pt x="3489" y="3483"/>
                      <a:pt x="3613" y="3965"/>
                      <a:pt x="3984" y="4212"/>
                    </a:cubicBezTo>
                    <a:cubicBezTo>
                      <a:pt x="4128" y="4309"/>
                      <a:pt x="4292" y="4352"/>
                      <a:pt x="4459" y="4352"/>
                    </a:cubicBezTo>
                    <a:cubicBezTo>
                      <a:pt x="4849" y="4352"/>
                      <a:pt x="5259" y="4117"/>
                      <a:pt x="5493" y="3780"/>
                    </a:cubicBezTo>
                    <a:cubicBezTo>
                      <a:pt x="5827" y="3310"/>
                      <a:pt x="5889" y="2703"/>
                      <a:pt x="5950" y="2122"/>
                    </a:cubicBezTo>
                    <a:cubicBezTo>
                      <a:pt x="6012" y="1454"/>
                      <a:pt x="6037" y="675"/>
                      <a:pt x="5517" y="242"/>
                    </a:cubicBezTo>
                    <a:cubicBezTo>
                      <a:pt x="5302" y="71"/>
                      <a:pt x="5032" y="1"/>
                      <a:pt x="47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8" name="Google Shape;2032;p74">
                <a:extLst>
                  <a:ext uri="{FF2B5EF4-FFF2-40B4-BE49-F238E27FC236}">
                    <a16:creationId xmlns:a16="http://schemas.microsoft.com/office/drawing/2014/main" id="{DB259FB6-D876-312E-05BC-D786EF5E16AD}"/>
                  </a:ext>
                </a:extLst>
              </p:cNvPr>
              <p:cNvSpPr/>
              <p:nvPr/>
            </p:nvSpPr>
            <p:spPr>
              <a:xfrm>
                <a:off x="1972245" y="1269479"/>
                <a:ext cx="416794" cy="605940"/>
              </a:xfrm>
              <a:custGeom>
                <a:avLst/>
                <a:gdLst/>
                <a:ahLst/>
                <a:cxnLst/>
                <a:rect l="l" t="t" r="r" b="b"/>
                <a:pathLst>
                  <a:path w="6322" h="9191" extrusionOk="0">
                    <a:moveTo>
                      <a:pt x="656" y="1"/>
                    </a:moveTo>
                    <a:cubicBezTo>
                      <a:pt x="1" y="1027"/>
                      <a:pt x="137" y="2338"/>
                      <a:pt x="298" y="3538"/>
                    </a:cubicBezTo>
                    <a:cubicBezTo>
                      <a:pt x="483" y="4911"/>
                      <a:pt x="669" y="6284"/>
                      <a:pt x="854" y="7657"/>
                    </a:cubicBezTo>
                    <a:cubicBezTo>
                      <a:pt x="916" y="8078"/>
                      <a:pt x="1003" y="8535"/>
                      <a:pt x="1324" y="8795"/>
                    </a:cubicBezTo>
                    <a:cubicBezTo>
                      <a:pt x="1596" y="9005"/>
                      <a:pt x="1955" y="9018"/>
                      <a:pt x="2289" y="9030"/>
                    </a:cubicBezTo>
                    <a:cubicBezTo>
                      <a:pt x="3637" y="9092"/>
                      <a:pt x="4973" y="9141"/>
                      <a:pt x="6321" y="9191"/>
                    </a:cubicBezTo>
                    <a:cubicBezTo>
                      <a:pt x="6198" y="8671"/>
                      <a:pt x="6086" y="8152"/>
                      <a:pt x="5950" y="7731"/>
                    </a:cubicBezTo>
                    <a:cubicBezTo>
                      <a:pt x="5513" y="7801"/>
                      <a:pt x="5076" y="7871"/>
                      <a:pt x="4643" y="7871"/>
                    </a:cubicBezTo>
                    <a:cubicBezTo>
                      <a:pt x="4463" y="7871"/>
                      <a:pt x="4285" y="7859"/>
                      <a:pt x="4107" y="7830"/>
                    </a:cubicBezTo>
                    <a:cubicBezTo>
                      <a:pt x="3501" y="7744"/>
                      <a:pt x="2895" y="7422"/>
                      <a:pt x="2611" y="6878"/>
                    </a:cubicBezTo>
                    <a:cubicBezTo>
                      <a:pt x="2376" y="6420"/>
                      <a:pt x="2388" y="5888"/>
                      <a:pt x="2376" y="5381"/>
                    </a:cubicBezTo>
                    <a:cubicBezTo>
                      <a:pt x="2363" y="4243"/>
                      <a:pt x="2227" y="3118"/>
                      <a:pt x="1980" y="2017"/>
                    </a:cubicBezTo>
                    <a:cubicBezTo>
                      <a:pt x="1794" y="1188"/>
                      <a:pt x="1448" y="273"/>
                      <a:pt x="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9" name="Google Shape;2033;p74">
                <a:extLst>
                  <a:ext uri="{FF2B5EF4-FFF2-40B4-BE49-F238E27FC236}">
                    <a16:creationId xmlns:a16="http://schemas.microsoft.com/office/drawing/2014/main" id="{6454F503-3F9B-F828-9A6E-D4AA4A1C6EEE}"/>
                  </a:ext>
                </a:extLst>
              </p:cNvPr>
              <p:cNvSpPr/>
              <p:nvPr/>
            </p:nvSpPr>
            <p:spPr>
              <a:xfrm>
                <a:off x="2397155" y="2173026"/>
                <a:ext cx="2218922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33657" h="496" extrusionOk="0">
                    <a:moveTo>
                      <a:pt x="16822" y="1"/>
                    </a:moveTo>
                    <a:cubicBezTo>
                      <a:pt x="14027" y="13"/>
                      <a:pt x="11219" y="1"/>
                      <a:pt x="8411" y="38"/>
                    </a:cubicBezTo>
                    <a:cubicBezTo>
                      <a:pt x="5603" y="75"/>
                      <a:pt x="2795" y="112"/>
                      <a:pt x="0" y="198"/>
                    </a:cubicBezTo>
                    <a:cubicBezTo>
                      <a:pt x="2795" y="310"/>
                      <a:pt x="5603" y="372"/>
                      <a:pt x="8411" y="409"/>
                    </a:cubicBezTo>
                    <a:cubicBezTo>
                      <a:pt x="11219" y="458"/>
                      <a:pt x="14027" y="471"/>
                      <a:pt x="16822" y="495"/>
                    </a:cubicBezTo>
                    <a:cubicBezTo>
                      <a:pt x="19630" y="483"/>
                      <a:pt x="22438" y="495"/>
                      <a:pt x="25245" y="458"/>
                    </a:cubicBezTo>
                    <a:lnTo>
                      <a:pt x="29451" y="409"/>
                    </a:lnTo>
                    <a:cubicBezTo>
                      <a:pt x="30861" y="372"/>
                      <a:pt x="32259" y="347"/>
                      <a:pt x="33656" y="297"/>
                    </a:cubicBezTo>
                    <a:cubicBezTo>
                      <a:pt x="32259" y="236"/>
                      <a:pt x="30848" y="211"/>
                      <a:pt x="29451" y="161"/>
                    </a:cubicBezTo>
                    <a:lnTo>
                      <a:pt x="25245" y="87"/>
                    </a:lnTo>
                    <a:cubicBezTo>
                      <a:pt x="22438" y="38"/>
                      <a:pt x="19630" y="25"/>
                      <a:pt x="16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2" name="Google Shape;2034;p74">
              <a:extLst>
                <a:ext uri="{FF2B5EF4-FFF2-40B4-BE49-F238E27FC236}">
                  <a16:creationId xmlns:a16="http://schemas.microsoft.com/office/drawing/2014/main" id="{56FA0D9A-D9AB-D03F-4C25-3864B9806402}"/>
                </a:ext>
              </a:extLst>
            </p:cNvPr>
            <p:cNvSpPr/>
            <p:nvPr/>
          </p:nvSpPr>
          <p:spPr>
            <a:xfrm>
              <a:off x="4203864" y="704680"/>
              <a:ext cx="131656" cy="230975"/>
            </a:xfrm>
            <a:custGeom>
              <a:avLst/>
              <a:gdLst/>
              <a:ahLst/>
              <a:cxnLst/>
              <a:rect l="l" t="t" r="r" b="b"/>
              <a:pathLst>
                <a:path w="1881" h="3300" extrusionOk="0">
                  <a:moveTo>
                    <a:pt x="910" y="0"/>
                  </a:moveTo>
                  <a:cubicBezTo>
                    <a:pt x="906" y="0"/>
                    <a:pt x="903" y="3"/>
                    <a:pt x="903" y="10"/>
                  </a:cubicBezTo>
                  <a:cubicBezTo>
                    <a:pt x="891" y="1011"/>
                    <a:pt x="631" y="1556"/>
                    <a:pt x="0" y="1754"/>
                  </a:cubicBezTo>
                  <a:cubicBezTo>
                    <a:pt x="829" y="1840"/>
                    <a:pt x="804" y="3238"/>
                    <a:pt x="829" y="3300"/>
                  </a:cubicBezTo>
                  <a:cubicBezTo>
                    <a:pt x="829" y="3300"/>
                    <a:pt x="1002" y="1890"/>
                    <a:pt x="1881" y="1605"/>
                  </a:cubicBezTo>
                  <a:cubicBezTo>
                    <a:pt x="1052" y="1519"/>
                    <a:pt x="1015" y="900"/>
                    <a:pt x="916" y="10"/>
                  </a:cubicBezTo>
                  <a:cubicBezTo>
                    <a:pt x="916" y="3"/>
                    <a:pt x="913" y="0"/>
                    <a:pt x="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2035;p74">
              <a:extLst>
                <a:ext uri="{FF2B5EF4-FFF2-40B4-BE49-F238E27FC236}">
                  <a16:creationId xmlns:a16="http://schemas.microsoft.com/office/drawing/2014/main" id="{4BD25CC5-79B3-986E-09F3-BCBF9730DB4B}"/>
                </a:ext>
              </a:extLst>
            </p:cNvPr>
            <p:cNvSpPr/>
            <p:nvPr/>
          </p:nvSpPr>
          <p:spPr>
            <a:xfrm>
              <a:off x="5821419" y="1156896"/>
              <a:ext cx="186180" cy="294178"/>
            </a:xfrm>
            <a:custGeom>
              <a:avLst/>
              <a:gdLst/>
              <a:ahLst/>
              <a:cxnLst/>
              <a:rect l="l" t="t" r="r" b="b"/>
              <a:pathLst>
                <a:path w="2660" h="4203" extrusionOk="0">
                  <a:moveTo>
                    <a:pt x="1270" y="0"/>
                  </a:moveTo>
                  <a:cubicBezTo>
                    <a:pt x="1265" y="0"/>
                    <a:pt x="1262" y="3"/>
                    <a:pt x="1262" y="10"/>
                  </a:cubicBezTo>
                  <a:cubicBezTo>
                    <a:pt x="1262" y="1296"/>
                    <a:pt x="916" y="1964"/>
                    <a:pt x="0" y="2211"/>
                  </a:cubicBezTo>
                  <a:cubicBezTo>
                    <a:pt x="1175" y="2347"/>
                    <a:pt x="1163" y="4116"/>
                    <a:pt x="1200" y="4203"/>
                  </a:cubicBezTo>
                  <a:cubicBezTo>
                    <a:pt x="1200" y="4203"/>
                    <a:pt x="1435" y="2409"/>
                    <a:pt x="2660" y="2063"/>
                  </a:cubicBezTo>
                  <a:cubicBezTo>
                    <a:pt x="1497" y="1939"/>
                    <a:pt x="1423" y="1160"/>
                    <a:pt x="1287" y="10"/>
                  </a:cubicBezTo>
                  <a:cubicBezTo>
                    <a:pt x="1281" y="3"/>
                    <a:pt x="1274" y="0"/>
                    <a:pt x="1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2036;p74">
              <a:extLst>
                <a:ext uri="{FF2B5EF4-FFF2-40B4-BE49-F238E27FC236}">
                  <a16:creationId xmlns:a16="http://schemas.microsoft.com/office/drawing/2014/main" id="{146FF565-7F5D-2520-1562-B8FE34DC9F35}"/>
                </a:ext>
              </a:extLst>
            </p:cNvPr>
            <p:cNvSpPr/>
            <p:nvPr/>
          </p:nvSpPr>
          <p:spPr>
            <a:xfrm>
              <a:off x="5358017" y="536925"/>
              <a:ext cx="121297" cy="189470"/>
            </a:xfrm>
            <a:custGeom>
              <a:avLst/>
              <a:gdLst/>
              <a:ahLst/>
              <a:cxnLst/>
              <a:rect l="l" t="t" r="r" b="b"/>
              <a:pathLst>
                <a:path w="1733" h="2707" extrusionOk="0">
                  <a:moveTo>
                    <a:pt x="823" y="1"/>
                  </a:moveTo>
                  <a:cubicBezTo>
                    <a:pt x="820" y="1"/>
                    <a:pt x="817" y="4"/>
                    <a:pt x="817" y="10"/>
                  </a:cubicBezTo>
                  <a:cubicBezTo>
                    <a:pt x="817" y="839"/>
                    <a:pt x="594" y="1272"/>
                    <a:pt x="1" y="1433"/>
                  </a:cubicBezTo>
                  <a:cubicBezTo>
                    <a:pt x="767" y="1507"/>
                    <a:pt x="755" y="2645"/>
                    <a:pt x="780" y="2707"/>
                  </a:cubicBezTo>
                  <a:cubicBezTo>
                    <a:pt x="780" y="2707"/>
                    <a:pt x="941" y="1556"/>
                    <a:pt x="1732" y="1334"/>
                  </a:cubicBezTo>
                  <a:cubicBezTo>
                    <a:pt x="965" y="1247"/>
                    <a:pt x="928" y="752"/>
                    <a:pt x="829" y="10"/>
                  </a:cubicBezTo>
                  <a:cubicBezTo>
                    <a:pt x="829" y="4"/>
                    <a:pt x="826" y="1"/>
                    <a:pt x="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037;p74">
              <a:extLst>
                <a:ext uri="{FF2B5EF4-FFF2-40B4-BE49-F238E27FC236}">
                  <a16:creationId xmlns:a16="http://schemas.microsoft.com/office/drawing/2014/main" id="{C97410C1-D488-F18B-123B-5152379A599B}"/>
                </a:ext>
              </a:extLst>
            </p:cNvPr>
            <p:cNvSpPr/>
            <p:nvPr/>
          </p:nvSpPr>
          <p:spPr>
            <a:xfrm>
              <a:off x="4757125" y="591395"/>
              <a:ext cx="38146" cy="38146"/>
            </a:xfrm>
            <a:custGeom>
              <a:avLst/>
              <a:gdLst/>
              <a:ahLst/>
              <a:cxnLst/>
              <a:rect l="l" t="t" r="r" b="b"/>
              <a:pathLst>
                <a:path w="545" h="545" extrusionOk="0">
                  <a:moveTo>
                    <a:pt x="272" y="0"/>
                  </a:moveTo>
                  <a:cubicBezTo>
                    <a:pt x="124" y="0"/>
                    <a:pt x="0" y="124"/>
                    <a:pt x="0" y="272"/>
                  </a:cubicBezTo>
                  <a:cubicBezTo>
                    <a:pt x="0" y="421"/>
                    <a:pt x="124" y="545"/>
                    <a:pt x="272" y="545"/>
                  </a:cubicBezTo>
                  <a:cubicBezTo>
                    <a:pt x="421" y="545"/>
                    <a:pt x="544" y="421"/>
                    <a:pt x="544" y="272"/>
                  </a:cubicBezTo>
                  <a:cubicBezTo>
                    <a:pt x="544" y="124"/>
                    <a:pt x="421" y="0"/>
                    <a:pt x="2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2038;p74">
              <a:extLst>
                <a:ext uri="{FF2B5EF4-FFF2-40B4-BE49-F238E27FC236}">
                  <a16:creationId xmlns:a16="http://schemas.microsoft.com/office/drawing/2014/main" id="{DCA0E3FA-362A-1006-898D-A656AD4494B3}"/>
                </a:ext>
              </a:extLst>
            </p:cNvPr>
            <p:cNvSpPr/>
            <p:nvPr/>
          </p:nvSpPr>
          <p:spPr>
            <a:xfrm>
              <a:off x="5358029" y="1985179"/>
              <a:ext cx="38146" cy="38146"/>
            </a:xfrm>
            <a:custGeom>
              <a:avLst/>
              <a:gdLst/>
              <a:ahLst/>
              <a:cxnLst/>
              <a:rect l="l" t="t" r="r" b="b"/>
              <a:pathLst>
                <a:path w="545" h="545" extrusionOk="0">
                  <a:moveTo>
                    <a:pt x="273" y="1"/>
                  </a:moveTo>
                  <a:cubicBezTo>
                    <a:pt x="124" y="1"/>
                    <a:pt x="0" y="124"/>
                    <a:pt x="0" y="273"/>
                  </a:cubicBezTo>
                  <a:cubicBezTo>
                    <a:pt x="0" y="421"/>
                    <a:pt x="124" y="545"/>
                    <a:pt x="273" y="545"/>
                  </a:cubicBezTo>
                  <a:cubicBezTo>
                    <a:pt x="421" y="545"/>
                    <a:pt x="545" y="421"/>
                    <a:pt x="545" y="273"/>
                  </a:cubicBezTo>
                  <a:cubicBezTo>
                    <a:pt x="545" y="124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2039;p74">
              <a:extLst>
                <a:ext uri="{FF2B5EF4-FFF2-40B4-BE49-F238E27FC236}">
                  <a16:creationId xmlns:a16="http://schemas.microsoft.com/office/drawing/2014/main" id="{72381974-7828-90B0-6FE1-5D846CED6212}"/>
                </a:ext>
              </a:extLst>
            </p:cNvPr>
            <p:cNvSpPr/>
            <p:nvPr/>
          </p:nvSpPr>
          <p:spPr>
            <a:xfrm>
              <a:off x="5015959" y="1199983"/>
              <a:ext cx="38146" cy="37306"/>
            </a:xfrm>
            <a:custGeom>
              <a:avLst/>
              <a:gdLst/>
              <a:ahLst/>
              <a:cxnLst/>
              <a:rect l="l" t="t" r="r" b="b"/>
              <a:pathLst>
                <a:path w="545" h="533" extrusionOk="0">
                  <a:moveTo>
                    <a:pt x="273" y="1"/>
                  </a:moveTo>
                  <a:cubicBezTo>
                    <a:pt x="124" y="1"/>
                    <a:pt x="0" y="112"/>
                    <a:pt x="0" y="273"/>
                  </a:cubicBezTo>
                  <a:cubicBezTo>
                    <a:pt x="0" y="421"/>
                    <a:pt x="124" y="533"/>
                    <a:pt x="273" y="533"/>
                  </a:cubicBezTo>
                  <a:cubicBezTo>
                    <a:pt x="421" y="533"/>
                    <a:pt x="545" y="421"/>
                    <a:pt x="545" y="273"/>
                  </a:cubicBezTo>
                  <a:cubicBezTo>
                    <a:pt x="545" y="112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040;p74">
              <a:extLst>
                <a:ext uri="{FF2B5EF4-FFF2-40B4-BE49-F238E27FC236}">
                  <a16:creationId xmlns:a16="http://schemas.microsoft.com/office/drawing/2014/main" id="{B74B3F0F-D62B-DC8D-5663-613DD0E024D4}"/>
                </a:ext>
              </a:extLst>
            </p:cNvPr>
            <p:cNvSpPr/>
            <p:nvPr/>
          </p:nvSpPr>
          <p:spPr>
            <a:xfrm>
              <a:off x="5358034" y="1337133"/>
              <a:ext cx="38146" cy="37306"/>
            </a:xfrm>
            <a:custGeom>
              <a:avLst/>
              <a:gdLst/>
              <a:ahLst/>
              <a:cxnLst/>
              <a:rect l="l" t="t" r="r" b="b"/>
              <a:pathLst>
                <a:path w="545" h="533" extrusionOk="0">
                  <a:moveTo>
                    <a:pt x="273" y="1"/>
                  </a:moveTo>
                  <a:cubicBezTo>
                    <a:pt x="124" y="1"/>
                    <a:pt x="0" y="112"/>
                    <a:pt x="0" y="273"/>
                  </a:cubicBezTo>
                  <a:cubicBezTo>
                    <a:pt x="0" y="421"/>
                    <a:pt x="124" y="533"/>
                    <a:pt x="273" y="533"/>
                  </a:cubicBezTo>
                  <a:cubicBezTo>
                    <a:pt x="421" y="533"/>
                    <a:pt x="545" y="421"/>
                    <a:pt x="545" y="273"/>
                  </a:cubicBezTo>
                  <a:cubicBezTo>
                    <a:pt x="545" y="112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50" name="Google Shape;515;p46">
            <a:extLst>
              <a:ext uri="{FF2B5EF4-FFF2-40B4-BE49-F238E27FC236}">
                <a16:creationId xmlns:a16="http://schemas.microsoft.com/office/drawing/2014/main" id="{2FB78E97-059C-945C-5D1E-48795C5D8113}"/>
              </a:ext>
            </a:extLst>
          </p:cNvPr>
          <p:cNvSpPr txBox="1">
            <a:spLocks/>
          </p:cNvSpPr>
          <p:nvPr/>
        </p:nvSpPr>
        <p:spPr>
          <a:xfrm>
            <a:off x="605875" y="-89427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nconsolata Medium"/>
              <a:buNone/>
              <a:defRPr sz="3500" b="0" i="0" u="none" strike="noStrike" cap="none">
                <a:solidFill>
                  <a:schemeClr val="dk1"/>
                </a:solidFill>
                <a:latin typeface="Inconsolata Medium"/>
                <a:ea typeface="Inconsolata Medium"/>
                <a:cs typeface="Inconsolata Medium"/>
                <a:sym typeface="Inconsolata Medium"/>
              </a:defRPr>
            </a:lvl9pPr>
          </a:lstStyle>
          <a:p>
            <a:pPr algn="ctr"/>
            <a:r>
              <a:rPr lang="ru-RU" sz="2800" noProof="1">
                <a:latin typeface="Century Gothic" panose="020B0502020202020204" pitchFamily="34" charset="0"/>
                <a:ea typeface="Times New Roman" panose="02020603050405020304" pitchFamily="18" charset="0"/>
              </a:rPr>
              <a:t>Щиро дякую за увагу!</a:t>
            </a:r>
            <a:endParaRPr lang="ru-RU" sz="4400" noProof="1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9" name="Google Shape;1989;p74"/>
          <p:cNvGrpSpPr/>
          <p:nvPr/>
        </p:nvGrpSpPr>
        <p:grpSpPr>
          <a:xfrm>
            <a:off x="3669189" y="2492173"/>
            <a:ext cx="2277793" cy="1669377"/>
            <a:chOff x="1864650" y="536925"/>
            <a:chExt cx="4142949" cy="3036335"/>
          </a:xfrm>
        </p:grpSpPr>
        <p:grpSp>
          <p:nvGrpSpPr>
            <p:cNvPr id="1990" name="Google Shape;1990;p74"/>
            <p:cNvGrpSpPr/>
            <p:nvPr/>
          </p:nvGrpSpPr>
          <p:grpSpPr>
            <a:xfrm>
              <a:off x="1864650" y="1097275"/>
              <a:ext cx="3239875" cy="2475985"/>
              <a:chOff x="1864650" y="1097275"/>
              <a:chExt cx="3239875" cy="2475985"/>
            </a:xfrm>
          </p:grpSpPr>
          <p:sp>
            <p:nvSpPr>
              <p:cNvPr id="1991" name="Google Shape;1991;p74"/>
              <p:cNvSpPr/>
              <p:nvPr/>
            </p:nvSpPr>
            <p:spPr>
              <a:xfrm>
                <a:off x="2322919" y="1660104"/>
                <a:ext cx="2379587" cy="530914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8053" extrusionOk="0">
                    <a:moveTo>
                      <a:pt x="1856" y="0"/>
                    </a:moveTo>
                    <a:cubicBezTo>
                      <a:pt x="829" y="0"/>
                      <a:pt x="0" y="829"/>
                      <a:pt x="0" y="1856"/>
                    </a:cubicBezTo>
                    <a:lnTo>
                      <a:pt x="0" y="6197"/>
                    </a:lnTo>
                    <a:cubicBezTo>
                      <a:pt x="0" y="7224"/>
                      <a:pt x="829" y="8053"/>
                      <a:pt x="1856" y="8053"/>
                    </a:cubicBezTo>
                    <a:lnTo>
                      <a:pt x="34238" y="8053"/>
                    </a:lnTo>
                    <a:cubicBezTo>
                      <a:pt x="35265" y="8053"/>
                      <a:pt x="36093" y="7224"/>
                      <a:pt x="36093" y="6197"/>
                    </a:cubicBezTo>
                    <a:lnTo>
                      <a:pt x="36093" y="1856"/>
                    </a:lnTo>
                    <a:cubicBezTo>
                      <a:pt x="36093" y="829"/>
                      <a:pt x="35265" y="0"/>
                      <a:pt x="342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2" name="Google Shape;1992;p74"/>
              <p:cNvSpPr/>
              <p:nvPr/>
            </p:nvSpPr>
            <p:spPr>
              <a:xfrm>
                <a:off x="1864650" y="2159181"/>
                <a:ext cx="3239875" cy="1414079"/>
              </a:xfrm>
              <a:custGeom>
                <a:avLst/>
                <a:gdLst/>
                <a:ahLst/>
                <a:cxnLst/>
                <a:rect l="l" t="t" r="r" b="b"/>
                <a:pathLst>
                  <a:path w="49143" h="21449" extrusionOk="0">
                    <a:moveTo>
                      <a:pt x="8807" y="0"/>
                    </a:moveTo>
                    <a:cubicBezTo>
                      <a:pt x="7780" y="0"/>
                      <a:pt x="6951" y="829"/>
                      <a:pt x="6951" y="1856"/>
                    </a:cubicBezTo>
                    <a:lnTo>
                      <a:pt x="0" y="19593"/>
                    </a:lnTo>
                    <a:cubicBezTo>
                      <a:pt x="0" y="20619"/>
                      <a:pt x="829" y="21448"/>
                      <a:pt x="1855" y="21448"/>
                    </a:cubicBezTo>
                    <a:lnTo>
                      <a:pt x="47287" y="21423"/>
                    </a:lnTo>
                    <a:cubicBezTo>
                      <a:pt x="48314" y="21423"/>
                      <a:pt x="49142" y="20582"/>
                      <a:pt x="49142" y="19556"/>
                    </a:cubicBezTo>
                    <a:lnTo>
                      <a:pt x="43044" y="1856"/>
                    </a:lnTo>
                    <a:cubicBezTo>
                      <a:pt x="43044" y="829"/>
                      <a:pt x="42216" y="0"/>
                      <a:pt x="41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3" name="Google Shape;1993;p74"/>
              <p:cNvSpPr/>
              <p:nvPr/>
            </p:nvSpPr>
            <p:spPr>
              <a:xfrm>
                <a:off x="2331885" y="2388281"/>
                <a:ext cx="2371412" cy="818028"/>
              </a:xfrm>
              <a:custGeom>
                <a:avLst/>
                <a:gdLst/>
                <a:ahLst/>
                <a:cxnLst/>
                <a:rect l="l" t="t" r="r" b="b"/>
                <a:pathLst>
                  <a:path w="35970" h="12408" extrusionOk="0">
                    <a:moveTo>
                      <a:pt x="31245" y="1"/>
                    </a:moveTo>
                    <a:lnTo>
                      <a:pt x="4157" y="112"/>
                    </a:lnTo>
                    <a:cubicBezTo>
                      <a:pt x="3241" y="112"/>
                      <a:pt x="2450" y="706"/>
                      <a:pt x="2264" y="1522"/>
                    </a:cubicBezTo>
                    <a:lnTo>
                      <a:pt x="260" y="10045"/>
                    </a:lnTo>
                    <a:cubicBezTo>
                      <a:pt x="1" y="11158"/>
                      <a:pt x="916" y="12209"/>
                      <a:pt x="2153" y="12222"/>
                    </a:cubicBezTo>
                    <a:lnTo>
                      <a:pt x="33743" y="12407"/>
                    </a:lnTo>
                    <a:cubicBezTo>
                      <a:pt x="35030" y="12407"/>
                      <a:pt x="35970" y="11294"/>
                      <a:pt x="35648" y="10156"/>
                    </a:cubicBezTo>
                    <a:lnTo>
                      <a:pt x="33150" y="1337"/>
                    </a:lnTo>
                    <a:cubicBezTo>
                      <a:pt x="32927" y="545"/>
                      <a:pt x="32148" y="1"/>
                      <a:pt x="31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4" name="Google Shape;1994;p74"/>
              <p:cNvSpPr/>
              <p:nvPr/>
            </p:nvSpPr>
            <p:spPr>
              <a:xfrm>
                <a:off x="3114721" y="3133666"/>
                <a:ext cx="796009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2190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06"/>
                    </a:lnTo>
                    <a:cubicBezTo>
                      <a:pt x="1" y="2016"/>
                      <a:pt x="174" y="2190"/>
                      <a:pt x="384" y="2190"/>
                    </a:cubicBezTo>
                    <a:lnTo>
                      <a:pt x="11690" y="2190"/>
                    </a:lnTo>
                    <a:cubicBezTo>
                      <a:pt x="11900" y="2190"/>
                      <a:pt x="12073" y="2016"/>
                      <a:pt x="12073" y="1806"/>
                    </a:cubicBezTo>
                    <a:lnTo>
                      <a:pt x="12073" y="384"/>
                    </a:lnTo>
                    <a:cubicBezTo>
                      <a:pt x="12073" y="173"/>
                      <a:pt x="11900" y="0"/>
                      <a:pt x="11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5" name="Google Shape;1995;p74"/>
              <p:cNvSpPr/>
              <p:nvPr/>
            </p:nvSpPr>
            <p:spPr>
              <a:xfrm>
                <a:off x="4381141" y="2942803"/>
                <a:ext cx="256985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8" h="2191" extrusionOk="0">
                    <a:moveTo>
                      <a:pt x="384" y="1"/>
                    </a:moveTo>
                    <a:cubicBezTo>
                      <a:pt x="174" y="1"/>
                      <a:pt x="1" y="162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514" y="2190"/>
                    </a:lnTo>
                    <a:cubicBezTo>
                      <a:pt x="3736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36" y="1"/>
                      <a:pt x="35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6" name="Google Shape;1996;p74"/>
              <p:cNvSpPr/>
              <p:nvPr/>
            </p:nvSpPr>
            <p:spPr>
              <a:xfrm>
                <a:off x="4096594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61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513" y="2190"/>
                    </a:lnTo>
                    <a:cubicBezTo>
                      <a:pt x="3723" y="2190"/>
                      <a:pt x="3896" y="2017"/>
                      <a:pt x="3896" y="1807"/>
                    </a:cubicBezTo>
                    <a:lnTo>
                      <a:pt x="3896" y="384"/>
                    </a:lnTo>
                    <a:cubicBezTo>
                      <a:pt x="3896" y="162"/>
                      <a:pt x="3723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7" name="Google Shape;1997;p74"/>
              <p:cNvSpPr/>
              <p:nvPr/>
            </p:nvSpPr>
            <p:spPr>
              <a:xfrm>
                <a:off x="3811189" y="2942803"/>
                <a:ext cx="257711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09" h="2191" extrusionOk="0">
                    <a:moveTo>
                      <a:pt x="383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3" y="2190"/>
                    </a:cubicBezTo>
                    <a:lnTo>
                      <a:pt x="3525" y="2190"/>
                    </a:lnTo>
                    <a:cubicBezTo>
                      <a:pt x="3735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5" y="1"/>
                      <a:pt x="3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8" name="Google Shape;1998;p74"/>
              <p:cNvSpPr/>
              <p:nvPr/>
            </p:nvSpPr>
            <p:spPr>
              <a:xfrm>
                <a:off x="3526576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4" y="2190"/>
                    </a:cubicBezTo>
                    <a:lnTo>
                      <a:pt x="3513" y="2190"/>
                    </a:lnTo>
                    <a:cubicBezTo>
                      <a:pt x="3736" y="2190"/>
                      <a:pt x="3896" y="2017"/>
                      <a:pt x="3896" y="1807"/>
                    </a:cubicBezTo>
                    <a:lnTo>
                      <a:pt x="3896" y="384"/>
                    </a:lnTo>
                    <a:cubicBezTo>
                      <a:pt x="3896" y="162"/>
                      <a:pt x="3736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9" name="Google Shape;1999;p74"/>
              <p:cNvSpPr/>
              <p:nvPr/>
            </p:nvSpPr>
            <p:spPr>
              <a:xfrm>
                <a:off x="3241963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4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4" y="2190"/>
                      <a:pt x="384" y="2190"/>
                    </a:cubicBezTo>
                    <a:lnTo>
                      <a:pt x="3513" y="2190"/>
                    </a:lnTo>
                    <a:cubicBezTo>
                      <a:pt x="3723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23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0" name="Google Shape;2000;p74"/>
              <p:cNvSpPr/>
              <p:nvPr/>
            </p:nvSpPr>
            <p:spPr>
              <a:xfrm>
                <a:off x="2956558" y="2942803"/>
                <a:ext cx="257711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09" h="2191" extrusionOk="0">
                    <a:moveTo>
                      <a:pt x="384" y="1"/>
                    </a:moveTo>
                    <a:cubicBezTo>
                      <a:pt x="173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4" y="2190"/>
                    </a:cubicBezTo>
                    <a:lnTo>
                      <a:pt x="3525" y="2190"/>
                    </a:lnTo>
                    <a:cubicBezTo>
                      <a:pt x="3736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6" y="1"/>
                      <a:pt x="35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1" name="Google Shape;2001;p74"/>
              <p:cNvSpPr/>
              <p:nvPr/>
            </p:nvSpPr>
            <p:spPr>
              <a:xfrm>
                <a:off x="2671945" y="2942803"/>
                <a:ext cx="257777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2191" extrusionOk="0">
                    <a:moveTo>
                      <a:pt x="384" y="1"/>
                    </a:moveTo>
                    <a:cubicBezTo>
                      <a:pt x="174" y="1"/>
                      <a:pt x="0" y="162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4" y="2190"/>
                      <a:pt x="384" y="2190"/>
                    </a:cubicBezTo>
                    <a:lnTo>
                      <a:pt x="3526" y="2190"/>
                    </a:lnTo>
                    <a:cubicBezTo>
                      <a:pt x="3736" y="2190"/>
                      <a:pt x="3909" y="2017"/>
                      <a:pt x="3909" y="1807"/>
                    </a:cubicBezTo>
                    <a:lnTo>
                      <a:pt x="3909" y="384"/>
                    </a:lnTo>
                    <a:cubicBezTo>
                      <a:pt x="3909" y="162"/>
                      <a:pt x="3736" y="1"/>
                      <a:pt x="3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2" name="Google Shape;2002;p74"/>
              <p:cNvSpPr/>
              <p:nvPr/>
            </p:nvSpPr>
            <p:spPr>
              <a:xfrm>
                <a:off x="2387331" y="2942803"/>
                <a:ext cx="256919" cy="144447"/>
              </a:xfrm>
              <a:custGeom>
                <a:avLst/>
                <a:gdLst/>
                <a:ahLst/>
                <a:cxnLst/>
                <a:rect l="l" t="t" r="r" b="b"/>
                <a:pathLst>
                  <a:path w="3897" h="2191" extrusionOk="0">
                    <a:moveTo>
                      <a:pt x="384" y="1"/>
                    </a:moveTo>
                    <a:cubicBezTo>
                      <a:pt x="174" y="1"/>
                      <a:pt x="1" y="162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513" y="2190"/>
                    </a:lnTo>
                    <a:cubicBezTo>
                      <a:pt x="3724" y="2190"/>
                      <a:pt x="3897" y="2017"/>
                      <a:pt x="3897" y="1807"/>
                    </a:cubicBezTo>
                    <a:lnTo>
                      <a:pt x="3897" y="384"/>
                    </a:lnTo>
                    <a:cubicBezTo>
                      <a:pt x="3897" y="162"/>
                      <a:pt x="3724" y="1"/>
                      <a:pt x="35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3" name="Google Shape;2003;p74"/>
              <p:cNvSpPr/>
              <p:nvPr/>
            </p:nvSpPr>
            <p:spPr>
              <a:xfrm>
                <a:off x="4349364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4" name="Google Shape;2004;p74"/>
              <p:cNvSpPr/>
              <p:nvPr/>
            </p:nvSpPr>
            <p:spPr>
              <a:xfrm>
                <a:off x="4073717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62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62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5" name="Google Shape;2005;p74"/>
              <p:cNvSpPr/>
              <p:nvPr/>
            </p:nvSpPr>
            <p:spPr>
              <a:xfrm>
                <a:off x="3798136" y="2760973"/>
                <a:ext cx="248744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2190" extrusionOk="0">
                    <a:moveTo>
                      <a:pt x="384" y="1"/>
                    </a:moveTo>
                    <a:cubicBezTo>
                      <a:pt x="161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389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6" name="Google Shape;2006;p74"/>
              <p:cNvSpPr/>
              <p:nvPr/>
            </p:nvSpPr>
            <p:spPr>
              <a:xfrm>
                <a:off x="3522488" y="2760973"/>
                <a:ext cx="248744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2190" extrusionOk="0">
                    <a:moveTo>
                      <a:pt x="384" y="1"/>
                    </a:moveTo>
                    <a:cubicBezTo>
                      <a:pt x="161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61" y="2190"/>
                      <a:pt x="384" y="2190"/>
                    </a:cubicBezTo>
                    <a:lnTo>
                      <a:pt x="3389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7" name="Google Shape;2007;p74"/>
              <p:cNvSpPr/>
              <p:nvPr/>
            </p:nvSpPr>
            <p:spPr>
              <a:xfrm>
                <a:off x="3246841" y="2760973"/>
                <a:ext cx="248810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74" h="2190" extrusionOk="0">
                    <a:moveTo>
                      <a:pt x="384" y="1"/>
                    </a:moveTo>
                    <a:cubicBezTo>
                      <a:pt x="161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61" y="2190"/>
                      <a:pt x="384" y="2190"/>
                    </a:cubicBezTo>
                    <a:lnTo>
                      <a:pt x="3390" y="2190"/>
                    </a:lnTo>
                    <a:cubicBezTo>
                      <a:pt x="3600" y="2190"/>
                      <a:pt x="3773" y="2017"/>
                      <a:pt x="3773" y="1807"/>
                    </a:cubicBezTo>
                    <a:lnTo>
                      <a:pt x="3773" y="384"/>
                    </a:lnTo>
                    <a:cubicBezTo>
                      <a:pt x="3773" y="174"/>
                      <a:pt x="3600" y="1"/>
                      <a:pt x="33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8" name="Google Shape;2008;p74"/>
              <p:cNvSpPr/>
              <p:nvPr/>
            </p:nvSpPr>
            <p:spPr>
              <a:xfrm>
                <a:off x="2970403" y="2760973"/>
                <a:ext cx="249602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402" y="2190"/>
                    </a:lnTo>
                    <a:cubicBezTo>
                      <a:pt x="3612" y="2190"/>
                      <a:pt x="3785" y="2017"/>
                      <a:pt x="3785" y="1807"/>
                    </a:cubicBezTo>
                    <a:lnTo>
                      <a:pt x="3785" y="384"/>
                    </a:lnTo>
                    <a:cubicBezTo>
                      <a:pt x="3785" y="174"/>
                      <a:pt x="3612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9" name="Google Shape;2009;p74"/>
              <p:cNvSpPr/>
              <p:nvPr/>
            </p:nvSpPr>
            <p:spPr>
              <a:xfrm>
                <a:off x="2694756" y="2760973"/>
                <a:ext cx="249602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2190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07"/>
                    </a:lnTo>
                    <a:cubicBezTo>
                      <a:pt x="1" y="2017"/>
                      <a:pt x="174" y="2190"/>
                      <a:pt x="384" y="2190"/>
                    </a:cubicBezTo>
                    <a:lnTo>
                      <a:pt x="3402" y="2190"/>
                    </a:lnTo>
                    <a:cubicBezTo>
                      <a:pt x="3613" y="2190"/>
                      <a:pt x="3786" y="2017"/>
                      <a:pt x="3786" y="1807"/>
                    </a:cubicBezTo>
                    <a:lnTo>
                      <a:pt x="3786" y="384"/>
                    </a:lnTo>
                    <a:cubicBezTo>
                      <a:pt x="3786" y="174"/>
                      <a:pt x="3613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0" name="Google Shape;2010;p74"/>
              <p:cNvSpPr/>
              <p:nvPr/>
            </p:nvSpPr>
            <p:spPr>
              <a:xfrm>
                <a:off x="2419175" y="2760973"/>
                <a:ext cx="249536" cy="144381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2190" extrusionOk="0">
                    <a:moveTo>
                      <a:pt x="383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07"/>
                    </a:lnTo>
                    <a:cubicBezTo>
                      <a:pt x="0" y="2017"/>
                      <a:pt x="173" y="2190"/>
                      <a:pt x="383" y="2190"/>
                    </a:cubicBezTo>
                    <a:lnTo>
                      <a:pt x="3402" y="2190"/>
                    </a:lnTo>
                    <a:cubicBezTo>
                      <a:pt x="3612" y="2190"/>
                      <a:pt x="3785" y="2017"/>
                      <a:pt x="3785" y="1807"/>
                    </a:cubicBezTo>
                    <a:lnTo>
                      <a:pt x="3785" y="384"/>
                    </a:lnTo>
                    <a:cubicBezTo>
                      <a:pt x="3785" y="174"/>
                      <a:pt x="3612" y="1"/>
                      <a:pt x="3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1" name="Google Shape;2011;p74"/>
              <p:cNvSpPr/>
              <p:nvPr/>
            </p:nvSpPr>
            <p:spPr>
              <a:xfrm>
                <a:off x="4323256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62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62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2" name="Google Shape;2012;p74"/>
              <p:cNvSpPr/>
              <p:nvPr/>
            </p:nvSpPr>
            <p:spPr>
              <a:xfrm>
                <a:off x="4059872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39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39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3" name="Google Shape;2013;p74"/>
              <p:cNvSpPr/>
              <p:nvPr/>
            </p:nvSpPr>
            <p:spPr>
              <a:xfrm>
                <a:off x="3797278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4" name="Google Shape;2014;p74"/>
              <p:cNvSpPr/>
              <p:nvPr/>
            </p:nvSpPr>
            <p:spPr>
              <a:xfrm>
                <a:off x="3534685" y="2589758"/>
                <a:ext cx="237405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2202" extrusionOk="0">
                    <a:moveTo>
                      <a:pt x="384" y="0"/>
                    </a:moveTo>
                    <a:cubicBezTo>
                      <a:pt x="174" y="0"/>
                      <a:pt x="1" y="173"/>
                      <a:pt x="1" y="384"/>
                    </a:cubicBezTo>
                    <a:lnTo>
                      <a:pt x="1" y="1818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217" y="2202"/>
                    </a:lnTo>
                    <a:cubicBezTo>
                      <a:pt x="3427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7" y="0"/>
                      <a:pt x="32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5" name="Google Shape;2015;p74"/>
              <p:cNvSpPr/>
              <p:nvPr/>
            </p:nvSpPr>
            <p:spPr>
              <a:xfrm>
                <a:off x="3272158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599" y="2029"/>
                      <a:pt x="3599" y="1818"/>
                    </a:cubicBezTo>
                    <a:lnTo>
                      <a:pt x="3599" y="384"/>
                    </a:lnTo>
                    <a:cubicBezTo>
                      <a:pt x="3599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6" name="Google Shape;2016;p74"/>
              <p:cNvSpPr/>
              <p:nvPr/>
            </p:nvSpPr>
            <p:spPr>
              <a:xfrm>
                <a:off x="3009565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61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61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7" name="Google Shape;2017;p74"/>
              <p:cNvSpPr/>
              <p:nvPr/>
            </p:nvSpPr>
            <p:spPr>
              <a:xfrm>
                <a:off x="2746180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3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3" y="2202"/>
                    </a:cubicBezTo>
                    <a:lnTo>
                      <a:pt x="3216" y="2202"/>
                    </a:lnTo>
                    <a:cubicBezTo>
                      <a:pt x="3426" y="2202"/>
                      <a:pt x="3599" y="2029"/>
                      <a:pt x="3599" y="1818"/>
                    </a:cubicBezTo>
                    <a:lnTo>
                      <a:pt x="3599" y="384"/>
                    </a:lnTo>
                    <a:cubicBezTo>
                      <a:pt x="3599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8" name="Google Shape;2018;p74"/>
              <p:cNvSpPr/>
              <p:nvPr/>
            </p:nvSpPr>
            <p:spPr>
              <a:xfrm>
                <a:off x="2483587" y="2589758"/>
                <a:ext cx="237339" cy="145172"/>
              </a:xfrm>
              <a:custGeom>
                <a:avLst/>
                <a:gdLst/>
                <a:ahLst/>
                <a:cxnLst/>
                <a:rect l="l" t="t" r="r" b="b"/>
                <a:pathLst>
                  <a:path w="3600" h="2202" extrusionOk="0">
                    <a:moveTo>
                      <a:pt x="384" y="0"/>
                    </a:moveTo>
                    <a:cubicBezTo>
                      <a:pt x="173" y="0"/>
                      <a:pt x="0" y="173"/>
                      <a:pt x="0" y="384"/>
                    </a:cubicBezTo>
                    <a:lnTo>
                      <a:pt x="0" y="1818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216" y="2202"/>
                    </a:lnTo>
                    <a:cubicBezTo>
                      <a:pt x="3426" y="2202"/>
                      <a:pt x="3600" y="2029"/>
                      <a:pt x="3600" y="1818"/>
                    </a:cubicBezTo>
                    <a:lnTo>
                      <a:pt x="3600" y="384"/>
                    </a:lnTo>
                    <a:cubicBezTo>
                      <a:pt x="3600" y="173"/>
                      <a:pt x="3426" y="0"/>
                      <a:pt x="32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9" name="Google Shape;2019;p74"/>
              <p:cNvSpPr/>
              <p:nvPr/>
            </p:nvSpPr>
            <p:spPr>
              <a:xfrm>
                <a:off x="4261283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0" name="Google Shape;2020;p74"/>
              <p:cNvSpPr/>
              <p:nvPr/>
            </p:nvSpPr>
            <p:spPr>
              <a:xfrm>
                <a:off x="4013392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1" name="Google Shape;2021;p74"/>
              <p:cNvSpPr/>
              <p:nvPr/>
            </p:nvSpPr>
            <p:spPr>
              <a:xfrm>
                <a:off x="3764644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2" name="Google Shape;2022;p74"/>
              <p:cNvSpPr/>
              <p:nvPr/>
            </p:nvSpPr>
            <p:spPr>
              <a:xfrm>
                <a:off x="3516753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3" name="Google Shape;2023;p74"/>
              <p:cNvSpPr/>
              <p:nvPr/>
            </p:nvSpPr>
            <p:spPr>
              <a:xfrm>
                <a:off x="3268861" y="2420916"/>
                <a:ext cx="223494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390" h="2203" extrusionOk="0">
                    <a:moveTo>
                      <a:pt x="384" y="1"/>
                    </a:moveTo>
                    <a:cubicBezTo>
                      <a:pt x="161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61" y="2202"/>
                      <a:pt x="384" y="2202"/>
                    </a:cubicBezTo>
                    <a:lnTo>
                      <a:pt x="3006" y="2202"/>
                    </a:lnTo>
                    <a:cubicBezTo>
                      <a:pt x="3229" y="2202"/>
                      <a:pt x="3390" y="2029"/>
                      <a:pt x="3390" y="1819"/>
                    </a:cubicBezTo>
                    <a:lnTo>
                      <a:pt x="3390" y="384"/>
                    </a:lnTo>
                    <a:cubicBezTo>
                      <a:pt x="3390" y="174"/>
                      <a:pt x="3229" y="1"/>
                      <a:pt x="30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4" name="Google Shape;2024;p74"/>
              <p:cNvSpPr/>
              <p:nvPr/>
            </p:nvSpPr>
            <p:spPr>
              <a:xfrm>
                <a:off x="3020179" y="2420916"/>
                <a:ext cx="224285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2203" extrusionOk="0">
                    <a:moveTo>
                      <a:pt x="383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19"/>
                    </a:lnTo>
                    <a:cubicBezTo>
                      <a:pt x="0" y="2029"/>
                      <a:pt x="173" y="2202"/>
                      <a:pt x="383" y="2202"/>
                    </a:cubicBezTo>
                    <a:lnTo>
                      <a:pt x="3018" y="2202"/>
                    </a:lnTo>
                    <a:cubicBezTo>
                      <a:pt x="3228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8" y="1"/>
                      <a:pt x="30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5" name="Google Shape;2025;p74"/>
              <p:cNvSpPr/>
              <p:nvPr/>
            </p:nvSpPr>
            <p:spPr>
              <a:xfrm>
                <a:off x="2772222" y="2420916"/>
                <a:ext cx="224351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2203" extrusionOk="0">
                    <a:moveTo>
                      <a:pt x="384" y="1"/>
                    </a:moveTo>
                    <a:cubicBezTo>
                      <a:pt x="174" y="1"/>
                      <a:pt x="1" y="174"/>
                      <a:pt x="1" y="384"/>
                    </a:cubicBezTo>
                    <a:lnTo>
                      <a:pt x="1" y="1819"/>
                    </a:lnTo>
                    <a:cubicBezTo>
                      <a:pt x="1" y="2029"/>
                      <a:pt x="174" y="2202"/>
                      <a:pt x="384" y="2202"/>
                    </a:cubicBezTo>
                    <a:lnTo>
                      <a:pt x="3019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6" name="Google Shape;2026;p74"/>
              <p:cNvSpPr/>
              <p:nvPr/>
            </p:nvSpPr>
            <p:spPr>
              <a:xfrm>
                <a:off x="2523540" y="2420916"/>
                <a:ext cx="224285" cy="145238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2203" extrusionOk="0">
                    <a:moveTo>
                      <a:pt x="384" y="1"/>
                    </a:moveTo>
                    <a:cubicBezTo>
                      <a:pt x="173" y="1"/>
                      <a:pt x="0" y="174"/>
                      <a:pt x="0" y="384"/>
                    </a:cubicBezTo>
                    <a:lnTo>
                      <a:pt x="0" y="1819"/>
                    </a:lnTo>
                    <a:cubicBezTo>
                      <a:pt x="0" y="2029"/>
                      <a:pt x="173" y="2202"/>
                      <a:pt x="384" y="2202"/>
                    </a:cubicBezTo>
                    <a:lnTo>
                      <a:pt x="3018" y="2202"/>
                    </a:lnTo>
                    <a:cubicBezTo>
                      <a:pt x="3229" y="2202"/>
                      <a:pt x="3402" y="2029"/>
                      <a:pt x="3402" y="1819"/>
                    </a:cubicBezTo>
                    <a:lnTo>
                      <a:pt x="3402" y="384"/>
                    </a:lnTo>
                    <a:cubicBezTo>
                      <a:pt x="3402" y="174"/>
                      <a:pt x="3229" y="1"/>
                      <a:pt x="30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7" name="Google Shape;2027;p74"/>
              <p:cNvSpPr/>
              <p:nvPr/>
            </p:nvSpPr>
            <p:spPr>
              <a:xfrm>
                <a:off x="2716776" y="1688453"/>
                <a:ext cx="128097" cy="24894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3776" extrusionOk="0">
                    <a:moveTo>
                      <a:pt x="1330" y="0"/>
                    </a:moveTo>
                    <a:cubicBezTo>
                      <a:pt x="1039" y="0"/>
                      <a:pt x="687" y="100"/>
                      <a:pt x="331" y="100"/>
                    </a:cubicBezTo>
                    <a:cubicBezTo>
                      <a:pt x="221" y="100"/>
                      <a:pt x="110" y="91"/>
                      <a:pt x="1" y="65"/>
                    </a:cubicBezTo>
                    <a:lnTo>
                      <a:pt x="1" y="65"/>
                    </a:lnTo>
                    <a:cubicBezTo>
                      <a:pt x="186" y="1240"/>
                      <a:pt x="186" y="2428"/>
                      <a:pt x="1" y="3603"/>
                    </a:cubicBezTo>
                    <a:cubicBezTo>
                      <a:pt x="632" y="3665"/>
                      <a:pt x="1262" y="3714"/>
                      <a:pt x="1881" y="3776"/>
                    </a:cubicBezTo>
                    <a:cubicBezTo>
                      <a:pt x="1906" y="2786"/>
                      <a:pt x="1918" y="1797"/>
                      <a:pt x="1943" y="807"/>
                    </a:cubicBezTo>
                    <a:cubicBezTo>
                      <a:pt x="1943" y="585"/>
                      <a:pt x="1943" y="350"/>
                      <a:pt x="1807" y="189"/>
                    </a:cubicBezTo>
                    <a:cubicBezTo>
                      <a:pt x="1686" y="44"/>
                      <a:pt x="1522" y="0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8" name="Google Shape;2028;p74"/>
              <p:cNvSpPr/>
              <p:nvPr/>
            </p:nvSpPr>
            <p:spPr>
              <a:xfrm>
                <a:off x="4164237" y="1688453"/>
                <a:ext cx="128097" cy="248942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3776" extrusionOk="0">
                    <a:moveTo>
                      <a:pt x="1330" y="0"/>
                    </a:moveTo>
                    <a:cubicBezTo>
                      <a:pt x="1040" y="0"/>
                      <a:pt x="687" y="100"/>
                      <a:pt x="331" y="100"/>
                    </a:cubicBezTo>
                    <a:cubicBezTo>
                      <a:pt x="221" y="100"/>
                      <a:pt x="110" y="91"/>
                      <a:pt x="1" y="65"/>
                    </a:cubicBezTo>
                    <a:lnTo>
                      <a:pt x="1" y="65"/>
                    </a:lnTo>
                    <a:cubicBezTo>
                      <a:pt x="186" y="1240"/>
                      <a:pt x="186" y="2428"/>
                      <a:pt x="1" y="3603"/>
                    </a:cubicBezTo>
                    <a:cubicBezTo>
                      <a:pt x="632" y="3665"/>
                      <a:pt x="1250" y="3714"/>
                      <a:pt x="1881" y="3776"/>
                    </a:cubicBezTo>
                    <a:cubicBezTo>
                      <a:pt x="1893" y="2786"/>
                      <a:pt x="1918" y="1797"/>
                      <a:pt x="1930" y="807"/>
                    </a:cubicBezTo>
                    <a:cubicBezTo>
                      <a:pt x="1943" y="585"/>
                      <a:pt x="1943" y="350"/>
                      <a:pt x="1807" y="189"/>
                    </a:cubicBezTo>
                    <a:cubicBezTo>
                      <a:pt x="1686" y="44"/>
                      <a:pt x="1522" y="0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9" name="Google Shape;2029;p74"/>
              <p:cNvSpPr/>
              <p:nvPr/>
            </p:nvSpPr>
            <p:spPr>
              <a:xfrm>
                <a:off x="2322919" y="1732691"/>
                <a:ext cx="2379587" cy="160665"/>
              </a:xfrm>
              <a:custGeom>
                <a:avLst/>
                <a:gdLst/>
                <a:ahLst/>
                <a:cxnLst/>
                <a:rect l="l" t="t" r="r" b="b"/>
                <a:pathLst>
                  <a:path w="36094" h="2437" extrusionOk="0">
                    <a:moveTo>
                      <a:pt x="0" y="0"/>
                    </a:moveTo>
                    <a:lnTo>
                      <a:pt x="0" y="2437"/>
                    </a:lnTo>
                    <a:lnTo>
                      <a:pt x="36093" y="2437"/>
                    </a:lnTo>
                    <a:lnTo>
                      <a:pt x="360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0" name="Google Shape;2030;p74"/>
              <p:cNvSpPr/>
              <p:nvPr/>
            </p:nvSpPr>
            <p:spPr>
              <a:xfrm>
                <a:off x="2438690" y="1097275"/>
                <a:ext cx="2121943" cy="750453"/>
              </a:xfrm>
              <a:custGeom>
                <a:avLst/>
                <a:gdLst/>
                <a:ahLst/>
                <a:cxnLst/>
                <a:rect l="l" t="t" r="r" b="b"/>
                <a:pathLst>
                  <a:path w="32186" h="11383" extrusionOk="0">
                    <a:moveTo>
                      <a:pt x="22598" y="0"/>
                    </a:moveTo>
                    <a:cubicBezTo>
                      <a:pt x="15048" y="0"/>
                      <a:pt x="7500" y="350"/>
                      <a:pt x="1" y="1054"/>
                    </a:cubicBezTo>
                    <a:cubicBezTo>
                      <a:pt x="1238" y="4208"/>
                      <a:pt x="1745" y="7536"/>
                      <a:pt x="1498" y="10838"/>
                    </a:cubicBezTo>
                    <a:lnTo>
                      <a:pt x="31728" y="11382"/>
                    </a:lnTo>
                    <a:cubicBezTo>
                      <a:pt x="31876" y="7647"/>
                      <a:pt x="32024" y="3924"/>
                      <a:pt x="32185" y="188"/>
                    </a:cubicBezTo>
                    <a:cubicBezTo>
                      <a:pt x="28991" y="63"/>
                      <a:pt x="25794" y="0"/>
                      <a:pt x="225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1" name="Google Shape;2031;p74"/>
              <p:cNvSpPr/>
              <p:nvPr/>
            </p:nvSpPr>
            <p:spPr>
              <a:xfrm>
                <a:off x="4659228" y="1680872"/>
                <a:ext cx="398004" cy="286916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4352" extrusionOk="0">
                    <a:moveTo>
                      <a:pt x="4754" y="1"/>
                    </a:moveTo>
                    <a:cubicBezTo>
                      <a:pt x="4487" y="1"/>
                      <a:pt x="4213" y="65"/>
                      <a:pt x="3971" y="168"/>
                    </a:cubicBezTo>
                    <a:cubicBezTo>
                      <a:pt x="3477" y="390"/>
                      <a:pt x="3056" y="749"/>
                      <a:pt x="2586" y="1009"/>
                    </a:cubicBezTo>
                    <a:cubicBezTo>
                      <a:pt x="2008" y="1323"/>
                      <a:pt x="1359" y="1489"/>
                      <a:pt x="703" y="1489"/>
                    </a:cubicBezTo>
                    <a:cubicBezTo>
                      <a:pt x="531" y="1489"/>
                      <a:pt x="358" y="1477"/>
                      <a:pt x="186" y="1454"/>
                    </a:cubicBezTo>
                    <a:cubicBezTo>
                      <a:pt x="26" y="1998"/>
                      <a:pt x="1" y="2407"/>
                      <a:pt x="186" y="2654"/>
                    </a:cubicBezTo>
                    <a:cubicBezTo>
                      <a:pt x="384" y="2901"/>
                      <a:pt x="706" y="3000"/>
                      <a:pt x="1015" y="3000"/>
                    </a:cubicBezTo>
                    <a:cubicBezTo>
                      <a:pt x="1038" y="3001"/>
                      <a:pt x="1062" y="3002"/>
                      <a:pt x="1085" y="3002"/>
                    </a:cubicBezTo>
                    <a:cubicBezTo>
                      <a:pt x="1371" y="3002"/>
                      <a:pt x="1657" y="2936"/>
                      <a:pt x="1943" y="2901"/>
                    </a:cubicBezTo>
                    <a:cubicBezTo>
                      <a:pt x="2030" y="2891"/>
                      <a:pt x="2119" y="2886"/>
                      <a:pt x="2207" y="2886"/>
                    </a:cubicBezTo>
                    <a:cubicBezTo>
                      <a:pt x="2555" y="2886"/>
                      <a:pt x="2901" y="2971"/>
                      <a:pt x="3167" y="3198"/>
                    </a:cubicBezTo>
                    <a:cubicBezTo>
                      <a:pt x="3489" y="3483"/>
                      <a:pt x="3613" y="3965"/>
                      <a:pt x="3984" y="4212"/>
                    </a:cubicBezTo>
                    <a:cubicBezTo>
                      <a:pt x="4128" y="4309"/>
                      <a:pt x="4292" y="4352"/>
                      <a:pt x="4459" y="4352"/>
                    </a:cubicBezTo>
                    <a:cubicBezTo>
                      <a:pt x="4849" y="4352"/>
                      <a:pt x="5259" y="4117"/>
                      <a:pt x="5493" y="3780"/>
                    </a:cubicBezTo>
                    <a:cubicBezTo>
                      <a:pt x="5827" y="3310"/>
                      <a:pt x="5889" y="2703"/>
                      <a:pt x="5950" y="2122"/>
                    </a:cubicBezTo>
                    <a:cubicBezTo>
                      <a:pt x="6012" y="1454"/>
                      <a:pt x="6037" y="675"/>
                      <a:pt x="5517" y="242"/>
                    </a:cubicBezTo>
                    <a:cubicBezTo>
                      <a:pt x="5302" y="71"/>
                      <a:pt x="5032" y="1"/>
                      <a:pt x="47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2" name="Google Shape;2032;p74"/>
              <p:cNvSpPr/>
              <p:nvPr/>
            </p:nvSpPr>
            <p:spPr>
              <a:xfrm>
                <a:off x="1972245" y="1269479"/>
                <a:ext cx="416794" cy="605940"/>
              </a:xfrm>
              <a:custGeom>
                <a:avLst/>
                <a:gdLst/>
                <a:ahLst/>
                <a:cxnLst/>
                <a:rect l="l" t="t" r="r" b="b"/>
                <a:pathLst>
                  <a:path w="6322" h="9191" extrusionOk="0">
                    <a:moveTo>
                      <a:pt x="656" y="1"/>
                    </a:moveTo>
                    <a:cubicBezTo>
                      <a:pt x="1" y="1027"/>
                      <a:pt x="137" y="2338"/>
                      <a:pt x="298" y="3538"/>
                    </a:cubicBezTo>
                    <a:cubicBezTo>
                      <a:pt x="483" y="4911"/>
                      <a:pt x="669" y="6284"/>
                      <a:pt x="854" y="7657"/>
                    </a:cubicBezTo>
                    <a:cubicBezTo>
                      <a:pt x="916" y="8078"/>
                      <a:pt x="1003" y="8535"/>
                      <a:pt x="1324" y="8795"/>
                    </a:cubicBezTo>
                    <a:cubicBezTo>
                      <a:pt x="1596" y="9005"/>
                      <a:pt x="1955" y="9018"/>
                      <a:pt x="2289" y="9030"/>
                    </a:cubicBezTo>
                    <a:cubicBezTo>
                      <a:pt x="3637" y="9092"/>
                      <a:pt x="4973" y="9141"/>
                      <a:pt x="6321" y="9191"/>
                    </a:cubicBezTo>
                    <a:cubicBezTo>
                      <a:pt x="6198" y="8671"/>
                      <a:pt x="6086" y="8152"/>
                      <a:pt x="5950" y="7731"/>
                    </a:cubicBezTo>
                    <a:cubicBezTo>
                      <a:pt x="5513" y="7801"/>
                      <a:pt x="5076" y="7871"/>
                      <a:pt x="4643" y="7871"/>
                    </a:cubicBezTo>
                    <a:cubicBezTo>
                      <a:pt x="4463" y="7871"/>
                      <a:pt x="4285" y="7859"/>
                      <a:pt x="4107" y="7830"/>
                    </a:cubicBezTo>
                    <a:cubicBezTo>
                      <a:pt x="3501" y="7744"/>
                      <a:pt x="2895" y="7422"/>
                      <a:pt x="2611" y="6878"/>
                    </a:cubicBezTo>
                    <a:cubicBezTo>
                      <a:pt x="2376" y="6420"/>
                      <a:pt x="2388" y="5888"/>
                      <a:pt x="2376" y="5381"/>
                    </a:cubicBezTo>
                    <a:cubicBezTo>
                      <a:pt x="2363" y="4243"/>
                      <a:pt x="2227" y="3118"/>
                      <a:pt x="1980" y="2017"/>
                    </a:cubicBezTo>
                    <a:cubicBezTo>
                      <a:pt x="1794" y="1188"/>
                      <a:pt x="1448" y="273"/>
                      <a:pt x="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3" name="Google Shape;2033;p74"/>
              <p:cNvSpPr/>
              <p:nvPr/>
            </p:nvSpPr>
            <p:spPr>
              <a:xfrm>
                <a:off x="2397155" y="2173026"/>
                <a:ext cx="2218922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33657" h="496" extrusionOk="0">
                    <a:moveTo>
                      <a:pt x="16822" y="1"/>
                    </a:moveTo>
                    <a:cubicBezTo>
                      <a:pt x="14027" y="13"/>
                      <a:pt x="11219" y="1"/>
                      <a:pt x="8411" y="38"/>
                    </a:cubicBezTo>
                    <a:cubicBezTo>
                      <a:pt x="5603" y="75"/>
                      <a:pt x="2795" y="112"/>
                      <a:pt x="0" y="198"/>
                    </a:cubicBezTo>
                    <a:cubicBezTo>
                      <a:pt x="2795" y="310"/>
                      <a:pt x="5603" y="372"/>
                      <a:pt x="8411" y="409"/>
                    </a:cubicBezTo>
                    <a:cubicBezTo>
                      <a:pt x="11219" y="458"/>
                      <a:pt x="14027" y="471"/>
                      <a:pt x="16822" y="495"/>
                    </a:cubicBezTo>
                    <a:cubicBezTo>
                      <a:pt x="19630" y="483"/>
                      <a:pt x="22438" y="495"/>
                      <a:pt x="25245" y="458"/>
                    </a:cubicBezTo>
                    <a:lnTo>
                      <a:pt x="29451" y="409"/>
                    </a:lnTo>
                    <a:cubicBezTo>
                      <a:pt x="30861" y="372"/>
                      <a:pt x="32259" y="347"/>
                      <a:pt x="33656" y="297"/>
                    </a:cubicBezTo>
                    <a:cubicBezTo>
                      <a:pt x="32259" y="236"/>
                      <a:pt x="30848" y="211"/>
                      <a:pt x="29451" y="161"/>
                    </a:cubicBezTo>
                    <a:lnTo>
                      <a:pt x="25245" y="87"/>
                    </a:lnTo>
                    <a:cubicBezTo>
                      <a:pt x="22438" y="38"/>
                      <a:pt x="19630" y="25"/>
                      <a:pt x="16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034" name="Google Shape;2034;p74"/>
            <p:cNvSpPr/>
            <p:nvPr/>
          </p:nvSpPr>
          <p:spPr>
            <a:xfrm>
              <a:off x="4203864" y="704680"/>
              <a:ext cx="131656" cy="230975"/>
            </a:xfrm>
            <a:custGeom>
              <a:avLst/>
              <a:gdLst/>
              <a:ahLst/>
              <a:cxnLst/>
              <a:rect l="l" t="t" r="r" b="b"/>
              <a:pathLst>
                <a:path w="1881" h="3300" extrusionOk="0">
                  <a:moveTo>
                    <a:pt x="910" y="0"/>
                  </a:moveTo>
                  <a:cubicBezTo>
                    <a:pt x="906" y="0"/>
                    <a:pt x="903" y="3"/>
                    <a:pt x="903" y="10"/>
                  </a:cubicBezTo>
                  <a:cubicBezTo>
                    <a:pt x="891" y="1011"/>
                    <a:pt x="631" y="1556"/>
                    <a:pt x="0" y="1754"/>
                  </a:cubicBezTo>
                  <a:cubicBezTo>
                    <a:pt x="829" y="1840"/>
                    <a:pt x="804" y="3238"/>
                    <a:pt x="829" y="3300"/>
                  </a:cubicBezTo>
                  <a:cubicBezTo>
                    <a:pt x="829" y="3300"/>
                    <a:pt x="1002" y="1890"/>
                    <a:pt x="1881" y="1605"/>
                  </a:cubicBezTo>
                  <a:cubicBezTo>
                    <a:pt x="1052" y="1519"/>
                    <a:pt x="1015" y="900"/>
                    <a:pt x="916" y="10"/>
                  </a:cubicBezTo>
                  <a:cubicBezTo>
                    <a:pt x="916" y="3"/>
                    <a:pt x="913" y="0"/>
                    <a:pt x="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74"/>
            <p:cNvSpPr/>
            <p:nvPr/>
          </p:nvSpPr>
          <p:spPr>
            <a:xfrm>
              <a:off x="5821419" y="1156896"/>
              <a:ext cx="186180" cy="294178"/>
            </a:xfrm>
            <a:custGeom>
              <a:avLst/>
              <a:gdLst/>
              <a:ahLst/>
              <a:cxnLst/>
              <a:rect l="l" t="t" r="r" b="b"/>
              <a:pathLst>
                <a:path w="2660" h="4203" extrusionOk="0">
                  <a:moveTo>
                    <a:pt x="1270" y="0"/>
                  </a:moveTo>
                  <a:cubicBezTo>
                    <a:pt x="1265" y="0"/>
                    <a:pt x="1262" y="3"/>
                    <a:pt x="1262" y="10"/>
                  </a:cubicBezTo>
                  <a:cubicBezTo>
                    <a:pt x="1262" y="1296"/>
                    <a:pt x="916" y="1964"/>
                    <a:pt x="0" y="2211"/>
                  </a:cubicBezTo>
                  <a:cubicBezTo>
                    <a:pt x="1175" y="2347"/>
                    <a:pt x="1163" y="4116"/>
                    <a:pt x="1200" y="4203"/>
                  </a:cubicBezTo>
                  <a:cubicBezTo>
                    <a:pt x="1200" y="4203"/>
                    <a:pt x="1435" y="2409"/>
                    <a:pt x="2660" y="2063"/>
                  </a:cubicBezTo>
                  <a:cubicBezTo>
                    <a:pt x="1497" y="1939"/>
                    <a:pt x="1423" y="1160"/>
                    <a:pt x="1287" y="10"/>
                  </a:cubicBezTo>
                  <a:cubicBezTo>
                    <a:pt x="1281" y="3"/>
                    <a:pt x="1274" y="0"/>
                    <a:pt x="1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6" name="Google Shape;2036;p74"/>
            <p:cNvSpPr/>
            <p:nvPr/>
          </p:nvSpPr>
          <p:spPr>
            <a:xfrm>
              <a:off x="5358017" y="536925"/>
              <a:ext cx="121297" cy="189470"/>
            </a:xfrm>
            <a:custGeom>
              <a:avLst/>
              <a:gdLst/>
              <a:ahLst/>
              <a:cxnLst/>
              <a:rect l="l" t="t" r="r" b="b"/>
              <a:pathLst>
                <a:path w="1733" h="2707" extrusionOk="0">
                  <a:moveTo>
                    <a:pt x="823" y="1"/>
                  </a:moveTo>
                  <a:cubicBezTo>
                    <a:pt x="820" y="1"/>
                    <a:pt x="817" y="4"/>
                    <a:pt x="817" y="10"/>
                  </a:cubicBezTo>
                  <a:cubicBezTo>
                    <a:pt x="817" y="839"/>
                    <a:pt x="594" y="1272"/>
                    <a:pt x="1" y="1433"/>
                  </a:cubicBezTo>
                  <a:cubicBezTo>
                    <a:pt x="767" y="1507"/>
                    <a:pt x="755" y="2645"/>
                    <a:pt x="780" y="2707"/>
                  </a:cubicBezTo>
                  <a:cubicBezTo>
                    <a:pt x="780" y="2707"/>
                    <a:pt x="941" y="1556"/>
                    <a:pt x="1732" y="1334"/>
                  </a:cubicBezTo>
                  <a:cubicBezTo>
                    <a:pt x="965" y="1247"/>
                    <a:pt x="928" y="752"/>
                    <a:pt x="829" y="10"/>
                  </a:cubicBezTo>
                  <a:cubicBezTo>
                    <a:pt x="829" y="4"/>
                    <a:pt x="826" y="1"/>
                    <a:pt x="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7" name="Google Shape;2037;p74"/>
            <p:cNvSpPr/>
            <p:nvPr/>
          </p:nvSpPr>
          <p:spPr>
            <a:xfrm>
              <a:off x="4757125" y="591395"/>
              <a:ext cx="38146" cy="38146"/>
            </a:xfrm>
            <a:custGeom>
              <a:avLst/>
              <a:gdLst/>
              <a:ahLst/>
              <a:cxnLst/>
              <a:rect l="l" t="t" r="r" b="b"/>
              <a:pathLst>
                <a:path w="545" h="545" extrusionOk="0">
                  <a:moveTo>
                    <a:pt x="272" y="0"/>
                  </a:moveTo>
                  <a:cubicBezTo>
                    <a:pt x="124" y="0"/>
                    <a:pt x="0" y="124"/>
                    <a:pt x="0" y="272"/>
                  </a:cubicBezTo>
                  <a:cubicBezTo>
                    <a:pt x="0" y="421"/>
                    <a:pt x="124" y="545"/>
                    <a:pt x="272" y="545"/>
                  </a:cubicBezTo>
                  <a:cubicBezTo>
                    <a:pt x="421" y="545"/>
                    <a:pt x="544" y="421"/>
                    <a:pt x="544" y="272"/>
                  </a:cubicBezTo>
                  <a:cubicBezTo>
                    <a:pt x="544" y="124"/>
                    <a:pt x="421" y="0"/>
                    <a:pt x="2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74"/>
            <p:cNvSpPr/>
            <p:nvPr/>
          </p:nvSpPr>
          <p:spPr>
            <a:xfrm>
              <a:off x="5358029" y="1985179"/>
              <a:ext cx="38146" cy="38146"/>
            </a:xfrm>
            <a:custGeom>
              <a:avLst/>
              <a:gdLst/>
              <a:ahLst/>
              <a:cxnLst/>
              <a:rect l="l" t="t" r="r" b="b"/>
              <a:pathLst>
                <a:path w="545" h="545" extrusionOk="0">
                  <a:moveTo>
                    <a:pt x="273" y="1"/>
                  </a:moveTo>
                  <a:cubicBezTo>
                    <a:pt x="124" y="1"/>
                    <a:pt x="0" y="124"/>
                    <a:pt x="0" y="273"/>
                  </a:cubicBezTo>
                  <a:cubicBezTo>
                    <a:pt x="0" y="421"/>
                    <a:pt x="124" y="545"/>
                    <a:pt x="273" y="545"/>
                  </a:cubicBezTo>
                  <a:cubicBezTo>
                    <a:pt x="421" y="545"/>
                    <a:pt x="545" y="421"/>
                    <a:pt x="545" y="273"/>
                  </a:cubicBezTo>
                  <a:cubicBezTo>
                    <a:pt x="545" y="124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74"/>
            <p:cNvSpPr/>
            <p:nvPr/>
          </p:nvSpPr>
          <p:spPr>
            <a:xfrm>
              <a:off x="5015959" y="1199983"/>
              <a:ext cx="38146" cy="37306"/>
            </a:xfrm>
            <a:custGeom>
              <a:avLst/>
              <a:gdLst/>
              <a:ahLst/>
              <a:cxnLst/>
              <a:rect l="l" t="t" r="r" b="b"/>
              <a:pathLst>
                <a:path w="545" h="533" extrusionOk="0">
                  <a:moveTo>
                    <a:pt x="273" y="1"/>
                  </a:moveTo>
                  <a:cubicBezTo>
                    <a:pt x="124" y="1"/>
                    <a:pt x="0" y="112"/>
                    <a:pt x="0" y="273"/>
                  </a:cubicBezTo>
                  <a:cubicBezTo>
                    <a:pt x="0" y="421"/>
                    <a:pt x="124" y="533"/>
                    <a:pt x="273" y="533"/>
                  </a:cubicBezTo>
                  <a:cubicBezTo>
                    <a:pt x="421" y="533"/>
                    <a:pt x="545" y="421"/>
                    <a:pt x="545" y="273"/>
                  </a:cubicBezTo>
                  <a:cubicBezTo>
                    <a:pt x="545" y="112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74"/>
            <p:cNvSpPr/>
            <p:nvPr/>
          </p:nvSpPr>
          <p:spPr>
            <a:xfrm>
              <a:off x="5358034" y="1337133"/>
              <a:ext cx="38146" cy="37306"/>
            </a:xfrm>
            <a:custGeom>
              <a:avLst/>
              <a:gdLst/>
              <a:ahLst/>
              <a:cxnLst/>
              <a:rect l="l" t="t" r="r" b="b"/>
              <a:pathLst>
                <a:path w="545" h="533" extrusionOk="0">
                  <a:moveTo>
                    <a:pt x="273" y="1"/>
                  </a:moveTo>
                  <a:cubicBezTo>
                    <a:pt x="124" y="1"/>
                    <a:pt x="0" y="112"/>
                    <a:pt x="0" y="273"/>
                  </a:cubicBezTo>
                  <a:cubicBezTo>
                    <a:pt x="0" y="421"/>
                    <a:pt x="124" y="533"/>
                    <a:pt x="273" y="533"/>
                  </a:cubicBezTo>
                  <a:cubicBezTo>
                    <a:pt x="421" y="533"/>
                    <a:pt x="545" y="421"/>
                    <a:pt x="545" y="273"/>
                  </a:cubicBezTo>
                  <a:cubicBezTo>
                    <a:pt x="545" y="112"/>
                    <a:pt x="421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" name="Google Shape;515;p46">
            <a:extLst>
              <a:ext uri="{FF2B5EF4-FFF2-40B4-BE49-F238E27FC236}">
                <a16:creationId xmlns:a16="http://schemas.microsoft.com/office/drawing/2014/main" id="{B9F54B30-B6D8-7F79-5C0A-586F5A296A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916" y="152855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Щиро дякую за увагу!</a:t>
            </a:r>
            <a:endParaRPr lang="ru-RU" sz="4400" noProof="1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85;p41">
            <a:extLst>
              <a:ext uri="{FF2B5EF4-FFF2-40B4-BE49-F238E27FC236}">
                <a16:creationId xmlns:a16="http://schemas.microsoft.com/office/drawing/2014/main" id="{93FC73DF-B419-4473-F365-9977228D8453}"/>
              </a:ext>
            </a:extLst>
          </p:cNvPr>
          <p:cNvSpPr/>
          <p:nvPr/>
        </p:nvSpPr>
        <p:spPr>
          <a:xfrm>
            <a:off x="6037332" y="199721"/>
            <a:ext cx="1004682" cy="710667"/>
          </a:xfrm>
          <a:custGeom>
            <a:avLst/>
            <a:gdLst/>
            <a:ahLst/>
            <a:cxnLst/>
            <a:rect l="l" t="t" r="r" b="b"/>
            <a:pathLst>
              <a:path w="27518" h="19465" extrusionOk="0">
                <a:moveTo>
                  <a:pt x="19645" y="1"/>
                </a:moveTo>
                <a:cubicBezTo>
                  <a:pt x="12783" y="1"/>
                  <a:pt x="3006" y="675"/>
                  <a:pt x="1803" y="2183"/>
                </a:cubicBezTo>
                <a:cubicBezTo>
                  <a:pt x="1" y="4447"/>
                  <a:pt x="3674" y="15953"/>
                  <a:pt x="3674" y="15953"/>
                </a:cubicBezTo>
                <a:cubicBezTo>
                  <a:pt x="3582" y="16831"/>
                  <a:pt x="2011" y="18772"/>
                  <a:pt x="486" y="19465"/>
                </a:cubicBezTo>
                <a:cubicBezTo>
                  <a:pt x="2011" y="19326"/>
                  <a:pt x="3767" y="18448"/>
                  <a:pt x="5546" y="17408"/>
                </a:cubicBezTo>
                <a:cubicBezTo>
                  <a:pt x="5828" y="17456"/>
                  <a:pt x="6570" y="17478"/>
                  <a:pt x="7607" y="17478"/>
                </a:cubicBezTo>
                <a:cubicBezTo>
                  <a:pt x="12171" y="17478"/>
                  <a:pt x="22457" y="17042"/>
                  <a:pt x="24491" y="16346"/>
                </a:cubicBezTo>
                <a:cubicBezTo>
                  <a:pt x="26986" y="15491"/>
                  <a:pt x="27517" y="1536"/>
                  <a:pt x="26362" y="520"/>
                </a:cubicBezTo>
                <a:cubicBezTo>
                  <a:pt x="25961" y="181"/>
                  <a:pt x="23192" y="1"/>
                  <a:pt x="19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12" name="Google Shape;312;p42"/>
          <p:cNvGrpSpPr/>
          <p:nvPr/>
        </p:nvGrpSpPr>
        <p:grpSpPr>
          <a:xfrm>
            <a:off x="932345" y="949095"/>
            <a:ext cx="3272304" cy="3360933"/>
            <a:chOff x="668145" y="949095"/>
            <a:chExt cx="3272304" cy="3360933"/>
          </a:xfrm>
        </p:grpSpPr>
        <p:sp>
          <p:nvSpPr>
            <p:cNvPr id="313" name="Google Shape;313;p42"/>
            <p:cNvSpPr/>
            <p:nvPr/>
          </p:nvSpPr>
          <p:spPr>
            <a:xfrm>
              <a:off x="1006465" y="3958011"/>
              <a:ext cx="103912" cy="43414"/>
            </a:xfrm>
            <a:custGeom>
              <a:avLst/>
              <a:gdLst/>
              <a:ahLst/>
              <a:cxnLst/>
              <a:rect l="l" t="t" r="r" b="b"/>
              <a:pathLst>
                <a:path w="1618" h="676" extrusionOk="0">
                  <a:moveTo>
                    <a:pt x="233" y="1"/>
                  </a:moveTo>
                  <a:cubicBezTo>
                    <a:pt x="134" y="1"/>
                    <a:pt x="44" y="66"/>
                    <a:pt x="24" y="167"/>
                  </a:cubicBezTo>
                  <a:cubicBezTo>
                    <a:pt x="1" y="306"/>
                    <a:pt x="70" y="398"/>
                    <a:pt x="186" y="444"/>
                  </a:cubicBezTo>
                  <a:lnTo>
                    <a:pt x="1318" y="675"/>
                  </a:lnTo>
                  <a:lnTo>
                    <a:pt x="1364" y="675"/>
                  </a:lnTo>
                  <a:cubicBezTo>
                    <a:pt x="1479" y="675"/>
                    <a:pt x="1572" y="606"/>
                    <a:pt x="1595" y="490"/>
                  </a:cubicBezTo>
                  <a:cubicBezTo>
                    <a:pt x="1618" y="375"/>
                    <a:pt x="1526" y="259"/>
                    <a:pt x="1410" y="236"/>
                  </a:cubicBezTo>
                  <a:lnTo>
                    <a:pt x="278" y="5"/>
                  </a:lnTo>
                  <a:cubicBezTo>
                    <a:pt x="263" y="2"/>
                    <a:pt x="248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4" name="Google Shape;314;p42"/>
            <p:cNvSpPr/>
            <p:nvPr/>
          </p:nvSpPr>
          <p:spPr>
            <a:xfrm>
              <a:off x="1944719" y="1412230"/>
              <a:ext cx="681144" cy="1914152"/>
            </a:xfrm>
            <a:custGeom>
              <a:avLst/>
              <a:gdLst/>
              <a:ahLst/>
              <a:cxnLst/>
              <a:rect l="l" t="t" r="r" b="b"/>
              <a:pathLst>
                <a:path w="10606" h="29805" extrusionOk="0">
                  <a:moveTo>
                    <a:pt x="4367" y="0"/>
                  </a:moveTo>
                  <a:cubicBezTo>
                    <a:pt x="3790" y="1109"/>
                    <a:pt x="2958" y="2449"/>
                    <a:pt x="2404" y="3558"/>
                  </a:cubicBezTo>
                  <a:cubicBezTo>
                    <a:pt x="2219" y="3882"/>
                    <a:pt x="2034" y="4251"/>
                    <a:pt x="2011" y="4621"/>
                  </a:cubicBezTo>
                  <a:cubicBezTo>
                    <a:pt x="1988" y="5083"/>
                    <a:pt x="2173" y="5522"/>
                    <a:pt x="2357" y="5938"/>
                  </a:cubicBezTo>
                  <a:cubicBezTo>
                    <a:pt x="2681" y="6631"/>
                    <a:pt x="3004" y="7324"/>
                    <a:pt x="3351" y="7994"/>
                  </a:cubicBezTo>
                  <a:cubicBezTo>
                    <a:pt x="2727" y="7370"/>
                    <a:pt x="1826" y="6562"/>
                    <a:pt x="1549" y="5730"/>
                  </a:cubicBezTo>
                  <a:cubicBezTo>
                    <a:pt x="1364" y="6446"/>
                    <a:pt x="1156" y="7139"/>
                    <a:pt x="1087" y="7879"/>
                  </a:cubicBezTo>
                  <a:cubicBezTo>
                    <a:pt x="994" y="8618"/>
                    <a:pt x="1041" y="9357"/>
                    <a:pt x="1272" y="10050"/>
                  </a:cubicBezTo>
                  <a:lnTo>
                    <a:pt x="2612" y="11783"/>
                  </a:lnTo>
                  <a:lnTo>
                    <a:pt x="1179" y="11275"/>
                  </a:lnTo>
                  <a:lnTo>
                    <a:pt x="1179" y="11275"/>
                  </a:lnTo>
                  <a:cubicBezTo>
                    <a:pt x="1364" y="12430"/>
                    <a:pt x="1248" y="13632"/>
                    <a:pt x="833" y="14694"/>
                  </a:cubicBezTo>
                  <a:cubicBezTo>
                    <a:pt x="763" y="14902"/>
                    <a:pt x="694" y="15087"/>
                    <a:pt x="671" y="15295"/>
                  </a:cubicBezTo>
                  <a:cubicBezTo>
                    <a:pt x="1156" y="15850"/>
                    <a:pt x="1711" y="16219"/>
                    <a:pt x="2311" y="16681"/>
                  </a:cubicBezTo>
                  <a:cubicBezTo>
                    <a:pt x="2889" y="17120"/>
                    <a:pt x="3489" y="17605"/>
                    <a:pt x="3813" y="18275"/>
                  </a:cubicBezTo>
                  <a:lnTo>
                    <a:pt x="3767" y="18298"/>
                  </a:lnTo>
                  <a:cubicBezTo>
                    <a:pt x="3443" y="18067"/>
                    <a:pt x="3120" y="17813"/>
                    <a:pt x="2796" y="17582"/>
                  </a:cubicBezTo>
                  <a:cubicBezTo>
                    <a:pt x="2588" y="17444"/>
                    <a:pt x="2404" y="17282"/>
                    <a:pt x="2196" y="17166"/>
                  </a:cubicBezTo>
                  <a:cubicBezTo>
                    <a:pt x="1872" y="17005"/>
                    <a:pt x="1526" y="16889"/>
                    <a:pt x="1156" y="16797"/>
                  </a:cubicBezTo>
                  <a:cubicBezTo>
                    <a:pt x="856" y="16704"/>
                    <a:pt x="555" y="16635"/>
                    <a:pt x="255" y="16543"/>
                  </a:cubicBezTo>
                  <a:cubicBezTo>
                    <a:pt x="209" y="17744"/>
                    <a:pt x="116" y="19431"/>
                    <a:pt x="47" y="20632"/>
                  </a:cubicBezTo>
                  <a:cubicBezTo>
                    <a:pt x="24" y="21094"/>
                    <a:pt x="1" y="21556"/>
                    <a:pt x="70" y="22018"/>
                  </a:cubicBezTo>
                  <a:cubicBezTo>
                    <a:pt x="301" y="23843"/>
                    <a:pt x="1711" y="25206"/>
                    <a:pt x="3397" y="25923"/>
                  </a:cubicBezTo>
                  <a:cubicBezTo>
                    <a:pt x="3882" y="26131"/>
                    <a:pt x="4437" y="26639"/>
                    <a:pt x="4737" y="27078"/>
                  </a:cubicBezTo>
                  <a:cubicBezTo>
                    <a:pt x="4437" y="26731"/>
                    <a:pt x="3952" y="26754"/>
                    <a:pt x="3397" y="26731"/>
                  </a:cubicBezTo>
                  <a:cubicBezTo>
                    <a:pt x="3281" y="26721"/>
                    <a:pt x="3176" y="26718"/>
                    <a:pt x="3078" y="26718"/>
                  </a:cubicBezTo>
                  <a:cubicBezTo>
                    <a:pt x="2860" y="26718"/>
                    <a:pt x="2678" y="26735"/>
                    <a:pt x="2488" y="26735"/>
                  </a:cubicBezTo>
                  <a:cubicBezTo>
                    <a:pt x="2373" y="26735"/>
                    <a:pt x="2256" y="26729"/>
                    <a:pt x="2126" y="26708"/>
                  </a:cubicBezTo>
                  <a:cubicBezTo>
                    <a:pt x="1826" y="26685"/>
                    <a:pt x="1526" y="26639"/>
                    <a:pt x="1272" y="26523"/>
                  </a:cubicBezTo>
                  <a:cubicBezTo>
                    <a:pt x="994" y="26408"/>
                    <a:pt x="740" y="26200"/>
                    <a:pt x="648" y="25923"/>
                  </a:cubicBezTo>
                  <a:lnTo>
                    <a:pt x="648" y="25923"/>
                  </a:lnTo>
                  <a:cubicBezTo>
                    <a:pt x="1064" y="27448"/>
                    <a:pt x="2034" y="29804"/>
                    <a:pt x="5084" y="29804"/>
                  </a:cubicBezTo>
                  <a:cubicBezTo>
                    <a:pt x="9150" y="29804"/>
                    <a:pt x="9958" y="26524"/>
                    <a:pt x="9958" y="26523"/>
                  </a:cubicBezTo>
                  <a:lnTo>
                    <a:pt x="9958" y="26523"/>
                  </a:lnTo>
                  <a:cubicBezTo>
                    <a:pt x="8850" y="27193"/>
                    <a:pt x="7787" y="27817"/>
                    <a:pt x="7140" y="27956"/>
                  </a:cubicBezTo>
                  <a:cubicBezTo>
                    <a:pt x="7140" y="27956"/>
                    <a:pt x="8457" y="27101"/>
                    <a:pt x="9127" y="26200"/>
                  </a:cubicBezTo>
                  <a:cubicBezTo>
                    <a:pt x="9820" y="25299"/>
                    <a:pt x="10005" y="23451"/>
                    <a:pt x="10005" y="23451"/>
                  </a:cubicBezTo>
                  <a:lnTo>
                    <a:pt x="10005" y="23451"/>
                  </a:lnTo>
                  <a:cubicBezTo>
                    <a:pt x="9727" y="23866"/>
                    <a:pt x="8711" y="24329"/>
                    <a:pt x="8156" y="24536"/>
                  </a:cubicBezTo>
                  <a:cubicBezTo>
                    <a:pt x="7602" y="24744"/>
                    <a:pt x="6377" y="25830"/>
                    <a:pt x="6377" y="25830"/>
                  </a:cubicBezTo>
                  <a:cubicBezTo>
                    <a:pt x="6377" y="25830"/>
                    <a:pt x="7024" y="24144"/>
                    <a:pt x="8226" y="23520"/>
                  </a:cubicBezTo>
                  <a:cubicBezTo>
                    <a:pt x="9427" y="22919"/>
                    <a:pt x="10236" y="21856"/>
                    <a:pt x="10236" y="21856"/>
                  </a:cubicBezTo>
                  <a:cubicBezTo>
                    <a:pt x="10605" y="20355"/>
                    <a:pt x="9935" y="18414"/>
                    <a:pt x="9935" y="18414"/>
                  </a:cubicBezTo>
                  <a:cubicBezTo>
                    <a:pt x="9935" y="18414"/>
                    <a:pt x="9496" y="19592"/>
                    <a:pt x="8364" y="19800"/>
                  </a:cubicBezTo>
                  <a:cubicBezTo>
                    <a:pt x="7232" y="20008"/>
                    <a:pt x="6747" y="20932"/>
                    <a:pt x="6747" y="20932"/>
                  </a:cubicBezTo>
                  <a:cubicBezTo>
                    <a:pt x="7001" y="20193"/>
                    <a:pt x="7556" y="19500"/>
                    <a:pt x="8249" y="18853"/>
                  </a:cubicBezTo>
                  <a:cubicBezTo>
                    <a:pt x="8965" y="18229"/>
                    <a:pt x="9496" y="17143"/>
                    <a:pt x="9496" y="17143"/>
                  </a:cubicBezTo>
                  <a:cubicBezTo>
                    <a:pt x="9196" y="16242"/>
                    <a:pt x="8618" y="13539"/>
                    <a:pt x="8618" y="13539"/>
                  </a:cubicBezTo>
                  <a:lnTo>
                    <a:pt x="7348" y="14186"/>
                  </a:lnTo>
                  <a:lnTo>
                    <a:pt x="8549" y="12892"/>
                  </a:lnTo>
                  <a:cubicBezTo>
                    <a:pt x="8480" y="12315"/>
                    <a:pt x="8526" y="10952"/>
                    <a:pt x="8526" y="10952"/>
                  </a:cubicBezTo>
                  <a:lnTo>
                    <a:pt x="8526" y="10952"/>
                  </a:lnTo>
                  <a:lnTo>
                    <a:pt x="5962" y="13123"/>
                  </a:lnTo>
                  <a:lnTo>
                    <a:pt x="8318" y="9958"/>
                  </a:lnTo>
                  <a:cubicBezTo>
                    <a:pt x="8387" y="9404"/>
                    <a:pt x="8180" y="6146"/>
                    <a:pt x="7948" y="5430"/>
                  </a:cubicBezTo>
                  <a:cubicBezTo>
                    <a:pt x="7694" y="4714"/>
                    <a:pt x="7001" y="3004"/>
                    <a:pt x="7001" y="3004"/>
                  </a:cubicBezTo>
                  <a:cubicBezTo>
                    <a:pt x="6585" y="4367"/>
                    <a:pt x="5500" y="4945"/>
                    <a:pt x="5500" y="4945"/>
                  </a:cubicBezTo>
                  <a:cubicBezTo>
                    <a:pt x="6193" y="4090"/>
                    <a:pt x="6424" y="2334"/>
                    <a:pt x="6424" y="2334"/>
                  </a:cubicBezTo>
                  <a:cubicBezTo>
                    <a:pt x="6031" y="1202"/>
                    <a:pt x="436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5" name="Google Shape;315;p42"/>
            <p:cNvSpPr/>
            <p:nvPr/>
          </p:nvSpPr>
          <p:spPr>
            <a:xfrm>
              <a:off x="2302299" y="2679308"/>
              <a:ext cx="65379" cy="50543"/>
            </a:xfrm>
            <a:custGeom>
              <a:avLst/>
              <a:gdLst/>
              <a:ahLst/>
              <a:cxnLst/>
              <a:rect l="l" t="t" r="r" b="b"/>
              <a:pathLst>
                <a:path w="1018" h="787" extrusionOk="0">
                  <a:moveTo>
                    <a:pt x="625" y="1"/>
                  </a:moveTo>
                  <a:cubicBezTo>
                    <a:pt x="578" y="1"/>
                    <a:pt x="555" y="24"/>
                    <a:pt x="509" y="24"/>
                  </a:cubicBezTo>
                  <a:cubicBezTo>
                    <a:pt x="463" y="47"/>
                    <a:pt x="417" y="47"/>
                    <a:pt x="394" y="70"/>
                  </a:cubicBezTo>
                  <a:cubicBezTo>
                    <a:pt x="324" y="93"/>
                    <a:pt x="301" y="116"/>
                    <a:pt x="255" y="140"/>
                  </a:cubicBezTo>
                  <a:cubicBezTo>
                    <a:pt x="232" y="163"/>
                    <a:pt x="255" y="140"/>
                    <a:pt x="209" y="186"/>
                  </a:cubicBezTo>
                  <a:cubicBezTo>
                    <a:pt x="186" y="186"/>
                    <a:pt x="163" y="209"/>
                    <a:pt x="163" y="209"/>
                  </a:cubicBezTo>
                  <a:cubicBezTo>
                    <a:pt x="139" y="255"/>
                    <a:pt x="116" y="278"/>
                    <a:pt x="93" y="301"/>
                  </a:cubicBezTo>
                  <a:cubicBezTo>
                    <a:pt x="70" y="324"/>
                    <a:pt x="70" y="324"/>
                    <a:pt x="70" y="324"/>
                  </a:cubicBezTo>
                  <a:cubicBezTo>
                    <a:pt x="70" y="347"/>
                    <a:pt x="24" y="417"/>
                    <a:pt x="24" y="417"/>
                  </a:cubicBezTo>
                  <a:cubicBezTo>
                    <a:pt x="24" y="440"/>
                    <a:pt x="1" y="509"/>
                    <a:pt x="1" y="509"/>
                  </a:cubicBezTo>
                  <a:cubicBezTo>
                    <a:pt x="1" y="555"/>
                    <a:pt x="24" y="579"/>
                    <a:pt x="24" y="602"/>
                  </a:cubicBezTo>
                  <a:lnTo>
                    <a:pt x="70" y="694"/>
                  </a:lnTo>
                  <a:cubicBezTo>
                    <a:pt x="93" y="694"/>
                    <a:pt x="139" y="740"/>
                    <a:pt x="163" y="740"/>
                  </a:cubicBezTo>
                  <a:cubicBezTo>
                    <a:pt x="186" y="763"/>
                    <a:pt x="232" y="763"/>
                    <a:pt x="255" y="786"/>
                  </a:cubicBezTo>
                  <a:lnTo>
                    <a:pt x="440" y="786"/>
                  </a:lnTo>
                  <a:cubicBezTo>
                    <a:pt x="509" y="786"/>
                    <a:pt x="555" y="786"/>
                    <a:pt x="625" y="763"/>
                  </a:cubicBezTo>
                  <a:cubicBezTo>
                    <a:pt x="648" y="763"/>
                    <a:pt x="694" y="740"/>
                    <a:pt x="740" y="717"/>
                  </a:cubicBezTo>
                  <a:cubicBezTo>
                    <a:pt x="763" y="694"/>
                    <a:pt x="809" y="671"/>
                    <a:pt x="833" y="648"/>
                  </a:cubicBezTo>
                  <a:cubicBezTo>
                    <a:pt x="856" y="625"/>
                    <a:pt x="902" y="602"/>
                    <a:pt x="902" y="579"/>
                  </a:cubicBezTo>
                  <a:cubicBezTo>
                    <a:pt x="948" y="532"/>
                    <a:pt x="971" y="486"/>
                    <a:pt x="971" y="440"/>
                  </a:cubicBezTo>
                  <a:cubicBezTo>
                    <a:pt x="994" y="417"/>
                    <a:pt x="994" y="371"/>
                    <a:pt x="994" y="347"/>
                  </a:cubicBezTo>
                  <a:cubicBezTo>
                    <a:pt x="994" y="324"/>
                    <a:pt x="994" y="324"/>
                    <a:pt x="994" y="301"/>
                  </a:cubicBezTo>
                  <a:cubicBezTo>
                    <a:pt x="994" y="301"/>
                    <a:pt x="994" y="278"/>
                    <a:pt x="1017" y="278"/>
                  </a:cubicBezTo>
                  <a:lnTo>
                    <a:pt x="1017" y="255"/>
                  </a:lnTo>
                  <a:lnTo>
                    <a:pt x="1017" y="232"/>
                  </a:lnTo>
                  <a:cubicBezTo>
                    <a:pt x="1017" y="186"/>
                    <a:pt x="994" y="116"/>
                    <a:pt x="948" y="93"/>
                  </a:cubicBezTo>
                  <a:lnTo>
                    <a:pt x="879" y="47"/>
                  </a:lnTo>
                  <a:cubicBezTo>
                    <a:pt x="833" y="24"/>
                    <a:pt x="786" y="1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6" name="Google Shape;316;p42"/>
            <p:cNvSpPr/>
            <p:nvPr/>
          </p:nvSpPr>
          <p:spPr>
            <a:xfrm>
              <a:off x="2351300" y="1814317"/>
              <a:ext cx="68269" cy="69425"/>
            </a:xfrm>
            <a:custGeom>
              <a:avLst/>
              <a:gdLst/>
              <a:ahLst/>
              <a:cxnLst/>
              <a:rect l="l" t="t" r="r" b="b"/>
              <a:pathLst>
                <a:path w="1063" h="1081" extrusionOk="0">
                  <a:moveTo>
                    <a:pt x="532" y="0"/>
                  </a:moveTo>
                  <a:cubicBezTo>
                    <a:pt x="485" y="0"/>
                    <a:pt x="439" y="24"/>
                    <a:pt x="393" y="47"/>
                  </a:cubicBezTo>
                  <a:cubicBezTo>
                    <a:pt x="370" y="47"/>
                    <a:pt x="370" y="47"/>
                    <a:pt x="324" y="70"/>
                  </a:cubicBezTo>
                  <a:cubicBezTo>
                    <a:pt x="301" y="70"/>
                    <a:pt x="277" y="93"/>
                    <a:pt x="277" y="93"/>
                  </a:cubicBezTo>
                  <a:cubicBezTo>
                    <a:pt x="231" y="116"/>
                    <a:pt x="208" y="139"/>
                    <a:pt x="162" y="162"/>
                  </a:cubicBezTo>
                  <a:cubicBezTo>
                    <a:pt x="162" y="185"/>
                    <a:pt x="139" y="185"/>
                    <a:pt x="139" y="185"/>
                  </a:cubicBezTo>
                  <a:cubicBezTo>
                    <a:pt x="139" y="208"/>
                    <a:pt x="70" y="278"/>
                    <a:pt x="70" y="278"/>
                  </a:cubicBezTo>
                  <a:cubicBezTo>
                    <a:pt x="70" y="278"/>
                    <a:pt x="70" y="301"/>
                    <a:pt x="70" y="301"/>
                  </a:cubicBezTo>
                  <a:cubicBezTo>
                    <a:pt x="46" y="301"/>
                    <a:pt x="23" y="393"/>
                    <a:pt x="23" y="416"/>
                  </a:cubicBezTo>
                  <a:cubicBezTo>
                    <a:pt x="0" y="439"/>
                    <a:pt x="0" y="486"/>
                    <a:pt x="0" y="532"/>
                  </a:cubicBezTo>
                  <a:cubicBezTo>
                    <a:pt x="0" y="555"/>
                    <a:pt x="23" y="671"/>
                    <a:pt x="23" y="671"/>
                  </a:cubicBezTo>
                  <a:cubicBezTo>
                    <a:pt x="23" y="694"/>
                    <a:pt x="46" y="786"/>
                    <a:pt x="70" y="786"/>
                  </a:cubicBezTo>
                  <a:cubicBezTo>
                    <a:pt x="93" y="832"/>
                    <a:pt x="116" y="855"/>
                    <a:pt x="139" y="902"/>
                  </a:cubicBezTo>
                  <a:lnTo>
                    <a:pt x="162" y="902"/>
                  </a:lnTo>
                  <a:cubicBezTo>
                    <a:pt x="185" y="925"/>
                    <a:pt x="231" y="971"/>
                    <a:pt x="254" y="994"/>
                  </a:cubicBezTo>
                  <a:lnTo>
                    <a:pt x="277" y="994"/>
                  </a:lnTo>
                  <a:lnTo>
                    <a:pt x="301" y="1017"/>
                  </a:lnTo>
                  <a:cubicBezTo>
                    <a:pt x="370" y="1063"/>
                    <a:pt x="416" y="1063"/>
                    <a:pt x="485" y="1063"/>
                  </a:cubicBezTo>
                  <a:cubicBezTo>
                    <a:pt x="509" y="1075"/>
                    <a:pt x="526" y="1081"/>
                    <a:pt x="543" y="1081"/>
                  </a:cubicBezTo>
                  <a:cubicBezTo>
                    <a:pt x="560" y="1081"/>
                    <a:pt x="578" y="1075"/>
                    <a:pt x="601" y="1063"/>
                  </a:cubicBezTo>
                  <a:cubicBezTo>
                    <a:pt x="647" y="1063"/>
                    <a:pt x="693" y="1063"/>
                    <a:pt x="716" y="1040"/>
                  </a:cubicBezTo>
                  <a:cubicBezTo>
                    <a:pt x="763" y="1040"/>
                    <a:pt x="786" y="1017"/>
                    <a:pt x="832" y="971"/>
                  </a:cubicBezTo>
                  <a:cubicBezTo>
                    <a:pt x="878" y="948"/>
                    <a:pt x="924" y="902"/>
                    <a:pt x="947" y="855"/>
                  </a:cubicBezTo>
                  <a:cubicBezTo>
                    <a:pt x="971" y="809"/>
                    <a:pt x="971" y="763"/>
                    <a:pt x="994" y="717"/>
                  </a:cubicBezTo>
                  <a:lnTo>
                    <a:pt x="1017" y="671"/>
                  </a:lnTo>
                  <a:cubicBezTo>
                    <a:pt x="1017" y="671"/>
                    <a:pt x="1040" y="647"/>
                    <a:pt x="1040" y="624"/>
                  </a:cubicBezTo>
                  <a:cubicBezTo>
                    <a:pt x="1040" y="624"/>
                    <a:pt x="1040" y="624"/>
                    <a:pt x="1040" y="601"/>
                  </a:cubicBezTo>
                  <a:cubicBezTo>
                    <a:pt x="1063" y="509"/>
                    <a:pt x="1063" y="439"/>
                    <a:pt x="1040" y="347"/>
                  </a:cubicBezTo>
                  <a:lnTo>
                    <a:pt x="994" y="255"/>
                  </a:lnTo>
                  <a:cubicBezTo>
                    <a:pt x="971" y="185"/>
                    <a:pt x="924" y="162"/>
                    <a:pt x="878" y="116"/>
                  </a:cubicBezTo>
                  <a:cubicBezTo>
                    <a:pt x="855" y="93"/>
                    <a:pt x="809" y="70"/>
                    <a:pt x="786" y="70"/>
                  </a:cubicBezTo>
                  <a:cubicBezTo>
                    <a:pt x="740" y="47"/>
                    <a:pt x="693" y="47"/>
                    <a:pt x="670" y="24"/>
                  </a:cubicBezTo>
                  <a:cubicBezTo>
                    <a:pt x="624" y="24"/>
                    <a:pt x="578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7" name="Google Shape;317;p42"/>
            <p:cNvSpPr/>
            <p:nvPr/>
          </p:nvSpPr>
          <p:spPr>
            <a:xfrm>
              <a:off x="2321630" y="2050200"/>
              <a:ext cx="90554" cy="95049"/>
            </a:xfrm>
            <a:custGeom>
              <a:avLst/>
              <a:gdLst/>
              <a:ahLst/>
              <a:cxnLst/>
              <a:rect l="l" t="t" r="r" b="b"/>
              <a:pathLst>
                <a:path w="1410" h="1480" extrusionOk="0">
                  <a:moveTo>
                    <a:pt x="716" y="1"/>
                  </a:moveTo>
                  <a:cubicBezTo>
                    <a:pt x="624" y="24"/>
                    <a:pt x="555" y="47"/>
                    <a:pt x="485" y="93"/>
                  </a:cubicBezTo>
                  <a:cubicBezTo>
                    <a:pt x="439" y="116"/>
                    <a:pt x="393" y="163"/>
                    <a:pt x="347" y="186"/>
                  </a:cubicBezTo>
                  <a:cubicBezTo>
                    <a:pt x="347" y="209"/>
                    <a:pt x="324" y="209"/>
                    <a:pt x="301" y="209"/>
                  </a:cubicBezTo>
                  <a:lnTo>
                    <a:pt x="301" y="232"/>
                  </a:lnTo>
                  <a:cubicBezTo>
                    <a:pt x="254" y="255"/>
                    <a:pt x="185" y="301"/>
                    <a:pt x="162" y="371"/>
                  </a:cubicBezTo>
                  <a:cubicBezTo>
                    <a:pt x="93" y="417"/>
                    <a:pt x="69" y="486"/>
                    <a:pt x="46" y="555"/>
                  </a:cubicBezTo>
                  <a:cubicBezTo>
                    <a:pt x="46" y="602"/>
                    <a:pt x="46" y="648"/>
                    <a:pt x="46" y="694"/>
                  </a:cubicBezTo>
                  <a:lnTo>
                    <a:pt x="23" y="694"/>
                  </a:lnTo>
                  <a:cubicBezTo>
                    <a:pt x="23" y="763"/>
                    <a:pt x="23" y="810"/>
                    <a:pt x="0" y="879"/>
                  </a:cubicBezTo>
                  <a:cubicBezTo>
                    <a:pt x="0" y="879"/>
                    <a:pt x="23" y="1041"/>
                    <a:pt x="23" y="1041"/>
                  </a:cubicBezTo>
                  <a:lnTo>
                    <a:pt x="46" y="1041"/>
                  </a:lnTo>
                  <a:lnTo>
                    <a:pt x="46" y="1064"/>
                  </a:lnTo>
                  <a:lnTo>
                    <a:pt x="69" y="1133"/>
                  </a:lnTo>
                  <a:cubicBezTo>
                    <a:pt x="93" y="1202"/>
                    <a:pt x="139" y="1249"/>
                    <a:pt x="185" y="1295"/>
                  </a:cubicBezTo>
                  <a:cubicBezTo>
                    <a:pt x="208" y="1318"/>
                    <a:pt x="231" y="1341"/>
                    <a:pt x="254" y="1341"/>
                  </a:cubicBezTo>
                  <a:cubicBezTo>
                    <a:pt x="277" y="1387"/>
                    <a:pt x="324" y="1410"/>
                    <a:pt x="370" y="1433"/>
                  </a:cubicBezTo>
                  <a:cubicBezTo>
                    <a:pt x="393" y="1433"/>
                    <a:pt x="416" y="1433"/>
                    <a:pt x="439" y="1457"/>
                  </a:cubicBezTo>
                  <a:lnTo>
                    <a:pt x="462" y="1457"/>
                  </a:lnTo>
                  <a:cubicBezTo>
                    <a:pt x="485" y="1457"/>
                    <a:pt x="485" y="1457"/>
                    <a:pt x="555" y="1480"/>
                  </a:cubicBezTo>
                  <a:lnTo>
                    <a:pt x="624" y="1480"/>
                  </a:lnTo>
                  <a:cubicBezTo>
                    <a:pt x="716" y="1480"/>
                    <a:pt x="786" y="1457"/>
                    <a:pt x="855" y="1433"/>
                  </a:cubicBezTo>
                  <a:cubicBezTo>
                    <a:pt x="947" y="1387"/>
                    <a:pt x="924" y="1410"/>
                    <a:pt x="994" y="1341"/>
                  </a:cubicBezTo>
                  <a:cubicBezTo>
                    <a:pt x="1040" y="1318"/>
                    <a:pt x="1063" y="1318"/>
                    <a:pt x="1086" y="1272"/>
                  </a:cubicBezTo>
                  <a:cubicBezTo>
                    <a:pt x="1086" y="1272"/>
                    <a:pt x="1086" y="1272"/>
                    <a:pt x="1109" y="1249"/>
                  </a:cubicBezTo>
                  <a:cubicBezTo>
                    <a:pt x="1155" y="1202"/>
                    <a:pt x="1202" y="1156"/>
                    <a:pt x="1225" y="1087"/>
                  </a:cubicBezTo>
                  <a:cubicBezTo>
                    <a:pt x="1248" y="1064"/>
                    <a:pt x="1248" y="1064"/>
                    <a:pt x="1271" y="1041"/>
                  </a:cubicBezTo>
                  <a:cubicBezTo>
                    <a:pt x="1271" y="1041"/>
                    <a:pt x="1271" y="1018"/>
                    <a:pt x="1271" y="1018"/>
                  </a:cubicBezTo>
                  <a:cubicBezTo>
                    <a:pt x="1294" y="948"/>
                    <a:pt x="1340" y="902"/>
                    <a:pt x="1340" y="833"/>
                  </a:cubicBezTo>
                  <a:cubicBezTo>
                    <a:pt x="1363" y="810"/>
                    <a:pt x="1363" y="786"/>
                    <a:pt x="1363" y="763"/>
                  </a:cubicBezTo>
                  <a:cubicBezTo>
                    <a:pt x="1409" y="648"/>
                    <a:pt x="1409" y="555"/>
                    <a:pt x="1363" y="440"/>
                  </a:cubicBezTo>
                  <a:cubicBezTo>
                    <a:pt x="1340" y="348"/>
                    <a:pt x="1294" y="255"/>
                    <a:pt x="1225" y="186"/>
                  </a:cubicBezTo>
                  <a:cubicBezTo>
                    <a:pt x="1132" y="93"/>
                    <a:pt x="1040" y="47"/>
                    <a:pt x="947" y="24"/>
                  </a:cubicBezTo>
                  <a:cubicBezTo>
                    <a:pt x="878" y="1"/>
                    <a:pt x="786" y="1"/>
                    <a:pt x="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318;p42"/>
            <p:cNvSpPr/>
            <p:nvPr/>
          </p:nvSpPr>
          <p:spPr>
            <a:xfrm>
              <a:off x="2471456" y="2625941"/>
              <a:ext cx="103912" cy="96462"/>
            </a:xfrm>
            <a:custGeom>
              <a:avLst/>
              <a:gdLst/>
              <a:ahLst/>
              <a:cxnLst/>
              <a:rect l="l" t="t" r="r" b="b"/>
              <a:pathLst>
                <a:path w="1618" h="1502" extrusionOk="0">
                  <a:moveTo>
                    <a:pt x="1479" y="0"/>
                  </a:moveTo>
                  <a:cubicBezTo>
                    <a:pt x="1225" y="347"/>
                    <a:pt x="809" y="786"/>
                    <a:pt x="162" y="901"/>
                  </a:cubicBezTo>
                  <a:cubicBezTo>
                    <a:pt x="116" y="924"/>
                    <a:pt x="47" y="924"/>
                    <a:pt x="1" y="947"/>
                  </a:cubicBezTo>
                  <a:cubicBezTo>
                    <a:pt x="1" y="994"/>
                    <a:pt x="24" y="1017"/>
                    <a:pt x="24" y="1040"/>
                  </a:cubicBezTo>
                  <a:cubicBezTo>
                    <a:pt x="47" y="1109"/>
                    <a:pt x="70" y="1155"/>
                    <a:pt x="93" y="1202"/>
                  </a:cubicBezTo>
                  <a:cubicBezTo>
                    <a:pt x="116" y="1271"/>
                    <a:pt x="185" y="1317"/>
                    <a:pt x="255" y="1363"/>
                  </a:cubicBezTo>
                  <a:cubicBezTo>
                    <a:pt x="278" y="1410"/>
                    <a:pt x="324" y="1433"/>
                    <a:pt x="393" y="1456"/>
                  </a:cubicBezTo>
                  <a:cubicBezTo>
                    <a:pt x="463" y="1479"/>
                    <a:pt x="532" y="1502"/>
                    <a:pt x="624" y="1502"/>
                  </a:cubicBezTo>
                  <a:lnTo>
                    <a:pt x="671" y="1502"/>
                  </a:lnTo>
                  <a:cubicBezTo>
                    <a:pt x="740" y="1502"/>
                    <a:pt x="809" y="1479"/>
                    <a:pt x="879" y="1479"/>
                  </a:cubicBezTo>
                  <a:cubicBezTo>
                    <a:pt x="948" y="1456"/>
                    <a:pt x="1040" y="1410"/>
                    <a:pt x="1110" y="1386"/>
                  </a:cubicBezTo>
                  <a:cubicBezTo>
                    <a:pt x="1179" y="1340"/>
                    <a:pt x="1248" y="1294"/>
                    <a:pt x="1318" y="1248"/>
                  </a:cubicBezTo>
                  <a:cubicBezTo>
                    <a:pt x="1341" y="1225"/>
                    <a:pt x="1341" y="1202"/>
                    <a:pt x="1364" y="1178"/>
                  </a:cubicBezTo>
                  <a:cubicBezTo>
                    <a:pt x="1410" y="1109"/>
                    <a:pt x="1479" y="1063"/>
                    <a:pt x="1502" y="971"/>
                  </a:cubicBezTo>
                  <a:cubicBezTo>
                    <a:pt x="1549" y="924"/>
                    <a:pt x="1572" y="855"/>
                    <a:pt x="1595" y="786"/>
                  </a:cubicBezTo>
                  <a:cubicBezTo>
                    <a:pt x="1595" y="740"/>
                    <a:pt x="1595" y="670"/>
                    <a:pt x="1618" y="601"/>
                  </a:cubicBezTo>
                  <a:cubicBezTo>
                    <a:pt x="1618" y="555"/>
                    <a:pt x="1618" y="532"/>
                    <a:pt x="1618" y="485"/>
                  </a:cubicBezTo>
                  <a:cubicBezTo>
                    <a:pt x="1618" y="485"/>
                    <a:pt x="1618" y="485"/>
                    <a:pt x="1618" y="462"/>
                  </a:cubicBezTo>
                  <a:cubicBezTo>
                    <a:pt x="1618" y="416"/>
                    <a:pt x="1618" y="370"/>
                    <a:pt x="1595" y="324"/>
                  </a:cubicBezTo>
                  <a:cubicBezTo>
                    <a:pt x="1595" y="231"/>
                    <a:pt x="1572" y="162"/>
                    <a:pt x="1525" y="93"/>
                  </a:cubicBezTo>
                  <a:cubicBezTo>
                    <a:pt x="1502" y="46"/>
                    <a:pt x="1479" y="23"/>
                    <a:pt x="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9" name="Google Shape;319;p42"/>
            <p:cNvSpPr/>
            <p:nvPr/>
          </p:nvSpPr>
          <p:spPr>
            <a:xfrm>
              <a:off x="2398759" y="2194184"/>
              <a:ext cx="96526" cy="121702"/>
            </a:xfrm>
            <a:custGeom>
              <a:avLst/>
              <a:gdLst/>
              <a:ahLst/>
              <a:cxnLst/>
              <a:rect l="l" t="t" r="r" b="b"/>
              <a:pathLst>
                <a:path w="1503" h="1895" extrusionOk="0">
                  <a:moveTo>
                    <a:pt x="1271" y="0"/>
                  </a:moveTo>
                  <a:cubicBezTo>
                    <a:pt x="1225" y="0"/>
                    <a:pt x="1110" y="23"/>
                    <a:pt x="1086" y="23"/>
                  </a:cubicBezTo>
                  <a:cubicBezTo>
                    <a:pt x="994" y="46"/>
                    <a:pt x="902" y="92"/>
                    <a:pt x="809" y="139"/>
                  </a:cubicBezTo>
                  <a:cubicBezTo>
                    <a:pt x="694" y="185"/>
                    <a:pt x="578" y="277"/>
                    <a:pt x="486" y="370"/>
                  </a:cubicBezTo>
                  <a:cubicBezTo>
                    <a:pt x="463" y="393"/>
                    <a:pt x="440" y="416"/>
                    <a:pt x="393" y="462"/>
                  </a:cubicBezTo>
                  <a:cubicBezTo>
                    <a:pt x="347" y="531"/>
                    <a:pt x="278" y="601"/>
                    <a:pt x="232" y="693"/>
                  </a:cubicBezTo>
                  <a:cubicBezTo>
                    <a:pt x="208" y="739"/>
                    <a:pt x="162" y="786"/>
                    <a:pt x="162" y="832"/>
                  </a:cubicBezTo>
                  <a:cubicBezTo>
                    <a:pt x="116" y="924"/>
                    <a:pt x="70" y="993"/>
                    <a:pt x="47" y="1109"/>
                  </a:cubicBezTo>
                  <a:cubicBezTo>
                    <a:pt x="24" y="1294"/>
                    <a:pt x="1" y="1456"/>
                    <a:pt x="116" y="1640"/>
                  </a:cubicBezTo>
                  <a:cubicBezTo>
                    <a:pt x="139" y="1687"/>
                    <a:pt x="185" y="1733"/>
                    <a:pt x="208" y="1779"/>
                  </a:cubicBezTo>
                  <a:cubicBezTo>
                    <a:pt x="208" y="1779"/>
                    <a:pt x="232" y="1779"/>
                    <a:pt x="232" y="1802"/>
                  </a:cubicBezTo>
                  <a:cubicBezTo>
                    <a:pt x="278" y="1825"/>
                    <a:pt x="301" y="1848"/>
                    <a:pt x="324" y="1871"/>
                  </a:cubicBezTo>
                  <a:cubicBezTo>
                    <a:pt x="347" y="1895"/>
                    <a:pt x="370" y="1895"/>
                    <a:pt x="393" y="1895"/>
                  </a:cubicBezTo>
                  <a:lnTo>
                    <a:pt x="1502" y="716"/>
                  </a:lnTo>
                  <a:cubicBezTo>
                    <a:pt x="1479" y="531"/>
                    <a:pt x="1456" y="277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0" name="Google Shape;320;p42"/>
            <p:cNvSpPr/>
            <p:nvPr/>
          </p:nvSpPr>
          <p:spPr>
            <a:xfrm>
              <a:off x="2291960" y="2418572"/>
              <a:ext cx="132106" cy="118362"/>
            </a:xfrm>
            <a:custGeom>
              <a:avLst/>
              <a:gdLst/>
              <a:ahLst/>
              <a:cxnLst/>
              <a:rect l="l" t="t" r="r" b="b"/>
              <a:pathLst>
                <a:path w="2057" h="1843" extrusionOk="0">
                  <a:moveTo>
                    <a:pt x="1017" y="0"/>
                  </a:moveTo>
                  <a:cubicBezTo>
                    <a:pt x="965" y="0"/>
                    <a:pt x="913" y="6"/>
                    <a:pt x="855" y="18"/>
                  </a:cubicBezTo>
                  <a:cubicBezTo>
                    <a:pt x="693" y="64"/>
                    <a:pt x="578" y="156"/>
                    <a:pt x="462" y="249"/>
                  </a:cubicBezTo>
                  <a:cubicBezTo>
                    <a:pt x="370" y="318"/>
                    <a:pt x="300" y="434"/>
                    <a:pt x="231" y="526"/>
                  </a:cubicBezTo>
                  <a:cubicBezTo>
                    <a:pt x="162" y="618"/>
                    <a:pt x="116" y="711"/>
                    <a:pt x="69" y="826"/>
                  </a:cubicBezTo>
                  <a:cubicBezTo>
                    <a:pt x="0" y="1034"/>
                    <a:pt x="23" y="1265"/>
                    <a:pt x="116" y="1450"/>
                  </a:cubicBezTo>
                  <a:cubicBezTo>
                    <a:pt x="231" y="1635"/>
                    <a:pt x="416" y="1751"/>
                    <a:pt x="601" y="1820"/>
                  </a:cubicBezTo>
                  <a:cubicBezTo>
                    <a:pt x="647" y="1820"/>
                    <a:pt x="693" y="1820"/>
                    <a:pt x="716" y="1843"/>
                  </a:cubicBezTo>
                  <a:lnTo>
                    <a:pt x="855" y="1843"/>
                  </a:lnTo>
                  <a:cubicBezTo>
                    <a:pt x="947" y="1843"/>
                    <a:pt x="1040" y="1843"/>
                    <a:pt x="1132" y="1820"/>
                  </a:cubicBezTo>
                  <a:cubicBezTo>
                    <a:pt x="1178" y="1820"/>
                    <a:pt x="1248" y="1797"/>
                    <a:pt x="1294" y="1774"/>
                  </a:cubicBezTo>
                  <a:cubicBezTo>
                    <a:pt x="1363" y="1751"/>
                    <a:pt x="1456" y="1704"/>
                    <a:pt x="1548" y="1658"/>
                  </a:cubicBezTo>
                  <a:cubicBezTo>
                    <a:pt x="1710" y="1543"/>
                    <a:pt x="1848" y="1427"/>
                    <a:pt x="1941" y="1242"/>
                  </a:cubicBezTo>
                  <a:cubicBezTo>
                    <a:pt x="1987" y="1173"/>
                    <a:pt x="2010" y="1081"/>
                    <a:pt x="2033" y="988"/>
                  </a:cubicBezTo>
                  <a:cubicBezTo>
                    <a:pt x="2056" y="826"/>
                    <a:pt x="2056" y="711"/>
                    <a:pt x="2033" y="572"/>
                  </a:cubicBezTo>
                  <a:cubicBezTo>
                    <a:pt x="1987" y="364"/>
                    <a:pt x="1848" y="180"/>
                    <a:pt x="1687" y="87"/>
                  </a:cubicBezTo>
                  <a:cubicBezTo>
                    <a:pt x="1565" y="35"/>
                    <a:pt x="1444" y="9"/>
                    <a:pt x="1313" y="9"/>
                  </a:cubicBezTo>
                  <a:cubicBezTo>
                    <a:pt x="1269" y="9"/>
                    <a:pt x="1225" y="12"/>
                    <a:pt x="1178" y="18"/>
                  </a:cubicBezTo>
                  <a:cubicBezTo>
                    <a:pt x="1121" y="6"/>
                    <a:pt x="1069" y="0"/>
                    <a:pt x="10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1" name="Google Shape;321;p42"/>
            <p:cNvSpPr/>
            <p:nvPr/>
          </p:nvSpPr>
          <p:spPr>
            <a:xfrm>
              <a:off x="2426952" y="2283194"/>
              <a:ext cx="77195" cy="42323"/>
            </a:xfrm>
            <a:custGeom>
              <a:avLst/>
              <a:gdLst/>
              <a:ahLst/>
              <a:cxnLst/>
              <a:rect l="l" t="t" r="r" b="b"/>
              <a:pathLst>
                <a:path w="1202" h="659" extrusionOk="0">
                  <a:moveTo>
                    <a:pt x="1109" y="0"/>
                  </a:moveTo>
                  <a:lnTo>
                    <a:pt x="1" y="532"/>
                  </a:lnTo>
                  <a:cubicBezTo>
                    <a:pt x="24" y="532"/>
                    <a:pt x="47" y="555"/>
                    <a:pt x="70" y="555"/>
                  </a:cubicBezTo>
                  <a:lnTo>
                    <a:pt x="185" y="555"/>
                  </a:lnTo>
                  <a:cubicBezTo>
                    <a:pt x="232" y="578"/>
                    <a:pt x="301" y="601"/>
                    <a:pt x="370" y="624"/>
                  </a:cubicBezTo>
                  <a:cubicBezTo>
                    <a:pt x="428" y="647"/>
                    <a:pt x="491" y="659"/>
                    <a:pt x="555" y="659"/>
                  </a:cubicBezTo>
                  <a:cubicBezTo>
                    <a:pt x="619" y="659"/>
                    <a:pt x="682" y="647"/>
                    <a:pt x="740" y="624"/>
                  </a:cubicBezTo>
                  <a:lnTo>
                    <a:pt x="809" y="624"/>
                  </a:lnTo>
                  <a:cubicBezTo>
                    <a:pt x="832" y="624"/>
                    <a:pt x="832" y="601"/>
                    <a:pt x="832" y="601"/>
                  </a:cubicBezTo>
                  <a:lnTo>
                    <a:pt x="855" y="601"/>
                  </a:lnTo>
                  <a:cubicBezTo>
                    <a:pt x="855" y="601"/>
                    <a:pt x="1017" y="532"/>
                    <a:pt x="1040" y="532"/>
                  </a:cubicBezTo>
                  <a:cubicBezTo>
                    <a:pt x="1063" y="509"/>
                    <a:pt x="1179" y="416"/>
                    <a:pt x="1202" y="393"/>
                  </a:cubicBezTo>
                  <a:cubicBezTo>
                    <a:pt x="1133" y="162"/>
                    <a:pt x="1109" y="0"/>
                    <a:pt x="1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2" name="Google Shape;322;p42"/>
            <p:cNvSpPr/>
            <p:nvPr/>
          </p:nvSpPr>
          <p:spPr>
            <a:xfrm>
              <a:off x="2088637" y="2619968"/>
              <a:ext cx="127674" cy="118812"/>
            </a:xfrm>
            <a:custGeom>
              <a:avLst/>
              <a:gdLst/>
              <a:ahLst/>
              <a:cxnLst/>
              <a:rect l="l" t="t" r="r" b="b"/>
              <a:pathLst>
                <a:path w="1988" h="1850" extrusionOk="0">
                  <a:moveTo>
                    <a:pt x="694" y="1"/>
                  </a:moveTo>
                  <a:cubicBezTo>
                    <a:pt x="671" y="1"/>
                    <a:pt x="648" y="24"/>
                    <a:pt x="625" y="24"/>
                  </a:cubicBezTo>
                  <a:lnTo>
                    <a:pt x="555" y="24"/>
                  </a:lnTo>
                  <a:cubicBezTo>
                    <a:pt x="440" y="70"/>
                    <a:pt x="324" y="139"/>
                    <a:pt x="232" y="232"/>
                  </a:cubicBezTo>
                  <a:cubicBezTo>
                    <a:pt x="186" y="278"/>
                    <a:pt x="140" y="324"/>
                    <a:pt x="116" y="394"/>
                  </a:cubicBezTo>
                  <a:cubicBezTo>
                    <a:pt x="47" y="509"/>
                    <a:pt x="1" y="648"/>
                    <a:pt x="24" y="763"/>
                  </a:cubicBezTo>
                  <a:cubicBezTo>
                    <a:pt x="24" y="925"/>
                    <a:pt x="47" y="1040"/>
                    <a:pt x="140" y="1156"/>
                  </a:cubicBezTo>
                  <a:cubicBezTo>
                    <a:pt x="186" y="1248"/>
                    <a:pt x="255" y="1341"/>
                    <a:pt x="324" y="1410"/>
                  </a:cubicBezTo>
                  <a:cubicBezTo>
                    <a:pt x="417" y="1503"/>
                    <a:pt x="509" y="1572"/>
                    <a:pt x="625" y="1664"/>
                  </a:cubicBezTo>
                  <a:cubicBezTo>
                    <a:pt x="717" y="1710"/>
                    <a:pt x="810" y="1757"/>
                    <a:pt x="902" y="1803"/>
                  </a:cubicBezTo>
                  <a:cubicBezTo>
                    <a:pt x="994" y="1826"/>
                    <a:pt x="1087" y="1849"/>
                    <a:pt x="1179" y="1849"/>
                  </a:cubicBezTo>
                  <a:cubicBezTo>
                    <a:pt x="1318" y="1849"/>
                    <a:pt x="1433" y="1803"/>
                    <a:pt x="1549" y="1757"/>
                  </a:cubicBezTo>
                  <a:cubicBezTo>
                    <a:pt x="1711" y="1664"/>
                    <a:pt x="1849" y="1479"/>
                    <a:pt x="1895" y="1295"/>
                  </a:cubicBezTo>
                  <a:cubicBezTo>
                    <a:pt x="1988" y="948"/>
                    <a:pt x="1849" y="578"/>
                    <a:pt x="1618" y="324"/>
                  </a:cubicBezTo>
                  <a:cubicBezTo>
                    <a:pt x="1480" y="186"/>
                    <a:pt x="1318" y="93"/>
                    <a:pt x="1133" y="47"/>
                  </a:cubicBezTo>
                  <a:cubicBezTo>
                    <a:pt x="1064" y="24"/>
                    <a:pt x="1017" y="24"/>
                    <a:pt x="948" y="24"/>
                  </a:cubicBezTo>
                  <a:cubicBezTo>
                    <a:pt x="925" y="1"/>
                    <a:pt x="879" y="1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3" name="Google Shape;323;p42"/>
            <p:cNvSpPr/>
            <p:nvPr/>
          </p:nvSpPr>
          <p:spPr>
            <a:xfrm>
              <a:off x="1986270" y="2332130"/>
              <a:ext cx="40139" cy="65379"/>
            </a:xfrm>
            <a:custGeom>
              <a:avLst/>
              <a:gdLst/>
              <a:ahLst/>
              <a:cxnLst/>
              <a:rect l="l" t="t" r="r" b="b"/>
              <a:pathLst>
                <a:path w="625" h="1018" extrusionOk="0">
                  <a:moveTo>
                    <a:pt x="324" y="1"/>
                  </a:moveTo>
                  <a:cubicBezTo>
                    <a:pt x="278" y="139"/>
                    <a:pt x="232" y="255"/>
                    <a:pt x="186" y="370"/>
                  </a:cubicBezTo>
                  <a:cubicBezTo>
                    <a:pt x="116" y="578"/>
                    <a:pt x="47" y="763"/>
                    <a:pt x="24" y="971"/>
                  </a:cubicBezTo>
                  <a:lnTo>
                    <a:pt x="1" y="971"/>
                  </a:lnTo>
                  <a:cubicBezTo>
                    <a:pt x="24" y="971"/>
                    <a:pt x="47" y="994"/>
                    <a:pt x="47" y="1017"/>
                  </a:cubicBezTo>
                  <a:cubicBezTo>
                    <a:pt x="116" y="994"/>
                    <a:pt x="162" y="994"/>
                    <a:pt x="232" y="971"/>
                  </a:cubicBezTo>
                  <a:cubicBezTo>
                    <a:pt x="324" y="948"/>
                    <a:pt x="394" y="902"/>
                    <a:pt x="463" y="855"/>
                  </a:cubicBezTo>
                  <a:cubicBezTo>
                    <a:pt x="532" y="786"/>
                    <a:pt x="578" y="694"/>
                    <a:pt x="601" y="624"/>
                  </a:cubicBezTo>
                  <a:cubicBezTo>
                    <a:pt x="601" y="578"/>
                    <a:pt x="601" y="532"/>
                    <a:pt x="625" y="486"/>
                  </a:cubicBezTo>
                  <a:cubicBezTo>
                    <a:pt x="625" y="393"/>
                    <a:pt x="601" y="301"/>
                    <a:pt x="555" y="209"/>
                  </a:cubicBezTo>
                  <a:cubicBezTo>
                    <a:pt x="509" y="139"/>
                    <a:pt x="440" y="70"/>
                    <a:pt x="347" y="24"/>
                  </a:cubicBezTo>
                  <a:cubicBezTo>
                    <a:pt x="347" y="24"/>
                    <a:pt x="324" y="2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4" name="Google Shape;324;p42"/>
            <p:cNvSpPr/>
            <p:nvPr/>
          </p:nvSpPr>
          <p:spPr>
            <a:xfrm>
              <a:off x="2113876" y="1965686"/>
              <a:ext cx="117270" cy="116885"/>
            </a:xfrm>
            <a:custGeom>
              <a:avLst/>
              <a:gdLst/>
              <a:ahLst/>
              <a:cxnLst/>
              <a:rect l="l" t="t" r="r" b="b"/>
              <a:pathLst>
                <a:path w="1826" h="1820" extrusionOk="0">
                  <a:moveTo>
                    <a:pt x="601" y="0"/>
                  </a:moveTo>
                  <a:cubicBezTo>
                    <a:pt x="509" y="0"/>
                    <a:pt x="393" y="23"/>
                    <a:pt x="301" y="69"/>
                  </a:cubicBezTo>
                  <a:cubicBezTo>
                    <a:pt x="232" y="116"/>
                    <a:pt x="185" y="162"/>
                    <a:pt x="139" y="231"/>
                  </a:cubicBezTo>
                  <a:cubicBezTo>
                    <a:pt x="70" y="277"/>
                    <a:pt x="47" y="347"/>
                    <a:pt x="24" y="439"/>
                  </a:cubicBezTo>
                  <a:cubicBezTo>
                    <a:pt x="1" y="531"/>
                    <a:pt x="1" y="647"/>
                    <a:pt x="24" y="762"/>
                  </a:cubicBezTo>
                  <a:cubicBezTo>
                    <a:pt x="47" y="832"/>
                    <a:pt x="93" y="924"/>
                    <a:pt x="116" y="1017"/>
                  </a:cubicBezTo>
                  <a:cubicBezTo>
                    <a:pt x="139" y="1040"/>
                    <a:pt x="162" y="1086"/>
                    <a:pt x="185" y="1109"/>
                  </a:cubicBezTo>
                  <a:cubicBezTo>
                    <a:pt x="232" y="1178"/>
                    <a:pt x="278" y="1248"/>
                    <a:pt x="347" y="1317"/>
                  </a:cubicBezTo>
                  <a:cubicBezTo>
                    <a:pt x="370" y="1363"/>
                    <a:pt x="393" y="1386"/>
                    <a:pt x="417" y="1409"/>
                  </a:cubicBezTo>
                  <a:cubicBezTo>
                    <a:pt x="509" y="1502"/>
                    <a:pt x="624" y="1594"/>
                    <a:pt x="740" y="1664"/>
                  </a:cubicBezTo>
                  <a:cubicBezTo>
                    <a:pt x="809" y="1687"/>
                    <a:pt x="879" y="1733"/>
                    <a:pt x="971" y="1756"/>
                  </a:cubicBezTo>
                  <a:cubicBezTo>
                    <a:pt x="1017" y="1779"/>
                    <a:pt x="1040" y="1802"/>
                    <a:pt x="1087" y="1802"/>
                  </a:cubicBezTo>
                  <a:cubicBezTo>
                    <a:pt x="1133" y="1814"/>
                    <a:pt x="1185" y="1819"/>
                    <a:pt x="1237" y="1819"/>
                  </a:cubicBezTo>
                  <a:cubicBezTo>
                    <a:pt x="1289" y="1819"/>
                    <a:pt x="1341" y="1814"/>
                    <a:pt x="1387" y="1802"/>
                  </a:cubicBezTo>
                  <a:cubicBezTo>
                    <a:pt x="1479" y="1779"/>
                    <a:pt x="1549" y="1756"/>
                    <a:pt x="1595" y="1710"/>
                  </a:cubicBezTo>
                  <a:cubicBezTo>
                    <a:pt x="1664" y="1664"/>
                    <a:pt x="1710" y="1594"/>
                    <a:pt x="1757" y="1525"/>
                  </a:cubicBezTo>
                  <a:cubicBezTo>
                    <a:pt x="1803" y="1432"/>
                    <a:pt x="1826" y="1340"/>
                    <a:pt x="1826" y="1248"/>
                  </a:cubicBezTo>
                  <a:cubicBezTo>
                    <a:pt x="1826" y="1155"/>
                    <a:pt x="1826" y="1063"/>
                    <a:pt x="1780" y="994"/>
                  </a:cubicBezTo>
                  <a:cubicBezTo>
                    <a:pt x="1757" y="924"/>
                    <a:pt x="1733" y="832"/>
                    <a:pt x="1687" y="762"/>
                  </a:cubicBezTo>
                  <a:cubicBezTo>
                    <a:pt x="1687" y="716"/>
                    <a:pt x="1664" y="693"/>
                    <a:pt x="1641" y="670"/>
                  </a:cubicBezTo>
                  <a:cubicBezTo>
                    <a:pt x="1572" y="601"/>
                    <a:pt x="1526" y="531"/>
                    <a:pt x="1479" y="462"/>
                  </a:cubicBezTo>
                  <a:cubicBezTo>
                    <a:pt x="1456" y="439"/>
                    <a:pt x="1433" y="416"/>
                    <a:pt x="1410" y="393"/>
                  </a:cubicBezTo>
                  <a:cubicBezTo>
                    <a:pt x="1387" y="370"/>
                    <a:pt x="1364" y="347"/>
                    <a:pt x="1364" y="324"/>
                  </a:cubicBezTo>
                  <a:cubicBezTo>
                    <a:pt x="1294" y="254"/>
                    <a:pt x="1225" y="208"/>
                    <a:pt x="1156" y="162"/>
                  </a:cubicBezTo>
                  <a:cubicBezTo>
                    <a:pt x="1063" y="116"/>
                    <a:pt x="971" y="69"/>
                    <a:pt x="902" y="46"/>
                  </a:cubicBezTo>
                  <a:cubicBezTo>
                    <a:pt x="809" y="0"/>
                    <a:pt x="694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5" name="Google Shape;325;p42"/>
            <p:cNvSpPr/>
            <p:nvPr/>
          </p:nvSpPr>
          <p:spPr>
            <a:xfrm>
              <a:off x="1980362" y="2725355"/>
              <a:ext cx="65314" cy="60883"/>
            </a:xfrm>
            <a:custGeom>
              <a:avLst/>
              <a:gdLst/>
              <a:ahLst/>
              <a:cxnLst/>
              <a:rect l="l" t="t" r="r" b="b"/>
              <a:pathLst>
                <a:path w="1017" h="948" extrusionOk="0">
                  <a:moveTo>
                    <a:pt x="532" y="0"/>
                  </a:moveTo>
                  <a:cubicBezTo>
                    <a:pt x="509" y="23"/>
                    <a:pt x="462" y="23"/>
                    <a:pt x="416" y="23"/>
                  </a:cubicBezTo>
                  <a:cubicBezTo>
                    <a:pt x="370" y="46"/>
                    <a:pt x="324" y="46"/>
                    <a:pt x="301" y="69"/>
                  </a:cubicBezTo>
                  <a:cubicBezTo>
                    <a:pt x="254" y="93"/>
                    <a:pt x="231" y="139"/>
                    <a:pt x="185" y="162"/>
                  </a:cubicBezTo>
                  <a:cubicBezTo>
                    <a:pt x="185" y="162"/>
                    <a:pt x="185" y="162"/>
                    <a:pt x="162" y="185"/>
                  </a:cubicBezTo>
                  <a:cubicBezTo>
                    <a:pt x="162" y="185"/>
                    <a:pt x="139" y="208"/>
                    <a:pt x="116" y="231"/>
                  </a:cubicBezTo>
                  <a:cubicBezTo>
                    <a:pt x="93" y="254"/>
                    <a:pt x="93" y="277"/>
                    <a:pt x="70" y="300"/>
                  </a:cubicBezTo>
                  <a:cubicBezTo>
                    <a:pt x="47" y="324"/>
                    <a:pt x="47" y="347"/>
                    <a:pt x="23" y="393"/>
                  </a:cubicBezTo>
                  <a:cubicBezTo>
                    <a:pt x="23" y="416"/>
                    <a:pt x="23" y="462"/>
                    <a:pt x="0" y="485"/>
                  </a:cubicBezTo>
                  <a:cubicBezTo>
                    <a:pt x="0" y="532"/>
                    <a:pt x="23" y="578"/>
                    <a:pt x="47" y="624"/>
                  </a:cubicBezTo>
                  <a:cubicBezTo>
                    <a:pt x="47" y="670"/>
                    <a:pt x="70" y="693"/>
                    <a:pt x="93" y="716"/>
                  </a:cubicBezTo>
                  <a:cubicBezTo>
                    <a:pt x="116" y="739"/>
                    <a:pt x="116" y="763"/>
                    <a:pt x="162" y="786"/>
                  </a:cubicBezTo>
                  <a:lnTo>
                    <a:pt x="185" y="786"/>
                  </a:lnTo>
                  <a:cubicBezTo>
                    <a:pt x="185" y="786"/>
                    <a:pt x="185" y="809"/>
                    <a:pt x="208" y="809"/>
                  </a:cubicBezTo>
                  <a:lnTo>
                    <a:pt x="185" y="809"/>
                  </a:lnTo>
                  <a:cubicBezTo>
                    <a:pt x="208" y="809"/>
                    <a:pt x="231" y="832"/>
                    <a:pt x="254" y="855"/>
                  </a:cubicBezTo>
                  <a:cubicBezTo>
                    <a:pt x="301" y="878"/>
                    <a:pt x="324" y="901"/>
                    <a:pt x="370" y="901"/>
                  </a:cubicBezTo>
                  <a:cubicBezTo>
                    <a:pt x="393" y="924"/>
                    <a:pt x="439" y="947"/>
                    <a:pt x="486" y="947"/>
                  </a:cubicBezTo>
                  <a:lnTo>
                    <a:pt x="601" y="947"/>
                  </a:lnTo>
                  <a:cubicBezTo>
                    <a:pt x="624" y="947"/>
                    <a:pt x="647" y="947"/>
                    <a:pt x="670" y="924"/>
                  </a:cubicBezTo>
                  <a:lnTo>
                    <a:pt x="786" y="878"/>
                  </a:lnTo>
                  <a:cubicBezTo>
                    <a:pt x="832" y="855"/>
                    <a:pt x="878" y="809"/>
                    <a:pt x="924" y="763"/>
                  </a:cubicBezTo>
                  <a:cubicBezTo>
                    <a:pt x="948" y="739"/>
                    <a:pt x="971" y="693"/>
                    <a:pt x="971" y="647"/>
                  </a:cubicBezTo>
                  <a:cubicBezTo>
                    <a:pt x="994" y="601"/>
                    <a:pt x="1017" y="532"/>
                    <a:pt x="1017" y="485"/>
                  </a:cubicBezTo>
                  <a:cubicBezTo>
                    <a:pt x="1017" y="439"/>
                    <a:pt x="994" y="393"/>
                    <a:pt x="994" y="347"/>
                  </a:cubicBezTo>
                  <a:lnTo>
                    <a:pt x="948" y="231"/>
                  </a:lnTo>
                  <a:cubicBezTo>
                    <a:pt x="924" y="185"/>
                    <a:pt x="878" y="139"/>
                    <a:pt x="832" y="116"/>
                  </a:cubicBezTo>
                  <a:cubicBezTo>
                    <a:pt x="786" y="69"/>
                    <a:pt x="740" y="46"/>
                    <a:pt x="670" y="23"/>
                  </a:cubicBezTo>
                  <a:cubicBezTo>
                    <a:pt x="624" y="0"/>
                    <a:pt x="578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6" name="Google Shape;326;p42"/>
            <p:cNvSpPr/>
            <p:nvPr/>
          </p:nvSpPr>
          <p:spPr>
            <a:xfrm>
              <a:off x="2011509" y="1981998"/>
              <a:ext cx="57929" cy="115793"/>
            </a:xfrm>
            <a:custGeom>
              <a:avLst/>
              <a:gdLst/>
              <a:ahLst/>
              <a:cxnLst/>
              <a:rect l="l" t="t" r="r" b="b"/>
              <a:pathLst>
                <a:path w="902" h="1803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416"/>
                    <a:pt x="93" y="809"/>
                    <a:pt x="232" y="1178"/>
                  </a:cubicBezTo>
                  <a:lnTo>
                    <a:pt x="717" y="1802"/>
                  </a:lnTo>
                  <a:cubicBezTo>
                    <a:pt x="832" y="1687"/>
                    <a:pt x="902" y="1502"/>
                    <a:pt x="902" y="1340"/>
                  </a:cubicBezTo>
                  <a:cubicBezTo>
                    <a:pt x="902" y="1271"/>
                    <a:pt x="902" y="1202"/>
                    <a:pt x="878" y="1132"/>
                  </a:cubicBezTo>
                  <a:cubicBezTo>
                    <a:pt x="855" y="1063"/>
                    <a:pt x="832" y="1017"/>
                    <a:pt x="809" y="947"/>
                  </a:cubicBezTo>
                  <a:cubicBezTo>
                    <a:pt x="786" y="947"/>
                    <a:pt x="786" y="924"/>
                    <a:pt x="786" y="924"/>
                  </a:cubicBezTo>
                  <a:lnTo>
                    <a:pt x="740" y="878"/>
                  </a:lnTo>
                  <a:cubicBezTo>
                    <a:pt x="740" y="855"/>
                    <a:pt x="717" y="855"/>
                    <a:pt x="717" y="832"/>
                  </a:cubicBezTo>
                  <a:cubicBezTo>
                    <a:pt x="717" y="786"/>
                    <a:pt x="717" y="740"/>
                    <a:pt x="717" y="693"/>
                  </a:cubicBezTo>
                  <a:cubicBezTo>
                    <a:pt x="694" y="601"/>
                    <a:pt x="671" y="532"/>
                    <a:pt x="624" y="462"/>
                  </a:cubicBezTo>
                  <a:cubicBezTo>
                    <a:pt x="532" y="254"/>
                    <a:pt x="347" y="93"/>
                    <a:pt x="116" y="23"/>
                  </a:cubicBezTo>
                  <a:cubicBezTo>
                    <a:pt x="93" y="23"/>
                    <a:pt x="47" y="2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7" name="Google Shape;327;p42"/>
            <p:cNvSpPr/>
            <p:nvPr/>
          </p:nvSpPr>
          <p:spPr>
            <a:xfrm>
              <a:off x="2093133" y="2256992"/>
              <a:ext cx="102435" cy="115279"/>
            </a:xfrm>
            <a:custGeom>
              <a:avLst/>
              <a:gdLst/>
              <a:ahLst/>
              <a:cxnLst/>
              <a:rect l="l" t="t" r="r" b="b"/>
              <a:pathLst>
                <a:path w="1595" h="1795" extrusionOk="0">
                  <a:moveTo>
                    <a:pt x="638" y="0"/>
                  </a:moveTo>
                  <a:cubicBezTo>
                    <a:pt x="604" y="0"/>
                    <a:pt x="570" y="6"/>
                    <a:pt x="532" y="15"/>
                  </a:cubicBezTo>
                  <a:cubicBezTo>
                    <a:pt x="462" y="15"/>
                    <a:pt x="370" y="39"/>
                    <a:pt x="301" y="85"/>
                  </a:cubicBezTo>
                  <a:cubicBezTo>
                    <a:pt x="277" y="131"/>
                    <a:pt x="231" y="154"/>
                    <a:pt x="185" y="177"/>
                  </a:cubicBezTo>
                  <a:cubicBezTo>
                    <a:pt x="116" y="270"/>
                    <a:pt x="46" y="362"/>
                    <a:pt x="23" y="454"/>
                  </a:cubicBezTo>
                  <a:cubicBezTo>
                    <a:pt x="0" y="616"/>
                    <a:pt x="0" y="709"/>
                    <a:pt x="23" y="870"/>
                  </a:cubicBezTo>
                  <a:cubicBezTo>
                    <a:pt x="23" y="917"/>
                    <a:pt x="46" y="986"/>
                    <a:pt x="70" y="1032"/>
                  </a:cubicBezTo>
                  <a:cubicBezTo>
                    <a:pt x="93" y="1101"/>
                    <a:pt x="116" y="1171"/>
                    <a:pt x="162" y="1240"/>
                  </a:cubicBezTo>
                  <a:cubicBezTo>
                    <a:pt x="162" y="1263"/>
                    <a:pt x="185" y="1286"/>
                    <a:pt x="185" y="1309"/>
                  </a:cubicBezTo>
                  <a:cubicBezTo>
                    <a:pt x="208" y="1332"/>
                    <a:pt x="208" y="1355"/>
                    <a:pt x="231" y="1379"/>
                  </a:cubicBezTo>
                  <a:cubicBezTo>
                    <a:pt x="277" y="1448"/>
                    <a:pt x="324" y="1494"/>
                    <a:pt x="370" y="1563"/>
                  </a:cubicBezTo>
                  <a:lnTo>
                    <a:pt x="393" y="1587"/>
                  </a:lnTo>
                  <a:cubicBezTo>
                    <a:pt x="439" y="1610"/>
                    <a:pt x="485" y="1656"/>
                    <a:pt x="532" y="1679"/>
                  </a:cubicBezTo>
                  <a:cubicBezTo>
                    <a:pt x="555" y="1702"/>
                    <a:pt x="555" y="1702"/>
                    <a:pt x="555" y="1702"/>
                  </a:cubicBezTo>
                  <a:cubicBezTo>
                    <a:pt x="601" y="1725"/>
                    <a:pt x="670" y="1748"/>
                    <a:pt x="716" y="1771"/>
                  </a:cubicBezTo>
                  <a:cubicBezTo>
                    <a:pt x="786" y="1771"/>
                    <a:pt x="855" y="1794"/>
                    <a:pt x="901" y="1794"/>
                  </a:cubicBezTo>
                  <a:cubicBezTo>
                    <a:pt x="924" y="1794"/>
                    <a:pt x="994" y="1771"/>
                    <a:pt x="994" y="1771"/>
                  </a:cubicBezTo>
                  <a:lnTo>
                    <a:pt x="1086" y="1771"/>
                  </a:lnTo>
                  <a:cubicBezTo>
                    <a:pt x="1202" y="1725"/>
                    <a:pt x="1294" y="1679"/>
                    <a:pt x="1386" y="1587"/>
                  </a:cubicBezTo>
                  <a:cubicBezTo>
                    <a:pt x="1479" y="1494"/>
                    <a:pt x="1525" y="1402"/>
                    <a:pt x="1571" y="1286"/>
                  </a:cubicBezTo>
                  <a:cubicBezTo>
                    <a:pt x="1594" y="1240"/>
                    <a:pt x="1594" y="1217"/>
                    <a:pt x="1594" y="1171"/>
                  </a:cubicBezTo>
                  <a:cubicBezTo>
                    <a:pt x="1594" y="1148"/>
                    <a:pt x="1594" y="1101"/>
                    <a:pt x="1594" y="1078"/>
                  </a:cubicBezTo>
                  <a:cubicBezTo>
                    <a:pt x="1594" y="1032"/>
                    <a:pt x="1594" y="986"/>
                    <a:pt x="1594" y="963"/>
                  </a:cubicBezTo>
                  <a:cubicBezTo>
                    <a:pt x="1594" y="940"/>
                    <a:pt x="1594" y="917"/>
                    <a:pt x="1594" y="893"/>
                  </a:cubicBezTo>
                  <a:cubicBezTo>
                    <a:pt x="1594" y="847"/>
                    <a:pt x="1594" y="778"/>
                    <a:pt x="1571" y="732"/>
                  </a:cubicBezTo>
                  <a:lnTo>
                    <a:pt x="1571" y="755"/>
                  </a:lnTo>
                  <a:cubicBezTo>
                    <a:pt x="1548" y="662"/>
                    <a:pt x="1502" y="570"/>
                    <a:pt x="1456" y="501"/>
                  </a:cubicBezTo>
                  <a:cubicBezTo>
                    <a:pt x="1386" y="408"/>
                    <a:pt x="1340" y="339"/>
                    <a:pt x="1271" y="293"/>
                  </a:cubicBezTo>
                  <a:cubicBezTo>
                    <a:pt x="1202" y="223"/>
                    <a:pt x="1132" y="177"/>
                    <a:pt x="1040" y="131"/>
                  </a:cubicBezTo>
                  <a:cubicBezTo>
                    <a:pt x="971" y="85"/>
                    <a:pt x="878" y="39"/>
                    <a:pt x="786" y="39"/>
                  </a:cubicBezTo>
                  <a:cubicBezTo>
                    <a:pt x="732" y="12"/>
                    <a:pt x="685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8" name="Google Shape;328;p42"/>
            <p:cNvSpPr/>
            <p:nvPr/>
          </p:nvSpPr>
          <p:spPr>
            <a:xfrm>
              <a:off x="2073803" y="1412230"/>
              <a:ext cx="351747" cy="486742"/>
            </a:xfrm>
            <a:custGeom>
              <a:avLst/>
              <a:gdLst/>
              <a:ahLst/>
              <a:cxnLst/>
              <a:rect l="l" t="t" r="r" b="b"/>
              <a:pathLst>
                <a:path w="5477" h="7579" extrusionOk="0">
                  <a:moveTo>
                    <a:pt x="2357" y="0"/>
                  </a:moveTo>
                  <a:cubicBezTo>
                    <a:pt x="2219" y="278"/>
                    <a:pt x="2057" y="578"/>
                    <a:pt x="1895" y="878"/>
                  </a:cubicBezTo>
                  <a:cubicBezTo>
                    <a:pt x="1734" y="1179"/>
                    <a:pt x="1549" y="1479"/>
                    <a:pt x="1364" y="1779"/>
                  </a:cubicBezTo>
                  <a:cubicBezTo>
                    <a:pt x="1202" y="2080"/>
                    <a:pt x="1017" y="2380"/>
                    <a:pt x="856" y="2680"/>
                  </a:cubicBezTo>
                  <a:cubicBezTo>
                    <a:pt x="694" y="2981"/>
                    <a:pt x="532" y="3281"/>
                    <a:pt x="394" y="3558"/>
                  </a:cubicBezTo>
                  <a:cubicBezTo>
                    <a:pt x="301" y="3720"/>
                    <a:pt x="209" y="3905"/>
                    <a:pt x="139" y="4090"/>
                  </a:cubicBezTo>
                  <a:cubicBezTo>
                    <a:pt x="70" y="4251"/>
                    <a:pt x="24" y="4436"/>
                    <a:pt x="1" y="4644"/>
                  </a:cubicBezTo>
                  <a:cubicBezTo>
                    <a:pt x="1" y="4690"/>
                    <a:pt x="1" y="4760"/>
                    <a:pt x="1" y="4829"/>
                  </a:cubicBezTo>
                  <a:cubicBezTo>
                    <a:pt x="1" y="4898"/>
                    <a:pt x="1" y="4945"/>
                    <a:pt x="24" y="5014"/>
                  </a:cubicBezTo>
                  <a:cubicBezTo>
                    <a:pt x="1179" y="6238"/>
                    <a:pt x="2519" y="7578"/>
                    <a:pt x="2519" y="7578"/>
                  </a:cubicBezTo>
                  <a:cubicBezTo>
                    <a:pt x="3882" y="6585"/>
                    <a:pt x="4922" y="5153"/>
                    <a:pt x="5476" y="4275"/>
                  </a:cubicBezTo>
                  <a:cubicBezTo>
                    <a:pt x="5268" y="3743"/>
                    <a:pt x="5084" y="3258"/>
                    <a:pt x="5014" y="3073"/>
                  </a:cubicBezTo>
                  <a:cubicBezTo>
                    <a:pt x="4991" y="3050"/>
                    <a:pt x="4991" y="3027"/>
                    <a:pt x="4991" y="3027"/>
                  </a:cubicBezTo>
                  <a:cubicBezTo>
                    <a:pt x="4575" y="4367"/>
                    <a:pt x="3490" y="4945"/>
                    <a:pt x="3490" y="4945"/>
                  </a:cubicBezTo>
                  <a:cubicBezTo>
                    <a:pt x="3744" y="4621"/>
                    <a:pt x="3952" y="4182"/>
                    <a:pt x="4090" y="3743"/>
                  </a:cubicBezTo>
                  <a:cubicBezTo>
                    <a:pt x="4136" y="3605"/>
                    <a:pt x="4183" y="3466"/>
                    <a:pt x="4206" y="3327"/>
                  </a:cubicBezTo>
                  <a:cubicBezTo>
                    <a:pt x="4252" y="3189"/>
                    <a:pt x="4275" y="3050"/>
                    <a:pt x="4298" y="2935"/>
                  </a:cubicBezTo>
                  <a:cubicBezTo>
                    <a:pt x="4367" y="2588"/>
                    <a:pt x="4414" y="2334"/>
                    <a:pt x="4414" y="2334"/>
                  </a:cubicBezTo>
                  <a:cubicBezTo>
                    <a:pt x="4391" y="2265"/>
                    <a:pt x="4367" y="2195"/>
                    <a:pt x="4321" y="2126"/>
                  </a:cubicBezTo>
                  <a:cubicBezTo>
                    <a:pt x="4298" y="2057"/>
                    <a:pt x="4252" y="1987"/>
                    <a:pt x="4206" y="1895"/>
                  </a:cubicBezTo>
                  <a:cubicBezTo>
                    <a:pt x="4044" y="1618"/>
                    <a:pt x="3813" y="1340"/>
                    <a:pt x="3582" y="1086"/>
                  </a:cubicBezTo>
                  <a:cubicBezTo>
                    <a:pt x="3536" y="1040"/>
                    <a:pt x="3466" y="971"/>
                    <a:pt x="3420" y="925"/>
                  </a:cubicBezTo>
                  <a:cubicBezTo>
                    <a:pt x="3305" y="786"/>
                    <a:pt x="3189" y="694"/>
                    <a:pt x="3074" y="578"/>
                  </a:cubicBezTo>
                  <a:cubicBezTo>
                    <a:pt x="2681" y="231"/>
                    <a:pt x="2357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9" name="Google Shape;329;p42"/>
            <p:cNvSpPr/>
            <p:nvPr/>
          </p:nvSpPr>
          <p:spPr>
            <a:xfrm>
              <a:off x="1940288" y="2792466"/>
              <a:ext cx="327984" cy="225228"/>
            </a:xfrm>
            <a:custGeom>
              <a:avLst/>
              <a:gdLst/>
              <a:ahLst/>
              <a:cxnLst/>
              <a:rect l="l" t="t" r="r" b="b"/>
              <a:pathLst>
                <a:path w="5107" h="3507" extrusionOk="0">
                  <a:moveTo>
                    <a:pt x="73" y="1"/>
                  </a:moveTo>
                  <a:cubicBezTo>
                    <a:pt x="53" y="1"/>
                    <a:pt x="35" y="6"/>
                    <a:pt x="24" y="18"/>
                  </a:cubicBezTo>
                  <a:cubicBezTo>
                    <a:pt x="1" y="64"/>
                    <a:pt x="24" y="110"/>
                    <a:pt x="47" y="133"/>
                  </a:cubicBezTo>
                  <a:lnTo>
                    <a:pt x="4991" y="3507"/>
                  </a:lnTo>
                  <a:lnTo>
                    <a:pt x="5014" y="3507"/>
                  </a:lnTo>
                  <a:cubicBezTo>
                    <a:pt x="5037" y="3507"/>
                    <a:pt x="5060" y="3507"/>
                    <a:pt x="5083" y="3483"/>
                  </a:cubicBezTo>
                  <a:cubicBezTo>
                    <a:pt x="5106" y="3460"/>
                    <a:pt x="5106" y="3414"/>
                    <a:pt x="5060" y="3391"/>
                  </a:cubicBezTo>
                  <a:lnTo>
                    <a:pt x="139" y="18"/>
                  </a:lnTo>
                  <a:cubicBezTo>
                    <a:pt x="116" y="6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0" name="Google Shape;330;p42"/>
            <p:cNvSpPr/>
            <p:nvPr/>
          </p:nvSpPr>
          <p:spPr>
            <a:xfrm>
              <a:off x="1944719" y="2681299"/>
              <a:ext cx="319122" cy="190998"/>
            </a:xfrm>
            <a:custGeom>
              <a:avLst/>
              <a:gdLst/>
              <a:ahLst/>
              <a:cxnLst/>
              <a:rect l="l" t="t" r="r" b="b"/>
              <a:pathLst>
                <a:path w="4969" h="2974" extrusionOk="0">
                  <a:moveTo>
                    <a:pt x="79" y="1"/>
                  </a:moveTo>
                  <a:cubicBezTo>
                    <a:pt x="59" y="1"/>
                    <a:pt x="37" y="12"/>
                    <a:pt x="24" y="39"/>
                  </a:cubicBezTo>
                  <a:cubicBezTo>
                    <a:pt x="1" y="62"/>
                    <a:pt x="24" y="109"/>
                    <a:pt x="47" y="132"/>
                  </a:cubicBezTo>
                  <a:lnTo>
                    <a:pt x="4853" y="2950"/>
                  </a:lnTo>
                  <a:cubicBezTo>
                    <a:pt x="4876" y="2973"/>
                    <a:pt x="4899" y="2973"/>
                    <a:pt x="4899" y="2973"/>
                  </a:cubicBezTo>
                  <a:cubicBezTo>
                    <a:pt x="4922" y="2973"/>
                    <a:pt x="4945" y="2950"/>
                    <a:pt x="4968" y="2927"/>
                  </a:cubicBezTo>
                  <a:cubicBezTo>
                    <a:pt x="4968" y="2904"/>
                    <a:pt x="4968" y="2858"/>
                    <a:pt x="4922" y="2835"/>
                  </a:cubicBezTo>
                  <a:lnTo>
                    <a:pt x="116" y="16"/>
                  </a:lnTo>
                  <a:cubicBezTo>
                    <a:pt x="107" y="7"/>
                    <a:pt x="93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42"/>
            <p:cNvSpPr/>
            <p:nvPr/>
          </p:nvSpPr>
          <p:spPr>
            <a:xfrm>
              <a:off x="1949215" y="2583427"/>
              <a:ext cx="314626" cy="190933"/>
            </a:xfrm>
            <a:custGeom>
              <a:avLst/>
              <a:gdLst/>
              <a:ahLst/>
              <a:cxnLst/>
              <a:rect l="l" t="t" r="r" b="b"/>
              <a:pathLst>
                <a:path w="4899" h="2973" extrusionOk="0">
                  <a:moveTo>
                    <a:pt x="83" y="0"/>
                  </a:moveTo>
                  <a:cubicBezTo>
                    <a:pt x="58" y="0"/>
                    <a:pt x="37" y="11"/>
                    <a:pt x="23" y="38"/>
                  </a:cubicBezTo>
                  <a:cubicBezTo>
                    <a:pt x="0" y="61"/>
                    <a:pt x="23" y="108"/>
                    <a:pt x="46" y="131"/>
                  </a:cubicBezTo>
                  <a:lnTo>
                    <a:pt x="4783" y="2949"/>
                  </a:lnTo>
                  <a:cubicBezTo>
                    <a:pt x="4806" y="2973"/>
                    <a:pt x="4829" y="2973"/>
                    <a:pt x="4829" y="2973"/>
                  </a:cubicBezTo>
                  <a:cubicBezTo>
                    <a:pt x="4852" y="2973"/>
                    <a:pt x="4875" y="2949"/>
                    <a:pt x="4898" y="2926"/>
                  </a:cubicBezTo>
                  <a:cubicBezTo>
                    <a:pt x="4898" y="2903"/>
                    <a:pt x="4898" y="2857"/>
                    <a:pt x="4852" y="2834"/>
                  </a:cubicBezTo>
                  <a:lnTo>
                    <a:pt x="139" y="15"/>
                  </a:lnTo>
                  <a:cubicBezTo>
                    <a:pt x="120" y="6"/>
                    <a:pt x="101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2" name="Google Shape;332;p42"/>
            <p:cNvSpPr/>
            <p:nvPr/>
          </p:nvSpPr>
          <p:spPr>
            <a:xfrm>
              <a:off x="2245914" y="2377534"/>
              <a:ext cx="279047" cy="168327"/>
            </a:xfrm>
            <a:custGeom>
              <a:avLst/>
              <a:gdLst/>
              <a:ahLst/>
              <a:cxnLst/>
              <a:rect l="l" t="t" r="r" b="b"/>
              <a:pathLst>
                <a:path w="4345" h="2621" extrusionOk="0">
                  <a:moveTo>
                    <a:pt x="4268" y="0"/>
                  </a:moveTo>
                  <a:cubicBezTo>
                    <a:pt x="4256" y="0"/>
                    <a:pt x="4242" y="3"/>
                    <a:pt x="4229" y="10"/>
                  </a:cubicBezTo>
                  <a:lnTo>
                    <a:pt x="47" y="2482"/>
                  </a:lnTo>
                  <a:cubicBezTo>
                    <a:pt x="1" y="2505"/>
                    <a:pt x="1" y="2551"/>
                    <a:pt x="24" y="2574"/>
                  </a:cubicBezTo>
                  <a:cubicBezTo>
                    <a:pt x="24" y="2597"/>
                    <a:pt x="47" y="2621"/>
                    <a:pt x="70" y="2621"/>
                  </a:cubicBezTo>
                  <a:cubicBezTo>
                    <a:pt x="93" y="2621"/>
                    <a:pt x="116" y="2597"/>
                    <a:pt x="116" y="2597"/>
                  </a:cubicBezTo>
                  <a:lnTo>
                    <a:pt x="4298" y="125"/>
                  </a:lnTo>
                  <a:cubicBezTo>
                    <a:pt x="4344" y="125"/>
                    <a:pt x="4344" y="79"/>
                    <a:pt x="4321" y="33"/>
                  </a:cubicBezTo>
                  <a:cubicBezTo>
                    <a:pt x="4321" y="17"/>
                    <a:pt x="4298" y="0"/>
                    <a:pt x="4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3" name="Google Shape;333;p42"/>
            <p:cNvSpPr/>
            <p:nvPr/>
          </p:nvSpPr>
          <p:spPr>
            <a:xfrm>
              <a:off x="2234097" y="1938328"/>
              <a:ext cx="247835" cy="168327"/>
            </a:xfrm>
            <a:custGeom>
              <a:avLst/>
              <a:gdLst/>
              <a:ahLst/>
              <a:cxnLst/>
              <a:rect l="l" t="t" r="r" b="b"/>
              <a:pathLst>
                <a:path w="3859" h="2621" extrusionOk="0">
                  <a:moveTo>
                    <a:pt x="3768" y="1"/>
                  </a:moveTo>
                  <a:cubicBezTo>
                    <a:pt x="3758" y="1"/>
                    <a:pt x="3750" y="3"/>
                    <a:pt x="3743" y="10"/>
                  </a:cubicBezTo>
                  <a:lnTo>
                    <a:pt x="46" y="2482"/>
                  </a:lnTo>
                  <a:cubicBezTo>
                    <a:pt x="23" y="2505"/>
                    <a:pt x="0" y="2552"/>
                    <a:pt x="23" y="2575"/>
                  </a:cubicBezTo>
                  <a:cubicBezTo>
                    <a:pt x="46" y="2598"/>
                    <a:pt x="69" y="2621"/>
                    <a:pt x="92" y="2621"/>
                  </a:cubicBezTo>
                  <a:cubicBezTo>
                    <a:pt x="92" y="2621"/>
                    <a:pt x="139" y="2598"/>
                    <a:pt x="139" y="2598"/>
                  </a:cubicBezTo>
                  <a:lnTo>
                    <a:pt x="3812" y="149"/>
                  </a:lnTo>
                  <a:cubicBezTo>
                    <a:pt x="3858" y="126"/>
                    <a:pt x="3858" y="80"/>
                    <a:pt x="3835" y="33"/>
                  </a:cubicBezTo>
                  <a:cubicBezTo>
                    <a:pt x="3819" y="17"/>
                    <a:pt x="3791" y="1"/>
                    <a:pt x="3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4" name="Google Shape;334;p42"/>
            <p:cNvSpPr/>
            <p:nvPr/>
          </p:nvSpPr>
          <p:spPr>
            <a:xfrm>
              <a:off x="2229602" y="1785482"/>
              <a:ext cx="237495" cy="147583"/>
            </a:xfrm>
            <a:custGeom>
              <a:avLst/>
              <a:gdLst/>
              <a:ahLst/>
              <a:cxnLst/>
              <a:rect l="l" t="t" r="r" b="b"/>
              <a:pathLst>
                <a:path w="3698" h="2298" extrusionOk="0">
                  <a:moveTo>
                    <a:pt x="3599" y="1"/>
                  </a:moveTo>
                  <a:cubicBezTo>
                    <a:pt x="3586" y="1"/>
                    <a:pt x="3572" y="4"/>
                    <a:pt x="3559" y="11"/>
                  </a:cubicBezTo>
                  <a:lnTo>
                    <a:pt x="47" y="2159"/>
                  </a:lnTo>
                  <a:cubicBezTo>
                    <a:pt x="24" y="2182"/>
                    <a:pt x="1" y="2228"/>
                    <a:pt x="24" y="2252"/>
                  </a:cubicBezTo>
                  <a:cubicBezTo>
                    <a:pt x="47" y="2275"/>
                    <a:pt x="70" y="2298"/>
                    <a:pt x="93" y="2298"/>
                  </a:cubicBezTo>
                  <a:cubicBezTo>
                    <a:pt x="93" y="2298"/>
                    <a:pt x="139" y="2275"/>
                    <a:pt x="139" y="2275"/>
                  </a:cubicBezTo>
                  <a:lnTo>
                    <a:pt x="3651" y="126"/>
                  </a:lnTo>
                  <a:cubicBezTo>
                    <a:pt x="3674" y="103"/>
                    <a:pt x="3697" y="57"/>
                    <a:pt x="3674" y="34"/>
                  </a:cubicBezTo>
                  <a:cubicBezTo>
                    <a:pt x="3658" y="17"/>
                    <a:pt x="3630" y="1"/>
                    <a:pt x="35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5" name="Google Shape;335;p42"/>
            <p:cNvSpPr/>
            <p:nvPr/>
          </p:nvSpPr>
          <p:spPr>
            <a:xfrm>
              <a:off x="2262290" y="3018523"/>
              <a:ext cx="308653" cy="183163"/>
            </a:xfrm>
            <a:custGeom>
              <a:avLst/>
              <a:gdLst/>
              <a:ahLst/>
              <a:cxnLst/>
              <a:rect l="l" t="t" r="r" b="b"/>
              <a:pathLst>
                <a:path w="4806" h="2852" extrusionOk="0">
                  <a:moveTo>
                    <a:pt x="4715" y="0"/>
                  </a:moveTo>
                  <a:cubicBezTo>
                    <a:pt x="4706" y="0"/>
                    <a:pt x="4697" y="3"/>
                    <a:pt x="4690" y="10"/>
                  </a:cubicBezTo>
                  <a:lnTo>
                    <a:pt x="46" y="2713"/>
                  </a:lnTo>
                  <a:cubicBezTo>
                    <a:pt x="0" y="2736"/>
                    <a:pt x="0" y="2782"/>
                    <a:pt x="23" y="2828"/>
                  </a:cubicBezTo>
                  <a:cubicBezTo>
                    <a:pt x="23" y="2851"/>
                    <a:pt x="46" y="2851"/>
                    <a:pt x="92" y="2851"/>
                  </a:cubicBezTo>
                  <a:lnTo>
                    <a:pt x="116" y="2851"/>
                  </a:lnTo>
                  <a:lnTo>
                    <a:pt x="4759" y="125"/>
                  </a:lnTo>
                  <a:cubicBezTo>
                    <a:pt x="4782" y="125"/>
                    <a:pt x="4806" y="79"/>
                    <a:pt x="4782" y="33"/>
                  </a:cubicBezTo>
                  <a:cubicBezTo>
                    <a:pt x="4766" y="16"/>
                    <a:pt x="4738" y="0"/>
                    <a:pt x="4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6" name="Google Shape;336;p42"/>
            <p:cNvSpPr/>
            <p:nvPr/>
          </p:nvSpPr>
          <p:spPr>
            <a:xfrm>
              <a:off x="2217721" y="1593269"/>
              <a:ext cx="68333" cy="2006118"/>
            </a:xfrm>
            <a:custGeom>
              <a:avLst/>
              <a:gdLst/>
              <a:ahLst/>
              <a:cxnLst/>
              <a:rect l="l" t="t" r="r" b="b"/>
              <a:pathLst>
                <a:path w="1064" h="31237" extrusionOk="0">
                  <a:moveTo>
                    <a:pt x="140" y="0"/>
                  </a:moveTo>
                  <a:cubicBezTo>
                    <a:pt x="70" y="0"/>
                    <a:pt x="1" y="69"/>
                    <a:pt x="1" y="139"/>
                  </a:cubicBezTo>
                  <a:cubicBezTo>
                    <a:pt x="116" y="5314"/>
                    <a:pt x="140" y="10489"/>
                    <a:pt x="255" y="15641"/>
                  </a:cubicBezTo>
                  <a:cubicBezTo>
                    <a:pt x="347" y="19384"/>
                    <a:pt x="486" y="23520"/>
                    <a:pt x="648" y="27285"/>
                  </a:cubicBezTo>
                  <a:lnTo>
                    <a:pt x="717" y="29226"/>
                  </a:lnTo>
                  <a:cubicBezTo>
                    <a:pt x="740" y="29873"/>
                    <a:pt x="763" y="30520"/>
                    <a:pt x="833" y="31144"/>
                  </a:cubicBezTo>
                  <a:cubicBezTo>
                    <a:pt x="833" y="31213"/>
                    <a:pt x="879" y="31236"/>
                    <a:pt x="925" y="31236"/>
                  </a:cubicBezTo>
                  <a:cubicBezTo>
                    <a:pt x="994" y="31236"/>
                    <a:pt x="1041" y="31213"/>
                    <a:pt x="1041" y="31144"/>
                  </a:cubicBezTo>
                  <a:cubicBezTo>
                    <a:pt x="1064" y="30497"/>
                    <a:pt x="1064" y="29850"/>
                    <a:pt x="1041" y="29203"/>
                  </a:cubicBezTo>
                  <a:lnTo>
                    <a:pt x="1017" y="27262"/>
                  </a:lnTo>
                  <a:cubicBezTo>
                    <a:pt x="994" y="18229"/>
                    <a:pt x="602" y="9149"/>
                    <a:pt x="301" y="139"/>
                  </a:cubicBezTo>
                  <a:cubicBezTo>
                    <a:pt x="301" y="46"/>
                    <a:pt x="232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7" name="Google Shape;337;p42"/>
            <p:cNvSpPr/>
            <p:nvPr/>
          </p:nvSpPr>
          <p:spPr>
            <a:xfrm>
              <a:off x="1637616" y="3418234"/>
              <a:ext cx="1286505" cy="891794"/>
            </a:xfrm>
            <a:custGeom>
              <a:avLst/>
              <a:gdLst/>
              <a:ahLst/>
              <a:cxnLst/>
              <a:rect l="l" t="t" r="r" b="b"/>
              <a:pathLst>
                <a:path w="20032" h="13886" extrusionOk="0">
                  <a:moveTo>
                    <a:pt x="4575" y="1"/>
                  </a:moveTo>
                  <a:lnTo>
                    <a:pt x="4575" y="486"/>
                  </a:lnTo>
                  <a:cubicBezTo>
                    <a:pt x="4413" y="486"/>
                    <a:pt x="4298" y="601"/>
                    <a:pt x="4298" y="740"/>
                  </a:cubicBezTo>
                  <a:cubicBezTo>
                    <a:pt x="4298" y="902"/>
                    <a:pt x="4413" y="1017"/>
                    <a:pt x="4575" y="1017"/>
                  </a:cubicBezTo>
                  <a:lnTo>
                    <a:pt x="4575" y="1456"/>
                  </a:lnTo>
                  <a:cubicBezTo>
                    <a:pt x="4413" y="1456"/>
                    <a:pt x="4298" y="1572"/>
                    <a:pt x="4298" y="1710"/>
                  </a:cubicBezTo>
                  <a:cubicBezTo>
                    <a:pt x="4298" y="1849"/>
                    <a:pt x="4413" y="1964"/>
                    <a:pt x="4575" y="1964"/>
                  </a:cubicBezTo>
                  <a:lnTo>
                    <a:pt x="4575" y="2403"/>
                  </a:lnTo>
                  <a:lnTo>
                    <a:pt x="4390" y="2403"/>
                  </a:lnTo>
                  <a:cubicBezTo>
                    <a:pt x="4067" y="2403"/>
                    <a:pt x="3766" y="2588"/>
                    <a:pt x="3628" y="2888"/>
                  </a:cubicBezTo>
                  <a:cubicBezTo>
                    <a:pt x="0" y="9889"/>
                    <a:pt x="2680" y="12915"/>
                    <a:pt x="3605" y="13678"/>
                  </a:cubicBezTo>
                  <a:cubicBezTo>
                    <a:pt x="3766" y="13817"/>
                    <a:pt x="3951" y="13886"/>
                    <a:pt x="4159" y="13886"/>
                  </a:cubicBezTo>
                  <a:lnTo>
                    <a:pt x="15873" y="13886"/>
                  </a:lnTo>
                  <a:cubicBezTo>
                    <a:pt x="16081" y="13886"/>
                    <a:pt x="16288" y="13817"/>
                    <a:pt x="16427" y="13678"/>
                  </a:cubicBezTo>
                  <a:cubicBezTo>
                    <a:pt x="17351" y="12915"/>
                    <a:pt x="20031" y="9889"/>
                    <a:pt x="16404" y="2888"/>
                  </a:cubicBezTo>
                  <a:cubicBezTo>
                    <a:pt x="16265" y="2588"/>
                    <a:pt x="15965" y="2403"/>
                    <a:pt x="15642" y="2403"/>
                  </a:cubicBezTo>
                  <a:lnTo>
                    <a:pt x="15480" y="2403"/>
                  </a:lnTo>
                  <a:lnTo>
                    <a:pt x="15480" y="1964"/>
                  </a:lnTo>
                  <a:cubicBezTo>
                    <a:pt x="15618" y="1964"/>
                    <a:pt x="15734" y="1849"/>
                    <a:pt x="15734" y="1710"/>
                  </a:cubicBezTo>
                  <a:cubicBezTo>
                    <a:pt x="15734" y="1572"/>
                    <a:pt x="15618" y="1456"/>
                    <a:pt x="15480" y="1456"/>
                  </a:cubicBezTo>
                  <a:lnTo>
                    <a:pt x="15480" y="1017"/>
                  </a:lnTo>
                  <a:cubicBezTo>
                    <a:pt x="15618" y="1017"/>
                    <a:pt x="15734" y="902"/>
                    <a:pt x="15734" y="740"/>
                  </a:cubicBezTo>
                  <a:cubicBezTo>
                    <a:pt x="15734" y="601"/>
                    <a:pt x="15618" y="486"/>
                    <a:pt x="15480" y="486"/>
                  </a:cubicBezTo>
                  <a:lnTo>
                    <a:pt x="154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8" name="Google Shape;338;p42"/>
            <p:cNvSpPr/>
            <p:nvPr/>
          </p:nvSpPr>
          <p:spPr>
            <a:xfrm>
              <a:off x="1756296" y="3697210"/>
              <a:ext cx="1049075" cy="517890"/>
            </a:xfrm>
            <a:custGeom>
              <a:avLst/>
              <a:gdLst/>
              <a:ahLst/>
              <a:cxnLst/>
              <a:rect l="l" t="t" r="r" b="b"/>
              <a:pathLst>
                <a:path w="16335" h="8064" extrusionOk="0">
                  <a:moveTo>
                    <a:pt x="3582" y="0"/>
                  </a:moveTo>
                  <a:cubicBezTo>
                    <a:pt x="3328" y="0"/>
                    <a:pt x="3073" y="116"/>
                    <a:pt x="2958" y="323"/>
                  </a:cubicBezTo>
                  <a:cubicBezTo>
                    <a:pt x="1" y="5245"/>
                    <a:pt x="2196" y="7393"/>
                    <a:pt x="2935" y="7925"/>
                  </a:cubicBezTo>
                  <a:cubicBezTo>
                    <a:pt x="3073" y="8017"/>
                    <a:pt x="3235" y="8063"/>
                    <a:pt x="3397" y="8063"/>
                  </a:cubicBezTo>
                  <a:lnTo>
                    <a:pt x="12939" y="8063"/>
                  </a:lnTo>
                  <a:cubicBezTo>
                    <a:pt x="13100" y="8063"/>
                    <a:pt x="13262" y="8017"/>
                    <a:pt x="13401" y="7925"/>
                  </a:cubicBezTo>
                  <a:cubicBezTo>
                    <a:pt x="14140" y="7393"/>
                    <a:pt x="16335" y="5245"/>
                    <a:pt x="13378" y="323"/>
                  </a:cubicBezTo>
                  <a:cubicBezTo>
                    <a:pt x="13262" y="116"/>
                    <a:pt x="13008" y="0"/>
                    <a:pt x="12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9" name="Google Shape;339;p42"/>
            <p:cNvSpPr/>
            <p:nvPr/>
          </p:nvSpPr>
          <p:spPr>
            <a:xfrm>
              <a:off x="1783012" y="3716476"/>
              <a:ext cx="995706" cy="482311"/>
            </a:xfrm>
            <a:custGeom>
              <a:avLst/>
              <a:gdLst/>
              <a:ahLst/>
              <a:cxnLst/>
              <a:rect l="l" t="t" r="r" b="b"/>
              <a:pathLst>
                <a:path w="15504" h="7510" extrusionOk="0">
                  <a:moveTo>
                    <a:pt x="12038" y="208"/>
                  </a:moveTo>
                  <a:cubicBezTo>
                    <a:pt x="12222" y="208"/>
                    <a:pt x="12430" y="324"/>
                    <a:pt x="12523" y="462"/>
                  </a:cubicBezTo>
                  <a:cubicBezTo>
                    <a:pt x="15226" y="4829"/>
                    <a:pt x="13239" y="6700"/>
                    <a:pt x="12569" y="7186"/>
                  </a:cubicBezTo>
                  <a:cubicBezTo>
                    <a:pt x="12453" y="7255"/>
                    <a:pt x="12338" y="7301"/>
                    <a:pt x="12199" y="7301"/>
                  </a:cubicBezTo>
                  <a:lnTo>
                    <a:pt x="3304" y="7301"/>
                  </a:lnTo>
                  <a:cubicBezTo>
                    <a:pt x="3166" y="7301"/>
                    <a:pt x="3050" y="7255"/>
                    <a:pt x="2958" y="7186"/>
                  </a:cubicBezTo>
                  <a:cubicBezTo>
                    <a:pt x="2288" y="6700"/>
                    <a:pt x="301" y="4829"/>
                    <a:pt x="3004" y="462"/>
                  </a:cubicBezTo>
                  <a:cubicBezTo>
                    <a:pt x="3096" y="324"/>
                    <a:pt x="3281" y="208"/>
                    <a:pt x="3489" y="208"/>
                  </a:cubicBezTo>
                  <a:close/>
                  <a:moveTo>
                    <a:pt x="3489" y="0"/>
                  </a:moveTo>
                  <a:cubicBezTo>
                    <a:pt x="3212" y="0"/>
                    <a:pt x="2935" y="139"/>
                    <a:pt x="2819" y="347"/>
                  </a:cubicBezTo>
                  <a:cubicBezTo>
                    <a:pt x="1" y="4875"/>
                    <a:pt x="2103" y="6862"/>
                    <a:pt x="2819" y="7370"/>
                  </a:cubicBezTo>
                  <a:cubicBezTo>
                    <a:pt x="2958" y="7463"/>
                    <a:pt x="3120" y="7509"/>
                    <a:pt x="3304" y="7509"/>
                  </a:cubicBezTo>
                  <a:lnTo>
                    <a:pt x="12199" y="7509"/>
                  </a:lnTo>
                  <a:cubicBezTo>
                    <a:pt x="12384" y="7509"/>
                    <a:pt x="12546" y="7463"/>
                    <a:pt x="12684" y="7370"/>
                  </a:cubicBezTo>
                  <a:cubicBezTo>
                    <a:pt x="13401" y="6862"/>
                    <a:pt x="15503" y="4875"/>
                    <a:pt x="12708" y="347"/>
                  </a:cubicBezTo>
                  <a:cubicBezTo>
                    <a:pt x="12569" y="139"/>
                    <a:pt x="12315" y="0"/>
                    <a:pt x="12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0" name="Google Shape;340;p42"/>
            <p:cNvSpPr/>
            <p:nvPr/>
          </p:nvSpPr>
          <p:spPr>
            <a:xfrm>
              <a:off x="1931361" y="3443473"/>
              <a:ext cx="698933" cy="13423"/>
            </a:xfrm>
            <a:custGeom>
              <a:avLst/>
              <a:gdLst/>
              <a:ahLst/>
              <a:cxnLst/>
              <a:rect l="l" t="t" r="r" b="b"/>
              <a:pathLst>
                <a:path w="10883" h="209" extrusionOk="0">
                  <a:moveTo>
                    <a:pt x="93" y="0"/>
                  </a:moveTo>
                  <a:cubicBezTo>
                    <a:pt x="47" y="0"/>
                    <a:pt x="1" y="46"/>
                    <a:pt x="1" y="93"/>
                  </a:cubicBezTo>
                  <a:cubicBezTo>
                    <a:pt x="1" y="162"/>
                    <a:pt x="47" y="208"/>
                    <a:pt x="93" y="208"/>
                  </a:cubicBezTo>
                  <a:lnTo>
                    <a:pt x="10790" y="208"/>
                  </a:lnTo>
                  <a:cubicBezTo>
                    <a:pt x="10837" y="208"/>
                    <a:pt x="10883" y="162"/>
                    <a:pt x="10883" y="93"/>
                  </a:cubicBezTo>
                  <a:cubicBezTo>
                    <a:pt x="10883" y="46"/>
                    <a:pt x="10837" y="0"/>
                    <a:pt x="10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1" name="Google Shape;341;p42"/>
            <p:cNvSpPr/>
            <p:nvPr/>
          </p:nvSpPr>
          <p:spPr>
            <a:xfrm>
              <a:off x="1931361" y="3473143"/>
              <a:ext cx="698933" cy="14900"/>
            </a:xfrm>
            <a:custGeom>
              <a:avLst/>
              <a:gdLst/>
              <a:ahLst/>
              <a:cxnLst/>
              <a:rect l="l" t="t" r="r" b="b"/>
              <a:pathLst>
                <a:path w="10883" h="232" extrusionOk="0">
                  <a:moveTo>
                    <a:pt x="93" y="0"/>
                  </a:moveTo>
                  <a:cubicBezTo>
                    <a:pt x="47" y="0"/>
                    <a:pt x="1" y="47"/>
                    <a:pt x="1" y="116"/>
                  </a:cubicBezTo>
                  <a:cubicBezTo>
                    <a:pt x="1" y="185"/>
                    <a:pt x="47" y="231"/>
                    <a:pt x="93" y="231"/>
                  </a:cubicBezTo>
                  <a:lnTo>
                    <a:pt x="10790" y="231"/>
                  </a:lnTo>
                  <a:cubicBezTo>
                    <a:pt x="10837" y="231"/>
                    <a:pt x="10883" y="185"/>
                    <a:pt x="10883" y="116"/>
                  </a:cubicBezTo>
                  <a:cubicBezTo>
                    <a:pt x="10883" y="47"/>
                    <a:pt x="10837" y="0"/>
                    <a:pt x="10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2" name="Google Shape;342;p42"/>
            <p:cNvSpPr/>
            <p:nvPr/>
          </p:nvSpPr>
          <p:spPr>
            <a:xfrm>
              <a:off x="1931361" y="3504290"/>
              <a:ext cx="698933" cy="14900"/>
            </a:xfrm>
            <a:custGeom>
              <a:avLst/>
              <a:gdLst/>
              <a:ahLst/>
              <a:cxnLst/>
              <a:rect l="l" t="t" r="r" b="b"/>
              <a:pathLst>
                <a:path w="10883" h="232" extrusionOk="0">
                  <a:moveTo>
                    <a:pt x="93" y="1"/>
                  </a:moveTo>
                  <a:cubicBezTo>
                    <a:pt x="47" y="1"/>
                    <a:pt x="1" y="47"/>
                    <a:pt x="1" y="116"/>
                  </a:cubicBezTo>
                  <a:cubicBezTo>
                    <a:pt x="1" y="162"/>
                    <a:pt x="47" y="232"/>
                    <a:pt x="93" y="232"/>
                  </a:cubicBezTo>
                  <a:lnTo>
                    <a:pt x="10790" y="232"/>
                  </a:lnTo>
                  <a:cubicBezTo>
                    <a:pt x="10837" y="232"/>
                    <a:pt x="10883" y="162"/>
                    <a:pt x="10883" y="116"/>
                  </a:cubicBezTo>
                  <a:cubicBezTo>
                    <a:pt x="10883" y="47"/>
                    <a:pt x="10837" y="1"/>
                    <a:pt x="10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3" name="Google Shape;343;p42"/>
            <p:cNvSpPr/>
            <p:nvPr/>
          </p:nvSpPr>
          <p:spPr>
            <a:xfrm>
              <a:off x="1931361" y="3535437"/>
              <a:ext cx="698933" cy="13423"/>
            </a:xfrm>
            <a:custGeom>
              <a:avLst/>
              <a:gdLst/>
              <a:ahLst/>
              <a:cxnLst/>
              <a:rect l="l" t="t" r="r" b="b"/>
              <a:pathLst>
                <a:path w="10883" h="209" extrusionOk="0">
                  <a:moveTo>
                    <a:pt x="93" y="1"/>
                  </a:moveTo>
                  <a:cubicBezTo>
                    <a:pt x="47" y="1"/>
                    <a:pt x="1" y="47"/>
                    <a:pt x="1" y="116"/>
                  </a:cubicBezTo>
                  <a:cubicBezTo>
                    <a:pt x="1" y="162"/>
                    <a:pt x="47" y="209"/>
                    <a:pt x="93" y="209"/>
                  </a:cubicBezTo>
                  <a:lnTo>
                    <a:pt x="10790" y="209"/>
                  </a:lnTo>
                  <a:cubicBezTo>
                    <a:pt x="10837" y="209"/>
                    <a:pt x="10883" y="162"/>
                    <a:pt x="10883" y="116"/>
                  </a:cubicBezTo>
                  <a:cubicBezTo>
                    <a:pt x="10883" y="47"/>
                    <a:pt x="10837" y="1"/>
                    <a:pt x="10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4" name="Google Shape;344;p42"/>
            <p:cNvSpPr/>
            <p:nvPr/>
          </p:nvSpPr>
          <p:spPr>
            <a:xfrm>
              <a:off x="2664375" y="3651485"/>
              <a:ext cx="102435" cy="260936"/>
            </a:xfrm>
            <a:custGeom>
              <a:avLst/>
              <a:gdLst/>
              <a:ahLst/>
              <a:cxnLst/>
              <a:rect l="l" t="t" r="r" b="b"/>
              <a:pathLst>
                <a:path w="1595" h="4063" extrusionOk="0">
                  <a:moveTo>
                    <a:pt x="154" y="0"/>
                  </a:moveTo>
                  <a:cubicBezTo>
                    <a:pt x="133" y="0"/>
                    <a:pt x="112" y="6"/>
                    <a:pt x="93" y="19"/>
                  </a:cubicBezTo>
                  <a:cubicBezTo>
                    <a:pt x="23" y="42"/>
                    <a:pt x="0" y="134"/>
                    <a:pt x="23" y="204"/>
                  </a:cubicBezTo>
                  <a:cubicBezTo>
                    <a:pt x="670" y="1544"/>
                    <a:pt x="1109" y="2791"/>
                    <a:pt x="1294" y="3947"/>
                  </a:cubicBezTo>
                  <a:cubicBezTo>
                    <a:pt x="1317" y="4016"/>
                    <a:pt x="1363" y="4062"/>
                    <a:pt x="1433" y="4062"/>
                  </a:cubicBezTo>
                  <a:lnTo>
                    <a:pt x="1456" y="4062"/>
                  </a:lnTo>
                  <a:cubicBezTo>
                    <a:pt x="1548" y="4039"/>
                    <a:pt x="1594" y="3970"/>
                    <a:pt x="1594" y="3900"/>
                  </a:cubicBezTo>
                  <a:cubicBezTo>
                    <a:pt x="1386" y="2722"/>
                    <a:pt x="947" y="1428"/>
                    <a:pt x="300" y="88"/>
                  </a:cubicBezTo>
                  <a:cubicBezTo>
                    <a:pt x="267" y="38"/>
                    <a:pt x="210" y="0"/>
                    <a:pt x="1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42"/>
            <p:cNvSpPr/>
            <p:nvPr/>
          </p:nvSpPr>
          <p:spPr>
            <a:xfrm>
              <a:off x="2744458" y="3972846"/>
              <a:ext cx="31212" cy="129473"/>
            </a:xfrm>
            <a:custGeom>
              <a:avLst/>
              <a:gdLst/>
              <a:ahLst/>
              <a:cxnLst/>
              <a:rect l="l" t="t" r="r" b="b"/>
              <a:pathLst>
                <a:path w="486" h="2016" extrusionOk="0">
                  <a:moveTo>
                    <a:pt x="351" y="1"/>
                  </a:moveTo>
                  <a:cubicBezTo>
                    <a:pt x="342" y="1"/>
                    <a:pt x="333" y="2"/>
                    <a:pt x="324" y="5"/>
                  </a:cubicBezTo>
                  <a:cubicBezTo>
                    <a:pt x="232" y="5"/>
                    <a:pt x="186" y="75"/>
                    <a:pt x="186" y="144"/>
                  </a:cubicBezTo>
                  <a:cubicBezTo>
                    <a:pt x="186" y="745"/>
                    <a:pt x="139" y="1299"/>
                    <a:pt x="24" y="1830"/>
                  </a:cubicBezTo>
                  <a:cubicBezTo>
                    <a:pt x="1" y="1923"/>
                    <a:pt x="47" y="1992"/>
                    <a:pt x="139" y="2015"/>
                  </a:cubicBezTo>
                  <a:lnTo>
                    <a:pt x="162" y="2015"/>
                  </a:lnTo>
                  <a:cubicBezTo>
                    <a:pt x="232" y="2015"/>
                    <a:pt x="301" y="1969"/>
                    <a:pt x="301" y="1900"/>
                  </a:cubicBezTo>
                  <a:cubicBezTo>
                    <a:pt x="440" y="1345"/>
                    <a:pt x="486" y="745"/>
                    <a:pt x="463" y="144"/>
                  </a:cubicBezTo>
                  <a:cubicBezTo>
                    <a:pt x="463" y="64"/>
                    <a:pt x="410" y="1"/>
                    <a:pt x="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42"/>
            <p:cNvSpPr/>
            <p:nvPr/>
          </p:nvSpPr>
          <p:spPr>
            <a:xfrm>
              <a:off x="1781535" y="3962763"/>
              <a:ext cx="108408" cy="283478"/>
            </a:xfrm>
            <a:custGeom>
              <a:avLst/>
              <a:gdLst/>
              <a:ahLst/>
              <a:cxnLst/>
              <a:rect l="l" t="t" r="r" b="b"/>
              <a:pathLst>
                <a:path w="1688" h="4414" extrusionOk="0">
                  <a:moveTo>
                    <a:pt x="255" y="1"/>
                  </a:moveTo>
                  <a:cubicBezTo>
                    <a:pt x="185" y="1"/>
                    <a:pt x="116" y="70"/>
                    <a:pt x="116" y="139"/>
                  </a:cubicBezTo>
                  <a:cubicBezTo>
                    <a:pt x="0" y="2311"/>
                    <a:pt x="763" y="3628"/>
                    <a:pt x="1433" y="4367"/>
                  </a:cubicBezTo>
                  <a:cubicBezTo>
                    <a:pt x="1456" y="4390"/>
                    <a:pt x="1479" y="4413"/>
                    <a:pt x="1525" y="4413"/>
                  </a:cubicBezTo>
                  <a:cubicBezTo>
                    <a:pt x="1572" y="4413"/>
                    <a:pt x="1595" y="4413"/>
                    <a:pt x="1618" y="4367"/>
                  </a:cubicBezTo>
                  <a:cubicBezTo>
                    <a:pt x="1687" y="4321"/>
                    <a:pt x="1687" y="4229"/>
                    <a:pt x="1641" y="4182"/>
                  </a:cubicBezTo>
                  <a:cubicBezTo>
                    <a:pt x="1017" y="3489"/>
                    <a:pt x="278" y="2219"/>
                    <a:pt x="393" y="162"/>
                  </a:cubicBezTo>
                  <a:cubicBezTo>
                    <a:pt x="393" y="70"/>
                    <a:pt x="347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42"/>
            <p:cNvSpPr/>
            <p:nvPr/>
          </p:nvSpPr>
          <p:spPr>
            <a:xfrm>
              <a:off x="3575344" y="3958011"/>
              <a:ext cx="365105" cy="96783"/>
            </a:xfrm>
            <a:custGeom>
              <a:avLst/>
              <a:gdLst/>
              <a:ahLst/>
              <a:cxnLst/>
              <a:rect l="l" t="t" r="r" b="b"/>
              <a:pathLst>
                <a:path w="5685" h="1507" extrusionOk="0">
                  <a:moveTo>
                    <a:pt x="5435" y="1"/>
                  </a:moveTo>
                  <a:cubicBezTo>
                    <a:pt x="5419" y="1"/>
                    <a:pt x="5402" y="2"/>
                    <a:pt x="5384" y="5"/>
                  </a:cubicBezTo>
                  <a:lnTo>
                    <a:pt x="209" y="1068"/>
                  </a:lnTo>
                  <a:cubicBezTo>
                    <a:pt x="93" y="1091"/>
                    <a:pt x="1" y="1207"/>
                    <a:pt x="47" y="1322"/>
                  </a:cubicBezTo>
                  <a:cubicBezTo>
                    <a:pt x="47" y="1438"/>
                    <a:pt x="139" y="1507"/>
                    <a:pt x="255" y="1507"/>
                  </a:cubicBezTo>
                  <a:lnTo>
                    <a:pt x="301" y="1507"/>
                  </a:lnTo>
                  <a:lnTo>
                    <a:pt x="5476" y="444"/>
                  </a:lnTo>
                  <a:cubicBezTo>
                    <a:pt x="5592" y="398"/>
                    <a:pt x="5684" y="306"/>
                    <a:pt x="5661" y="167"/>
                  </a:cubicBezTo>
                  <a:cubicBezTo>
                    <a:pt x="5621" y="66"/>
                    <a:pt x="5546" y="1"/>
                    <a:pt x="5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8" name="Google Shape;348;p42"/>
            <p:cNvSpPr/>
            <p:nvPr/>
          </p:nvSpPr>
          <p:spPr>
            <a:xfrm>
              <a:off x="2857230" y="4057425"/>
              <a:ext cx="598040" cy="144308"/>
            </a:xfrm>
            <a:custGeom>
              <a:avLst/>
              <a:gdLst/>
              <a:ahLst/>
              <a:cxnLst/>
              <a:rect l="l" t="t" r="r" b="b"/>
              <a:pathLst>
                <a:path w="9312" h="2247" extrusionOk="0">
                  <a:moveTo>
                    <a:pt x="9079" y="1"/>
                  </a:moveTo>
                  <a:cubicBezTo>
                    <a:pt x="9064" y="1"/>
                    <a:pt x="9049" y="2"/>
                    <a:pt x="9034" y="5"/>
                  </a:cubicBezTo>
                  <a:lnTo>
                    <a:pt x="208" y="1830"/>
                  </a:lnTo>
                  <a:cubicBezTo>
                    <a:pt x="93" y="1853"/>
                    <a:pt x="1" y="1969"/>
                    <a:pt x="24" y="2085"/>
                  </a:cubicBezTo>
                  <a:cubicBezTo>
                    <a:pt x="47" y="2177"/>
                    <a:pt x="139" y="2246"/>
                    <a:pt x="255" y="2246"/>
                  </a:cubicBezTo>
                  <a:lnTo>
                    <a:pt x="278" y="2246"/>
                  </a:lnTo>
                  <a:lnTo>
                    <a:pt x="9126" y="421"/>
                  </a:lnTo>
                  <a:cubicBezTo>
                    <a:pt x="9242" y="398"/>
                    <a:pt x="9311" y="282"/>
                    <a:pt x="9288" y="167"/>
                  </a:cubicBezTo>
                  <a:cubicBezTo>
                    <a:pt x="9268" y="66"/>
                    <a:pt x="9178" y="1"/>
                    <a:pt x="90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9" name="Google Shape;349;p42"/>
            <p:cNvSpPr/>
            <p:nvPr/>
          </p:nvSpPr>
          <p:spPr>
            <a:xfrm>
              <a:off x="3153993" y="3663430"/>
              <a:ext cx="697392" cy="297928"/>
            </a:xfrm>
            <a:custGeom>
              <a:avLst/>
              <a:gdLst/>
              <a:ahLst/>
              <a:cxnLst/>
              <a:rect l="l" t="t" r="r" b="b"/>
              <a:pathLst>
                <a:path w="10859" h="4639" extrusionOk="0">
                  <a:moveTo>
                    <a:pt x="10605" y="0"/>
                  </a:moveTo>
                  <a:cubicBezTo>
                    <a:pt x="10574" y="0"/>
                    <a:pt x="10542" y="6"/>
                    <a:pt x="10512" y="18"/>
                  </a:cubicBezTo>
                  <a:lnTo>
                    <a:pt x="162" y="4223"/>
                  </a:lnTo>
                  <a:cubicBezTo>
                    <a:pt x="46" y="4269"/>
                    <a:pt x="0" y="4407"/>
                    <a:pt x="46" y="4523"/>
                  </a:cubicBezTo>
                  <a:cubicBezTo>
                    <a:pt x="70" y="4592"/>
                    <a:pt x="162" y="4638"/>
                    <a:pt x="231" y="4638"/>
                  </a:cubicBezTo>
                  <a:lnTo>
                    <a:pt x="324" y="4638"/>
                  </a:lnTo>
                  <a:lnTo>
                    <a:pt x="10674" y="410"/>
                  </a:lnTo>
                  <a:cubicBezTo>
                    <a:pt x="10790" y="364"/>
                    <a:pt x="10859" y="226"/>
                    <a:pt x="10813" y="133"/>
                  </a:cubicBezTo>
                  <a:cubicBezTo>
                    <a:pt x="10778" y="48"/>
                    <a:pt x="10693" y="0"/>
                    <a:pt x="10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42"/>
            <p:cNvSpPr/>
            <p:nvPr/>
          </p:nvSpPr>
          <p:spPr>
            <a:xfrm>
              <a:off x="2861661" y="3982415"/>
              <a:ext cx="206347" cy="97618"/>
            </a:xfrm>
            <a:custGeom>
              <a:avLst/>
              <a:gdLst/>
              <a:ahLst/>
              <a:cxnLst/>
              <a:rect l="l" t="t" r="r" b="b"/>
              <a:pathLst>
                <a:path w="3213" h="1520" extrusionOk="0">
                  <a:moveTo>
                    <a:pt x="2967" y="0"/>
                  </a:moveTo>
                  <a:cubicBezTo>
                    <a:pt x="2940" y="0"/>
                    <a:pt x="2913" y="6"/>
                    <a:pt x="2889" y="18"/>
                  </a:cubicBezTo>
                  <a:lnTo>
                    <a:pt x="186" y="1104"/>
                  </a:lnTo>
                  <a:cubicBezTo>
                    <a:pt x="70" y="1150"/>
                    <a:pt x="1" y="1289"/>
                    <a:pt x="47" y="1404"/>
                  </a:cubicBezTo>
                  <a:cubicBezTo>
                    <a:pt x="93" y="1474"/>
                    <a:pt x="163" y="1520"/>
                    <a:pt x="255" y="1520"/>
                  </a:cubicBezTo>
                  <a:lnTo>
                    <a:pt x="347" y="1520"/>
                  </a:lnTo>
                  <a:lnTo>
                    <a:pt x="3051" y="411"/>
                  </a:lnTo>
                  <a:cubicBezTo>
                    <a:pt x="3143" y="365"/>
                    <a:pt x="3212" y="249"/>
                    <a:pt x="3166" y="134"/>
                  </a:cubicBezTo>
                  <a:cubicBezTo>
                    <a:pt x="3132" y="48"/>
                    <a:pt x="3047" y="0"/>
                    <a:pt x="2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1" name="Google Shape;351;p42"/>
            <p:cNvSpPr/>
            <p:nvPr/>
          </p:nvSpPr>
          <p:spPr>
            <a:xfrm>
              <a:off x="3633207" y="3411619"/>
              <a:ext cx="89077" cy="63066"/>
            </a:xfrm>
            <a:custGeom>
              <a:avLst/>
              <a:gdLst/>
              <a:ahLst/>
              <a:cxnLst/>
              <a:rect l="l" t="t" r="r" b="b"/>
              <a:pathLst>
                <a:path w="1387" h="982" extrusionOk="0">
                  <a:moveTo>
                    <a:pt x="1144" y="1"/>
                  </a:moveTo>
                  <a:cubicBezTo>
                    <a:pt x="1107" y="1"/>
                    <a:pt x="1071" y="11"/>
                    <a:pt x="1040" y="34"/>
                  </a:cubicBezTo>
                  <a:lnTo>
                    <a:pt x="139" y="589"/>
                  </a:lnTo>
                  <a:cubicBezTo>
                    <a:pt x="47" y="658"/>
                    <a:pt x="1" y="797"/>
                    <a:pt x="70" y="889"/>
                  </a:cubicBezTo>
                  <a:cubicBezTo>
                    <a:pt x="116" y="958"/>
                    <a:pt x="186" y="981"/>
                    <a:pt x="255" y="981"/>
                  </a:cubicBezTo>
                  <a:cubicBezTo>
                    <a:pt x="301" y="981"/>
                    <a:pt x="324" y="981"/>
                    <a:pt x="370" y="958"/>
                  </a:cubicBezTo>
                  <a:lnTo>
                    <a:pt x="1271" y="404"/>
                  </a:lnTo>
                  <a:cubicBezTo>
                    <a:pt x="1364" y="335"/>
                    <a:pt x="1387" y="219"/>
                    <a:pt x="1341" y="104"/>
                  </a:cubicBezTo>
                  <a:cubicBezTo>
                    <a:pt x="1295" y="42"/>
                    <a:pt x="1218" y="1"/>
                    <a:pt x="1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2" name="Google Shape;352;p42"/>
            <p:cNvSpPr/>
            <p:nvPr/>
          </p:nvSpPr>
          <p:spPr>
            <a:xfrm>
              <a:off x="3291939" y="3489905"/>
              <a:ext cx="305763" cy="196970"/>
            </a:xfrm>
            <a:custGeom>
              <a:avLst/>
              <a:gdLst/>
              <a:ahLst/>
              <a:cxnLst/>
              <a:rect l="l" t="t" r="r" b="b"/>
              <a:pathLst>
                <a:path w="4761" h="3067" extrusionOk="0">
                  <a:moveTo>
                    <a:pt x="4508" y="1"/>
                  </a:moveTo>
                  <a:cubicBezTo>
                    <a:pt x="4466" y="1"/>
                    <a:pt x="4425" y="14"/>
                    <a:pt x="4391" y="40"/>
                  </a:cubicBezTo>
                  <a:lnTo>
                    <a:pt x="140" y="2674"/>
                  </a:lnTo>
                  <a:cubicBezTo>
                    <a:pt x="47" y="2720"/>
                    <a:pt x="1" y="2858"/>
                    <a:pt x="70" y="2951"/>
                  </a:cubicBezTo>
                  <a:cubicBezTo>
                    <a:pt x="116" y="3020"/>
                    <a:pt x="186" y="3066"/>
                    <a:pt x="255" y="3066"/>
                  </a:cubicBezTo>
                  <a:cubicBezTo>
                    <a:pt x="301" y="3066"/>
                    <a:pt x="347" y="3043"/>
                    <a:pt x="371" y="3020"/>
                  </a:cubicBezTo>
                  <a:lnTo>
                    <a:pt x="4622" y="409"/>
                  </a:lnTo>
                  <a:cubicBezTo>
                    <a:pt x="4714" y="340"/>
                    <a:pt x="4760" y="201"/>
                    <a:pt x="4691" y="109"/>
                  </a:cubicBezTo>
                  <a:cubicBezTo>
                    <a:pt x="4648" y="37"/>
                    <a:pt x="4577" y="1"/>
                    <a:pt x="45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3" name="Google Shape;353;p42"/>
            <p:cNvSpPr/>
            <p:nvPr/>
          </p:nvSpPr>
          <p:spPr>
            <a:xfrm>
              <a:off x="2870588" y="3682824"/>
              <a:ext cx="414042" cy="265175"/>
            </a:xfrm>
            <a:custGeom>
              <a:avLst/>
              <a:gdLst/>
              <a:ahLst/>
              <a:cxnLst/>
              <a:rect l="l" t="t" r="r" b="b"/>
              <a:pathLst>
                <a:path w="6447" h="4129" extrusionOk="0">
                  <a:moveTo>
                    <a:pt x="6217" y="0"/>
                  </a:moveTo>
                  <a:cubicBezTo>
                    <a:pt x="6176" y="0"/>
                    <a:pt x="6134" y="13"/>
                    <a:pt x="6100" y="39"/>
                  </a:cubicBezTo>
                  <a:lnTo>
                    <a:pt x="139" y="3736"/>
                  </a:lnTo>
                  <a:cubicBezTo>
                    <a:pt x="24" y="3805"/>
                    <a:pt x="0" y="3921"/>
                    <a:pt x="70" y="4036"/>
                  </a:cubicBezTo>
                  <a:cubicBezTo>
                    <a:pt x="93" y="4105"/>
                    <a:pt x="185" y="4129"/>
                    <a:pt x="255" y="4129"/>
                  </a:cubicBezTo>
                  <a:cubicBezTo>
                    <a:pt x="278" y="4129"/>
                    <a:pt x="324" y="4129"/>
                    <a:pt x="370" y="4105"/>
                  </a:cubicBezTo>
                  <a:lnTo>
                    <a:pt x="6331" y="409"/>
                  </a:lnTo>
                  <a:cubicBezTo>
                    <a:pt x="6423" y="340"/>
                    <a:pt x="6446" y="201"/>
                    <a:pt x="6400" y="108"/>
                  </a:cubicBezTo>
                  <a:cubicBezTo>
                    <a:pt x="6357" y="36"/>
                    <a:pt x="6286" y="0"/>
                    <a:pt x="6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4" name="Google Shape;354;p42"/>
            <p:cNvSpPr/>
            <p:nvPr/>
          </p:nvSpPr>
          <p:spPr>
            <a:xfrm>
              <a:off x="3303820" y="3112607"/>
              <a:ext cx="182585" cy="179566"/>
            </a:xfrm>
            <a:custGeom>
              <a:avLst/>
              <a:gdLst/>
              <a:ahLst/>
              <a:cxnLst/>
              <a:rect l="l" t="t" r="r" b="b"/>
              <a:pathLst>
                <a:path w="2843" h="2796" extrusionOk="0">
                  <a:moveTo>
                    <a:pt x="2609" y="0"/>
                  </a:moveTo>
                  <a:cubicBezTo>
                    <a:pt x="2554" y="0"/>
                    <a:pt x="2496" y="23"/>
                    <a:pt x="2450" y="69"/>
                  </a:cubicBezTo>
                  <a:lnTo>
                    <a:pt x="93" y="2426"/>
                  </a:lnTo>
                  <a:cubicBezTo>
                    <a:pt x="1" y="2518"/>
                    <a:pt x="1" y="2657"/>
                    <a:pt x="93" y="2726"/>
                  </a:cubicBezTo>
                  <a:cubicBezTo>
                    <a:pt x="139" y="2773"/>
                    <a:pt x="186" y="2796"/>
                    <a:pt x="232" y="2796"/>
                  </a:cubicBezTo>
                  <a:cubicBezTo>
                    <a:pt x="301" y="2796"/>
                    <a:pt x="347" y="2773"/>
                    <a:pt x="393" y="2726"/>
                  </a:cubicBezTo>
                  <a:lnTo>
                    <a:pt x="2750" y="370"/>
                  </a:lnTo>
                  <a:cubicBezTo>
                    <a:pt x="2842" y="301"/>
                    <a:pt x="2842" y="162"/>
                    <a:pt x="2750" y="69"/>
                  </a:cubicBezTo>
                  <a:cubicBezTo>
                    <a:pt x="2715" y="23"/>
                    <a:pt x="2663" y="0"/>
                    <a:pt x="26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5" name="Google Shape;355;p42"/>
            <p:cNvSpPr/>
            <p:nvPr/>
          </p:nvSpPr>
          <p:spPr>
            <a:xfrm>
              <a:off x="2831991" y="3312912"/>
              <a:ext cx="454117" cy="448145"/>
            </a:xfrm>
            <a:custGeom>
              <a:avLst/>
              <a:gdLst/>
              <a:ahLst/>
              <a:cxnLst/>
              <a:rect l="l" t="t" r="r" b="b"/>
              <a:pathLst>
                <a:path w="7071" h="6978" extrusionOk="0">
                  <a:moveTo>
                    <a:pt x="6819" y="0"/>
                  </a:moveTo>
                  <a:cubicBezTo>
                    <a:pt x="6764" y="0"/>
                    <a:pt x="6712" y="23"/>
                    <a:pt x="6678" y="69"/>
                  </a:cubicBezTo>
                  <a:lnTo>
                    <a:pt x="93" y="6608"/>
                  </a:lnTo>
                  <a:cubicBezTo>
                    <a:pt x="1" y="6700"/>
                    <a:pt x="1" y="6839"/>
                    <a:pt x="93" y="6908"/>
                  </a:cubicBezTo>
                  <a:cubicBezTo>
                    <a:pt x="139" y="6954"/>
                    <a:pt x="186" y="6977"/>
                    <a:pt x="232" y="6977"/>
                  </a:cubicBezTo>
                  <a:cubicBezTo>
                    <a:pt x="301" y="6977"/>
                    <a:pt x="347" y="6954"/>
                    <a:pt x="394" y="6908"/>
                  </a:cubicBezTo>
                  <a:lnTo>
                    <a:pt x="6978" y="370"/>
                  </a:lnTo>
                  <a:cubicBezTo>
                    <a:pt x="7070" y="277"/>
                    <a:pt x="7070" y="139"/>
                    <a:pt x="6978" y="69"/>
                  </a:cubicBezTo>
                  <a:cubicBezTo>
                    <a:pt x="6932" y="23"/>
                    <a:pt x="6874" y="0"/>
                    <a:pt x="6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" name="Google Shape;356;p42"/>
            <p:cNvSpPr/>
            <p:nvPr/>
          </p:nvSpPr>
          <p:spPr>
            <a:xfrm>
              <a:off x="2892872" y="2872678"/>
              <a:ext cx="292341" cy="446218"/>
            </a:xfrm>
            <a:custGeom>
              <a:avLst/>
              <a:gdLst/>
              <a:ahLst/>
              <a:cxnLst/>
              <a:rect l="l" t="t" r="r" b="b"/>
              <a:pathLst>
                <a:path w="4552" h="6948" extrusionOk="0">
                  <a:moveTo>
                    <a:pt x="4295" y="1"/>
                  </a:moveTo>
                  <a:cubicBezTo>
                    <a:pt x="4226" y="1"/>
                    <a:pt x="4156" y="37"/>
                    <a:pt x="4112" y="109"/>
                  </a:cubicBezTo>
                  <a:lnTo>
                    <a:pt x="46" y="6624"/>
                  </a:lnTo>
                  <a:cubicBezTo>
                    <a:pt x="0" y="6717"/>
                    <a:pt x="23" y="6855"/>
                    <a:pt x="116" y="6924"/>
                  </a:cubicBezTo>
                  <a:cubicBezTo>
                    <a:pt x="162" y="6948"/>
                    <a:pt x="208" y="6948"/>
                    <a:pt x="231" y="6948"/>
                  </a:cubicBezTo>
                  <a:cubicBezTo>
                    <a:pt x="300" y="6948"/>
                    <a:pt x="370" y="6901"/>
                    <a:pt x="416" y="6855"/>
                  </a:cubicBezTo>
                  <a:lnTo>
                    <a:pt x="4482" y="340"/>
                  </a:lnTo>
                  <a:cubicBezTo>
                    <a:pt x="4551" y="224"/>
                    <a:pt x="4528" y="109"/>
                    <a:pt x="4413" y="40"/>
                  </a:cubicBezTo>
                  <a:cubicBezTo>
                    <a:pt x="4378" y="14"/>
                    <a:pt x="4337" y="1"/>
                    <a:pt x="4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7" name="Google Shape;357;p42"/>
            <p:cNvSpPr/>
            <p:nvPr/>
          </p:nvSpPr>
          <p:spPr>
            <a:xfrm>
              <a:off x="2757816" y="3371610"/>
              <a:ext cx="115793" cy="163896"/>
            </a:xfrm>
            <a:custGeom>
              <a:avLst/>
              <a:gdLst/>
              <a:ahLst/>
              <a:cxnLst/>
              <a:rect l="l" t="t" r="r" b="b"/>
              <a:pathLst>
                <a:path w="1803" h="2552" extrusionOk="0">
                  <a:moveTo>
                    <a:pt x="1561" y="0"/>
                  </a:moveTo>
                  <a:cubicBezTo>
                    <a:pt x="1487" y="0"/>
                    <a:pt x="1410" y="41"/>
                    <a:pt x="1364" y="103"/>
                  </a:cubicBezTo>
                  <a:lnTo>
                    <a:pt x="70" y="2205"/>
                  </a:lnTo>
                  <a:cubicBezTo>
                    <a:pt x="1" y="2321"/>
                    <a:pt x="24" y="2436"/>
                    <a:pt x="139" y="2506"/>
                  </a:cubicBezTo>
                  <a:cubicBezTo>
                    <a:pt x="162" y="2529"/>
                    <a:pt x="209" y="2552"/>
                    <a:pt x="255" y="2552"/>
                  </a:cubicBezTo>
                  <a:lnTo>
                    <a:pt x="232" y="2529"/>
                  </a:lnTo>
                  <a:cubicBezTo>
                    <a:pt x="324" y="2529"/>
                    <a:pt x="393" y="2506"/>
                    <a:pt x="416" y="2436"/>
                  </a:cubicBezTo>
                  <a:lnTo>
                    <a:pt x="1733" y="334"/>
                  </a:lnTo>
                  <a:cubicBezTo>
                    <a:pt x="1803" y="241"/>
                    <a:pt x="1780" y="103"/>
                    <a:pt x="1664" y="33"/>
                  </a:cubicBezTo>
                  <a:cubicBezTo>
                    <a:pt x="1633" y="10"/>
                    <a:pt x="1597" y="0"/>
                    <a:pt x="1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8" name="Google Shape;358;p42"/>
            <p:cNvSpPr/>
            <p:nvPr/>
          </p:nvSpPr>
          <p:spPr>
            <a:xfrm>
              <a:off x="2772651" y="2711034"/>
              <a:ext cx="72764" cy="147904"/>
            </a:xfrm>
            <a:custGeom>
              <a:avLst/>
              <a:gdLst/>
              <a:ahLst/>
              <a:cxnLst/>
              <a:rect l="l" t="t" r="r" b="b"/>
              <a:pathLst>
                <a:path w="1133" h="2303" extrusionOk="0">
                  <a:moveTo>
                    <a:pt x="896" y="0"/>
                  </a:moveTo>
                  <a:cubicBezTo>
                    <a:pt x="808" y="0"/>
                    <a:pt x="730" y="59"/>
                    <a:pt x="694" y="131"/>
                  </a:cubicBezTo>
                  <a:lnTo>
                    <a:pt x="47" y="2025"/>
                  </a:lnTo>
                  <a:cubicBezTo>
                    <a:pt x="1" y="2141"/>
                    <a:pt x="47" y="2256"/>
                    <a:pt x="162" y="2302"/>
                  </a:cubicBezTo>
                  <a:lnTo>
                    <a:pt x="232" y="2302"/>
                  </a:lnTo>
                  <a:cubicBezTo>
                    <a:pt x="324" y="2302"/>
                    <a:pt x="417" y="2256"/>
                    <a:pt x="440" y="2164"/>
                  </a:cubicBezTo>
                  <a:lnTo>
                    <a:pt x="1087" y="292"/>
                  </a:lnTo>
                  <a:cubicBezTo>
                    <a:pt x="1133" y="177"/>
                    <a:pt x="1087" y="38"/>
                    <a:pt x="971" y="15"/>
                  </a:cubicBezTo>
                  <a:cubicBezTo>
                    <a:pt x="946" y="5"/>
                    <a:pt x="920" y="0"/>
                    <a:pt x="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9" name="Google Shape;359;p42"/>
            <p:cNvSpPr/>
            <p:nvPr/>
          </p:nvSpPr>
          <p:spPr>
            <a:xfrm>
              <a:off x="2723715" y="2897981"/>
              <a:ext cx="57929" cy="100444"/>
            </a:xfrm>
            <a:custGeom>
              <a:avLst/>
              <a:gdLst/>
              <a:ahLst/>
              <a:cxnLst/>
              <a:rect l="l" t="t" r="r" b="b"/>
              <a:pathLst>
                <a:path w="902" h="1564" extrusionOk="0">
                  <a:moveTo>
                    <a:pt x="643" y="1"/>
                  </a:moveTo>
                  <a:cubicBezTo>
                    <a:pt x="555" y="1"/>
                    <a:pt x="476" y="63"/>
                    <a:pt x="439" y="154"/>
                  </a:cubicBezTo>
                  <a:lnTo>
                    <a:pt x="46" y="1286"/>
                  </a:lnTo>
                  <a:cubicBezTo>
                    <a:pt x="0" y="1401"/>
                    <a:pt x="70" y="1517"/>
                    <a:pt x="185" y="1563"/>
                  </a:cubicBezTo>
                  <a:lnTo>
                    <a:pt x="254" y="1563"/>
                  </a:lnTo>
                  <a:cubicBezTo>
                    <a:pt x="347" y="1563"/>
                    <a:pt x="416" y="1517"/>
                    <a:pt x="462" y="1425"/>
                  </a:cubicBezTo>
                  <a:lnTo>
                    <a:pt x="855" y="292"/>
                  </a:lnTo>
                  <a:cubicBezTo>
                    <a:pt x="901" y="177"/>
                    <a:pt x="832" y="61"/>
                    <a:pt x="716" y="15"/>
                  </a:cubicBezTo>
                  <a:cubicBezTo>
                    <a:pt x="692" y="5"/>
                    <a:pt x="667" y="1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0" name="Google Shape;360;p42"/>
            <p:cNvSpPr/>
            <p:nvPr/>
          </p:nvSpPr>
          <p:spPr>
            <a:xfrm>
              <a:off x="2588659" y="3052303"/>
              <a:ext cx="139555" cy="339287"/>
            </a:xfrm>
            <a:custGeom>
              <a:avLst/>
              <a:gdLst/>
              <a:ahLst/>
              <a:cxnLst/>
              <a:rect l="l" t="t" r="r" b="b"/>
              <a:pathLst>
                <a:path w="2173" h="5283" extrusionOk="0">
                  <a:moveTo>
                    <a:pt x="1912" y="0"/>
                  </a:moveTo>
                  <a:cubicBezTo>
                    <a:pt x="1825" y="0"/>
                    <a:pt x="1747" y="58"/>
                    <a:pt x="1710" y="131"/>
                  </a:cubicBezTo>
                  <a:lnTo>
                    <a:pt x="47" y="4982"/>
                  </a:lnTo>
                  <a:cubicBezTo>
                    <a:pt x="1" y="5098"/>
                    <a:pt x="47" y="5213"/>
                    <a:pt x="163" y="5260"/>
                  </a:cubicBezTo>
                  <a:cubicBezTo>
                    <a:pt x="186" y="5283"/>
                    <a:pt x="209" y="5283"/>
                    <a:pt x="232" y="5283"/>
                  </a:cubicBezTo>
                  <a:cubicBezTo>
                    <a:pt x="324" y="5283"/>
                    <a:pt x="417" y="5213"/>
                    <a:pt x="440" y="5121"/>
                  </a:cubicBezTo>
                  <a:lnTo>
                    <a:pt x="2126" y="292"/>
                  </a:lnTo>
                  <a:cubicBezTo>
                    <a:pt x="2173" y="177"/>
                    <a:pt x="2103" y="38"/>
                    <a:pt x="1988" y="15"/>
                  </a:cubicBezTo>
                  <a:cubicBezTo>
                    <a:pt x="1962" y="5"/>
                    <a:pt x="1937" y="0"/>
                    <a:pt x="1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1" name="Google Shape;361;p42"/>
            <p:cNvSpPr/>
            <p:nvPr/>
          </p:nvSpPr>
          <p:spPr>
            <a:xfrm>
              <a:off x="774106" y="3989222"/>
              <a:ext cx="612811" cy="147198"/>
            </a:xfrm>
            <a:custGeom>
              <a:avLst/>
              <a:gdLst/>
              <a:ahLst/>
              <a:cxnLst/>
              <a:rect l="l" t="t" r="r" b="b"/>
              <a:pathLst>
                <a:path w="9542" h="2292" extrusionOk="0">
                  <a:moveTo>
                    <a:pt x="233" y="0"/>
                  </a:moveTo>
                  <a:cubicBezTo>
                    <a:pt x="134" y="0"/>
                    <a:pt x="43" y="66"/>
                    <a:pt x="23" y="166"/>
                  </a:cubicBezTo>
                  <a:cubicBezTo>
                    <a:pt x="0" y="282"/>
                    <a:pt x="69" y="397"/>
                    <a:pt x="185" y="420"/>
                  </a:cubicBezTo>
                  <a:lnTo>
                    <a:pt x="9265" y="2292"/>
                  </a:lnTo>
                  <a:lnTo>
                    <a:pt x="9311" y="2292"/>
                  </a:lnTo>
                  <a:cubicBezTo>
                    <a:pt x="9403" y="2292"/>
                    <a:pt x="9496" y="2222"/>
                    <a:pt x="9519" y="2130"/>
                  </a:cubicBezTo>
                  <a:cubicBezTo>
                    <a:pt x="9542" y="1991"/>
                    <a:pt x="9473" y="1899"/>
                    <a:pt x="9334" y="1853"/>
                  </a:cubicBezTo>
                  <a:lnTo>
                    <a:pt x="277" y="4"/>
                  </a:lnTo>
                  <a:cubicBezTo>
                    <a:pt x="262" y="1"/>
                    <a:pt x="248" y="0"/>
                    <a:pt x="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2" name="Google Shape;362;p42"/>
            <p:cNvSpPr/>
            <p:nvPr/>
          </p:nvSpPr>
          <p:spPr>
            <a:xfrm>
              <a:off x="1458055" y="4130123"/>
              <a:ext cx="253807" cy="73085"/>
            </a:xfrm>
            <a:custGeom>
              <a:avLst/>
              <a:gdLst/>
              <a:ahLst/>
              <a:cxnLst/>
              <a:rect l="l" t="t" r="r" b="b"/>
              <a:pathLst>
                <a:path w="3952" h="1138" extrusionOk="0">
                  <a:moveTo>
                    <a:pt x="234" y="1"/>
                  </a:moveTo>
                  <a:cubicBezTo>
                    <a:pt x="134" y="1"/>
                    <a:pt x="44" y="66"/>
                    <a:pt x="24" y="167"/>
                  </a:cubicBezTo>
                  <a:cubicBezTo>
                    <a:pt x="1" y="283"/>
                    <a:pt x="70" y="398"/>
                    <a:pt x="186" y="421"/>
                  </a:cubicBezTo>
                  <a:lnTo>
                    <a:pt x="3674" y="1137"/>
                  </a:lnTo>
                  <a:lnTo>
                    <a:pt x="3721" y="1137"/>
                  </a:lnTo>
                  <a:cubicBezTo>
                    <a:pt x="3813" y="1137"/>
                    <a:pt x="3905" y="1068"/>
                    <a:pt x="3928" y="976"/>
                  </a:cubicBezTo>
                  <a:cubicBezTo>
                    <a:pt x="3952" y="860"/>
                    <a:pt x="3882" y="745"/>
                    <a:pt x="3744" y="721"/>
                  </a:cubicBezTo>
                  <a:lnTo>
                    <a:pt x="278" y="5"/>
                  </a:lnTo>
                  <a:cubicBezTo>
                    <a:pt x="263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3" name="Google Shape;363;p42"/>
            <p:cNvSpPr/>
            <p:nvPr/>
          </p:nvSpPr>
          <p:spPr>
            <a:xfrm>
              <a:off x="713225" y="3663430"/>
              <a:ext cx="213732" cy="97618"/>
            </a:xfrm>
            <a:custGeom>
              <a:avLst/>
              <a:gdLst/>
              <a:ahLst/>
              <a:cxnLst/>
              <a:rect l="l" t="t" r="r" b="b"/>
              <a:pathLst>
                <a:path w="3328" h="1520" extrusionOk="0">
                  <a:moveTo>
                    <a:pt x="232" y="0"/>
                  </a:moveTo>
                  <a:cubicBezTo>
                    <a:pt x="143" y="0"/>
                    <a:pt x="58" y="48"/>
                    <a:pt x="24" y="133"/>
                  </a:cubicBezTo>
                  <a:cubicBezTo>
                    <a:pt x="1" y="249"/>
                    <a:pt x="47" y="364"/>
                    <a:pt x="163" y="410"/>
                  </a:cubicBezTo>
                  <a:lnTo>
                    <a:pt x="3004" y="1496"/>
                  </a:lnTo>
                  <a:cubicBezTo>
                    <a:pt x="3051" y="1519"/>
                    <a:pt x="3074" y="1519"/>
                    <a:pt x="3097" y="1519"/>
                  </a:cubicBezTo>
                  <a:cubicBezTo>
                    <a:pt x="3189" y="1519"/>
                    <a:pt x="3258" y="1473"/>
                    <a:pt x="3305" y="1381"/>
                  </a:cubicBezTo>
                  <a:cubicBezTo>
                    <a:pt x="3328" y="1265"/>
                    <a:pt x="3282" y="1150"/>
                    <a:pt x="3166" y="1104"/>
                  </a:cubicBezTo>
                  <a:lnTo>
                    <a:pt x="324" y="18"/>
                  </a:lnTo>
                  <a:cubicBezTo>
                    <a:pt x="295" y="6"/>
                    <a:pt x="263" y="0"/>
                    <a:pt x="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42"/>
            <p:cNvSpPr/>
            <p:nvPr/>
          </p:nvSpPr>
          <p:spPr>
            <a:xfrm>
              <a:off x="952125" y="3754110"/>
              <a:ext cx="231522" cy="104875"/>
            </a:xfrm>
            <a:custGeom>
              <a:avLst/>
              <a:gdLst/>
              <a:ahLst/>
              <a:cxnLst/>
              <a:rect l="l" t="t" r="r" b="b"/>
              <a:pathLst>
                <a:path w="3605" h="1633" extrusionOk="0">
                  <a:moveTo>
                    <a:pt x="248" y="1"/>
                  </a:moveTo>
                  <a:cubicBezTo>
                    <a:pt x="155" y="1"/>
                    <a:pt x="65" y="63"/>
                    <a:pt x="47" y="154"/>
                  </a:cubicBezTo>
                  <a:cubicBezTo>
                    <a:pt x="1" y="246"/>
                    <a:pt x="47" y="385"/>
                    <a:pt x="162" y="431"/>
                  </a:cubicBezTo>
                  <a:lnTo>
                    <a:pt x="3281" y="1609"/>
                  </a:lnTo>
                  <a:cubicBezTo>
                    <a:pt x="3304" y="1632"/>
                    <a:pt x="3327" y="1632"/>
                    <a:pt x="3351" y="1632"/>
                  </a:cubicBezTo>
                  <a:cubicBezTo>
                    <a:pt x="3443" y="1632"/>
                    <a:pt x="3512" y="1586"/>
                    <a:pt x="3559" y="1494"/>
                  </a:cubicBezTo>
                  <a:cubicBezTo>
                    <a:pt x="3605" y="1378"/>
                    <a:pt x="3535" y="1263"/>
                    <a:pt x="3420" y="1216"/>
                  </a:cubicBezTo>
                  <a:lnTo>
                    <a:pt x="324" y="15"/>
                  </a:lnTo>
                  <a:cubicBezTo>
                    <a:pt x="299" y="5"/>
                    <a:pt x="274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" name="Google Shape;365;p42"/>
            <p:cNvSpPr/>
            <p:nvPr/>
          </p:nvSpPr>
          <p:spPr>
            <a:xfrm>
              <a:off x="1232577" y="3860973"/>
              <a:ext cx="454053" cy="190869"/>
            </a:xfrm>
            <a:custGeom>
              <a:avLst/>
              <a:gdLst/>
              <a:ahLst/>
              <a:cxnLst/>
              <a:rect l="l" t="t" r="r" b="b"/>
              <a:pathLst>
                <a:path w="7070" h="2972" extrusionOk="0">
                  <a:moveTo>
                    <a:pt x="250" y="0"/>
                  </a:moveTo>
                  <a:cubicBezTo>
                    <a:pt x="162" y="0"/>
                    <a:pt x="83" y="62"/>
                    <a:pt x="46" y="153"/>
                  </a:cubicBezTo>
                  <a:cubicBezTo>
                    <a:pt x="0" y="269"/>
                    <a:pt x="46" y="384"/>
                    <a:pt x="162" y="430"/>
                  </a:cubicBezTo>
                  <a:lnTo>
                    <a:pt x="6746" y="2949"/>
                  </a:lnTo>
                  <a:cubicBezTo>
                    <a:pt x="6769" y="2949"/>
                    <a:pt x="6793" y="2972"/>
                    <a:pt x="6839" y="2972"/>
                  </a:cubicBezTo>
                  <a:cubicBezTo>
                    <a:pt x="6908" y="2949"/>
                    <a:pt x="7001" y="2902"/>
                    <a:pt x="7024" y="2833"/>
                  </a:cubicBezTo>
                  <a:cubicBezTo>
                    <a:pt x="7070" y="2718"/>
                    <a:pt x="7024" y="2579"/>
                    <a:pt x="6908" y="2533"/>
                  </a:cubicBezTo>
                  <a:lnTo>
                    <a:pt x="324" y="15"/>
                  </a:lnTo>
                  <a:cubicBezTo>
                    <a:pt x="299" y="5"/>
                    <a:pt x="274" y="0"/>
                    <a:pt x="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42"/>
            <p:cNvSpPr/>
            <p:nvPr/>
          </p:nvSpPr>
          <p:spPr>
            <a:xfrm>
              <a:off x="840831" y="3411619"/>
              <a:ext cx="569846" cy="361316"/>
            </a:xfrm>
            <a:custGeom>
              <a:avLst/>
              <a:gdLst/>
              <a:ahLst/>
              <a:cxnLst/>
              <a:rect l="l" t="t" r="r" b="b"/>
              <a:pathLst>
                <a:path w="8873" h="5626" extrusionOk="0">
                  <a:moveTo>
                    <a:pt x="245" y="1"/>
                  </a:moveTo>
                  <a:cubicBezTo>
                    <a:pt x="173" y="1"/>
                    <a:pt x="101" y="42"/>
                    <a:pt x="70" y="104"/>
                  </a:cubicBezTo>
                  <a:cubicBezTo>
                    <a:pt x="1" y="196"/>
                    <a:pt x="24" y="335"/>
                    <a:pt x="139" y="404"/>
                  </a:cubicBezTo>
                  <a:lnTo>
                    <a:pt x="8503" y="5602"/>
                  </a:lnTo>
                  <a:cubicBezTo>
                    <a:pt x="8526" y="5625"/>
                    <a:pt x="8572" y="5625"/>
                    <a:pt x="8618" y="5625"/>
                  </a:cubicBezTo>
                  <a:cubicBezTo>
                    <a:pt x="8688" y="5625"/>
                    <a:pt x="8757" y="5602"/>
                    <a:pt x="8803" y="5533"/>
                  </a:cubicBezTo>
                  <a:cubicBezTo>
                    <a:pt x="8873" y="5417"/>
                    <a:pt x="8826" y="5302"/>
                    <a:pt x="8734" y="5233"/>
                  </a:cubicBezTo>
                  <a:lnTo>
                    <a:pt x="347" y="34"/>
                  </a:lnTo>
                  <a:cubicBezTo>
                    <a:pt x="317" y="11"/>
                    <a:pt x="281" y="1"/>
                    <a:pt x="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" name="Google Shape;367;p42"/>
            <p:cNvSpPr/>
            <p:nvPr/>
          </p:nvSpPr>
          <p:spPr>
            <a:xfrm>
              <a:off x="1483294" y="3810431"/>
              <a:ext cx="210778" cy="139042"/>
            </a:xfrm>
            <a:custGeom>
              <a:avLst/>
              <a:gdLst/>
              <a:ahLst/>
              <a:cxnLst/>
              <a:rect l="l" t="t" r="r" b="b"/>
              <a:pathLst>
                <a:path w="3282" h="2165" extrusionOk="0">
                  <a:moveTo>
                    <a:pt x="231" y="0"/>
                  </a:moveTo>
                  <a:cubicBezTo>
                    <a:pt x="164" y="0"/>
                    <a:pt x="99" y="36"/>
                    <a:pt x="70" y="108"/>
                  </a:cubicBezTo>
                  <a:cubicBezTo>
                    <a:pt x="1" y="201"/>
                    <a:pt x="24" y="339"/>
                    <a:pt x="139" y="386"/>
                  </a:cubicBezTo>
                  <a:lnTo>
                    <a:pt x="2935" y="2118"/>
                  </a:lnTo>
                  <a:cubicBezTo>
                    <a:pt x="2958" y="2142"/>
                    <a:pt x="3004" y="2165"/>
                    <a:pt x="3027" y="2165"/>
                  </a:cubicBezTo>
                  <a:cubicBezTo>
                    <a:pt x="3120" y="2165"/>
                    <a:pt x="3189" y="2118"/>
                    <a:pt x="3212" y="2049"/>
                  </a:cubicBezTo>
                  <a:cubicBezTo>
                    <a:pt x="3281" y="1957"/>
                    <a:pt x="3258" y="1818"/>
                    <a:pt x="3143" y="1772"/>
                  </a:cubicBezTo>
                  <a:lnTo>
                    <a:pt x="347" y="39"/>
                  </a:lnTo>
                  <a:cubicBezTo>
                    <a:pt x="313" y="13"/>
                    <a:pt x="271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" name="Google Shape;368;p42"/>
            <p:cNvSpPr/>
            <p:nvPr/>
          </p:nvSpPr>
          <p:spPr>
            <a:xfrm>
              <a:off x="1076778" y="3113699"/>
              <a:ext cx="163254" cy="159208"/>
            </a:xfrm>
            <a:custGeom>
              <a:avLst/>
              <a:gdLst/>
              <a:ahLst/>
              <a:cxnLst/>
              <a:rect l="l" t="t" r="r" b="b"/>
              <a:pathLst>
                <a:path w="2542" h="2479" extrusionOk="0">
                  <a:moveTo>
                    <a:pt x="234" y="1"/>
                  </a:moveTo>
                  <a:cubicBezTo>
                    <a:pt x="179" y="1"/>
                    <a:pt x="127" y="18"/>
                    <a:pt x="93" y="52"/>
                  </a:cubicBezTo>
                  <a:cubicBezTo>
                    <a:pt x="0" y="145"/>
                    <a:pt x="0" y="284"/>
                    <a:pt x="93" y="376"/>
                  </a:cubicBezTo>
                  <a:lnTo>
                    <a:pt x="2149" y="2409"/>
                  </a:lnTo>
                  <a:cubicBezTo>
                    <a:pt x="2195" y="2455"/>
                    <a:pt x="2241" y="2478"/>
                    <a:pt x="2311" y="2478"/>
                  </a:cubicBezTo>
                  <a:cubicBezTo>
                    <a:pt x="2357" y="2478"/>
                    <a:pt x="2403" y="2455"/>
                    <a:pt x="2449" y="2409"/>
                  </a:cubicBezTo>
                  <a:cubicBezTo>
                    <a:pt x="2542" y="2340"/>
                    <a:pt x="2542" y="2201"/>
                    <a:pt x="2449" y="2109"/>
                  </a:cubicBezTo>
                  <a:lnTo>
                    <a:pt x="393" y="52"/>
                  </a:lnTo>
                  <a:cubicBezTo>
                    <a:pt x="347" y="18"/>
                    <a:pt x="289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" name="Google Shape;369;p42"/>
            <p:cNvSpPr/>
            <p:nvPr/>
          </p:nvSpPr>
          <p:spPr>
            <a:xfrm>
              <a:off x="1277082" y="3312912"/>
              <a:ext cx="442236" cy="436263"/>
            </a:xfrm>
            <a:custGeom>
              <a:avLst/>
              <a:gdLst/>
              <a:ahLst/>
              <a:cxnLst/>
              <a:rect l="l" t="t" r="r" b="b"/>
              <a:pathLst>
                <a:path w="6886" h="6793" extrusionOk="0">
                  <a:moveTo>
                    <a:pt x="252" y="0"/>
                  </a:moveTo>
                  <a:cubicBezTo>
                    <a:pt x="197" y="0"/>
                    <a:pt x="139" y="23"/>
                    <a:pt x="93" y="69"/>
                  </a:cubicBezTo>
                  <a:cubicBezTo>
                    <a:pt x="0" y="139"/>
                    <a:pt x="23" y="277"/>
                    <a:pt x="93" y="370"/>
                  </a:cubicBezTo>
                  <a:lnTo>
                    <a:pt x="6492" y="6746"/>
                  </a:lnTo>
                  <a:cubicBezTo>
                    <a:pt x="6539" y="6770"/>
                    <a:pt x="6608" y="6793"/>
                    <a:pt x="6654" y="6793"/>
                  </a:cubicBezTo>
                  <a:cubicBezTo>
                    <a:pt x="6700" y="6793"/>
                    <a:pt x="6770" y="6770"/>
                    <a:pt x="6816" y="6746"/>
                  </a:cubicBezTo>
                  <a:cubicBezTo>
                    <a:pt x="6885" y="6654"/>
                    <a:pt x="6885" y="6515"/>
                    <a:pt x="6816" y="6423"/>
                  </a:cubicBezTo>
                  <a:lnTo>
                    <a:pt x="393" y="69"/>
                  </a:lnTo>
                  <a:cubicBezTo>
                    <a:pt x="358" y="23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" name="Google Shape;370;p42"/>
            <p:cNvSpPr/>
            <p:nvPr/>
          </p:nvSpPr>
          <p:spPr>
            <a:xfrm>
              <a:off x="1377972" y="2872678"/>
              <a:ext cx="213732" cy="318608"/>
            </a:xfrm>
            <a:custGeom>
              <a:avLst/>
              <a:gdLst/>
              <a:ahLst/>
              <a:cxnLst/>
              <a:rect l="l" t="t" r="r" b="b"/>
              <a:pathLst>
                <a:path w="3328" h="4961" extrusionOk="0">
                  <a:moveTo>
                    <a:pt x="256" y="1"/>
                  </a:moveTo>
                  <a:cubicBezTo>
                    <a:pt x="215" y="1"/>
                    <a:pt x="174" y="14"/>
                    <a:pt x="139" y="40"/>
                  </a:cubicBezTo>
                  <a:cubicBezTo>
                    <a:pt x="23" y="86"/>
                    <a:pt x="0" y="224"/>
                    <a:pt x="70" y="340"/>
                  </a:cubicBezTo>
                  <a:lnTo>
                    <a:pt x="2888" y="4845"/>
                  </a:lnTo>
                  <a:cubicBezTo>
                    <a:pt x="2934" y="4914"/>
                    <a:pt x="3004" y="4961"/>
                    <a:pt x="3073" y="4961"/>
                  </a:cubicBezTo>
                  <a:cubicBezTo>
                    <a:pt x="3119" y="4961"/>
                    <a:pt x="3142" y="4938"/>
                    <a:pt x="3189" y="4914"/>
                  </a:cubicBezTo>
                  <a:cubicBezTo>
                    <a:pt x="3281" y="4868"/>
                    <a:pt x="3327" y="4730"/>
                    <a:pt x="3258" y="4614"/>
                  </a:cubicBezTo>
                  <a:lnTo>
                    <a:pt x="439" y="109"/>
                  </a:lnTo>
                  <a:cubicBezTo>
                    <a:pt x="396" y="37"/>
                    <a:pt x="326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" name="Google Shape;371;p42"/>
            <p:cNvSpPr/>
            <p:nvPr/>
          </p:nvSpPr>
          <p:spPr>
            <a:xfrm>
              <a:off x="1622781" y="3264361"/>
              <a:ext cx="204806" cy="305314"/>
            </a:xfrm>
            <a:custGeom>
              <a:avLst/>
              <a:gdLst/>
              <a:ahLst/>
              <a:cxnLst/>
              <a:rect l="l" t="t" r="r" b="b"/>
              <a:pathLst>
                <a:path w="3189" h="4754" extrusionOk="0">
                  <a:moveTo>
                    <a:pt x="250" y="1"/>
                  </a:moveTo>
                  <a:cubicBezTo>
                    <a:pt x="206" y="1"/>
                    <a:pt x="159" y="14"/>
                    <a:pt x="116" y="40"/>
                  </a:cubicBezTo>
                  <a:cubicBezTo>
                    <a:pt x="23" y="86"/>
                    <a:pt x="0" y="225"/>
                    <a:pt x="47" y="340"/>
                  </a:cubicBezTo>
                  <a:lnTo>
                    <a:pt x="2750" y="4638"/>
                  </a:lnTo>
                  <a:cubicBezTo>
                    <a:pt x="2796" y="4707"/>
                    <a:pt x="2865" y="4753"/>
                    <a:pt x="2935" y="4753"/>
                  </a:cubicBezTo>
                  <a:cubicBezTo>
                    <a:pt x="2981" y="4753"/>
                    <a:pt x="3004" y="4730"/>
                    <a:pt x="3050" y="4707"/>
                  </a:cubicBezTo>
                  <a:cubicBezTo>
                    <a:pt x="3142" y="4661"/>
                    <a:pt x="3189" y="4522"/>
                    <a:pt x="3119" y="4430"/>
                  </a:cubicBezTo>
                  <a:lnTo>
                    <a:pt x="416" y="109"/>
                  </a:lnTo>
                  <a:cubicBezTo>
                    <a:pt x="387" y="37"/>
                    <a:pt x="322" y="1"/>
                    <a:pt x="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1717763" y="2710841"/>
              <a:ext cx="56387" cy="100637"/>
            </a:xfrm>
            <a:custGeom>
              <a:avLst/>
              <a:gdLst/>
              <a:ahLst/>
              <a:cxnLst/>
              <a:rect l="l" t="t" r="r" b="b"/>
              <a:pathLst>
                <a:path w="878" h="1567" extrusionOk="0">
                  <a:moveTo>
                    <a:pt x="254" y="0"/>
                  </a:moveTo>
                  <a:cubicBezTo>
                    <a:pt x="223" y="0"/>
                    <a:pt x="192" y="6"/>
                    <a:pt x="162" y="18"/>
                  </a:cubicBezTo>
                  <a:cubicBezTo>
                    <a:pt x="46" y="41"/>
                    <a:pt x="0" y="180"/>
                    <a:pt x="46" y="272"/>
                  </a:cubicBezTo>
                  <a:lnTo>
                    <a:pt x="416" y="1404"/>
                  </a:lnTo>
                  <a:cubicBezTo>
                    <a:pt x="462" y="1497"/>
                    <a:pt x="531" y="1566"/>
                    <a:pt x="624" y="1566"/>
                  </a:cubicBezTo>
                  <a:lnTo>
                    <a:pt x="624" y="1543"/>
                  </a:lnTo>
                  <a:lnTo>
                    <a:pt x="693" y="1543"/>
                  </a:lnTo>
                  <a:cubicBezTo>
                    <a:pt x="809" y="1497"/>
                    <a:pt x="878" y="1381"/>
                    <a:pt x="832" y="1266"/>
                  </a:cubicBezTo>
                  <a:lnTo>
                    <a:pt x="439" y="134"/>
                  </a:lnTo>
                  <a:cubicBezTo>
                    <a:pt x="422" y="48"/>
                    <a:pt x="341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" name="Google Shape;373;p42"/>
            <p:cNvSpPr/>
            <p:nvPr/>
          </p:nvSpPr>
          <p:spPr>
            <a:xfrm>
              <a:off x="1771131" y="2865164"/>
              <a:ext cx="203328" cy="526432"/>
            </a:xfrm>
            <a:custGeom>
              <a:avLst/>
              <a:gdLst/>
              <a:ahLst/>
              <a:cxnLst/>
              <a:rect l="l" t="t" r="r" b="b"/>
              <a:pathLst>
                <a:path w="3166" h="8197" extrusionOk="0">
                  <a:moveTo>
                    <a:pt x="254" y="0"/>
                  </a:moveTo>
                  <a:cubicBezTo>
                    <a:pt x="224" y="0"/>
                    <a:pt x="192" y="6"/>
                    <a:pt x="162" y="18"/>
                  </a:cubicBezTo>
                  <a:cubicBezTo>
                    <a:pt x="47" y="41"/>
                    <a:pt x="1" y="180"/>
                    <a:pt x="47" y="295"/>
                  </a:cubicBezTo>
                  <a:lnTo>
                    <a:pt x="2727" y="8035"/>
                  </a:lnTo>
                  <a:cubicBezTo>
                    <a:pt x="2750" y="8127"/>
                    <a:pt x="2842" y="8197"/>
                    <a:pt x="2935" y="8197"/>
                  </a:cubicBezTo>
                  <a:cubicBezTo>
                    <a:pt x="2958" y="8197"/>
                    <a:pt x="2981" y="8174"/>
                    <a:pt x="3004" y="8174"/>
                  </a:cubicBezTo>
                  <a:cubicBezTo>
                    <a:pt x="3120" y="8127"/>
                    <a:pt x="3166" y="8012"/>
                    <a:pt x="3120" y="7896"/>
                  </a:cubicBezTo>
                  <a:lnTo>
                    <a:pt x="440" y="133"/>
                  </a:lnTo>
                  <a:cubicBezTo>
                    <a:pt x="423" y="48"/>
                    <a:pt x="342" y="0"/>
                    <a:pt x="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" name="Google Shape;374;p42"/>
            <p:cNvSpPr/>
            <p:nvPr/>
          </p:nvSpPr>
          <p:spPr>
            <a:xfrm>
              <a:off x="2017417" y="3802532"/>
              <a:ext cx="519432" cy="26781"/>
            </a:xfrm>
            <a:custGeom>
              <a:avLst/>
              <a:gdLst/>
              <a:ahLst/>
              <a:cxnLst/>
              <a:rect l="l" t="t" r="r" b="b"/>
              <a:pathLst>
                <a:path w="8088" h="417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16"/>
                    <a:pt x="140" y="416"/>
                  </a:cubicBezTo>
                  <a:lnTo>
                    <a:pt x="7972" y="416"/>
                  </a:lnTo>
                  <a:cubicBezTo>
                    <a:pt x="8041" y="416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" name="Google Shape;375;p42"/>
            <p:cNvSpPr/>
            <p:nvPr/>
          </p:nvSpPr>
          <p:spPr>
            <a:xfrm>
              <a:off x="2017417" y="3875230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2017417" y="3947928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1"/>
                  </a:moveTo>
                  <a:cubicBezTo>
                    <a:pt x="70" y="1"/>
                    <a:pt x="1" y="93"/>
                    <a:pt x="1" y="232"/>
                  </a:cubicBezTo>
                  <a:cubicBezTo>
                    <a:pt x="1" y="347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47"/>
                    <a:pt x="8087" y="232"/>
                  </a:cubicBezTo>
                  <a:cubicBezTo>
                    <a:pt x="8087" y="93"/>
                    <a:pt x="8041" y="1"/>
                    <a:pt x="7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2017417" y="4017672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24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24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2017417" y="4090370"/>
              <a:ext cx="519432" cy="28258"/>
            </a:xfrm>
            <a:custGeom>
              <a:avLst/>
              <a:gdLst/>
              <a:ahLst/>
              <a:cxnLst/>
              <a:rect l="l" t="t" r="r" b="b"/>
              <a:pathLst>
                <a:path w="8088" h="440" extrusionOk="0">
                  <a:moveTo>
                    <a:pt x="140" y="0"/>
                  </a:moveTo>
                  <a:cubicBezTo>
                    <a:pt x="70" y="0"/>
                    <a:pt x="1" y="93"/>
                    <a:pt x="1" y="208"/>
                  </a:cubicBezTo>
                  <a:cubicBezTo>
                    <a:pt x="1" y="347"/>
                    <a:pt x="70" y="439"/>
                    <a:pt x="140" y="439"/>
                  </a:cubicBezTo>
                  <a:lnTo>
                    <a:pt x="7972" y="439"/>
                  </a:lnTo>
                  <a:cubicBezTo>
                    <a:pt x="8041" y="439"/>
                    <a:pt x="8087" y="347"/>
                    <a:pt x="8087" y="208"/>
                  </a:cubicBezTo>
                  <a:cubicBezTo>
                    <a:pt x="8087" y="93"/>
                    <a:pt x="8041" y="0"/>
                    <a:pt x="7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79" name="Google Shape;379;p42"/>
            <p:cNvGrpSpPr/>
            <p:nvPr/>
          </p:nvGrpSpPr>
          <p:grpSpPr>
            <a:xfrm>
              <a:off x="668145" y="949095"/>
              <a:ext cx="1126811" cy="1504663"/>
              <a:chOff x="7091420" y="949095"/>
              <a:chExt cx="1126811" cy="1504663"/>
            </a:xfrm>
          </p:grpSpPr>
          <p:sp>
            <p:nvSpPr>
              <p:cNvPr id="380" name="Google Shape;380;p42"/>
              <p:cNvSpPr/>
              <p:nvPr/>
            </p:nvSpPr>
            <p:spPr>
              <a:xfrm>
                <a:off x="7960112" y="2180366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1" name="Google Shape;381;p42"/>
              <p:cNvSpPr/>
              <p:nvPr/>
            </p:nvSpPr>
            <p:spPr>
              <a:xfrm>
                <a:off x="7414583" y="121752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2" name="Google Shape;382;p42"/>
              <p:cNvSpPr/>
              <p:nvPr/>
            </p:nvSpPr>
            <p:spPr>
              <a:xfrm rot="10800000">
                <a:off x="7091420" y="15711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3" name="Google Shape;383;p42"/>
              <p:cNvSpPr/>
              <p:nvPr/>
            </p:nvSpPr>
            <p:spPr>
              <a:xfrm rot="10800000">
                <a:off x="7670646" y="1785470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4" name="Google Shape;384;p42"/>
              <p:cNvSpPr/>
              <p:nvPr/>
            </p:nvSpPr>
            <p:spPr>
              <a:xfrm rot="10800000">
                <a:off x="8158531" y="144611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5" name="Google Shape;385;p42"/>
              <p:cNvSpPr/>
              <p:nvPr/>
            </p:nvSpPr>
            <p:spPr>
              <a:xfrm rot="10800000">
                <a:off x="7290949" y="2284858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6" name="Google Shape;386;p42"/>
              <p:cNvSpPr/>
              <p:nvPr/>
            </p:nvSpPr>
            <p:spPr>
              <a:xfrm rot="10800000">
                <a:off x="7853220" y="9490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7" name="Google Shape;287;p41">
            <a:extLst>
              <a:ext uri="{FF2B5EF4-FFF2-40B4-BE49-F238E27FC236}">
                <a16:creationId xmlns:a16="http://schemas.microsoft.com/office/drawing/2014/main" id="{9A4CDBB3-97C9-F035-250A-40CFAF310C74}"/>
              </a:ext>
            </a:extLst>
          </p:cNvPr>
          <p:cNvSpPr/>
          <p:nvPr/>
        </p:nvSpPr>
        <p:spPr>
          <a:xfrm>
            <a:off x="6249781" y="371395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Google Shape;287;p41">
            <a:extLst>
              <a:ext uri="{FF2B5EF4-FFF2-40B4-BE49-F238E27FC236}">
                <a16:creationId xmlns:a16="http://schemas.microsoft.com/office/drawing/2014/main" id="{D91CEF24-A7B8-B4A4-593F-B44707024687}"/>
              </a:ext>
            </a:extLst>
          </p:cNvPr>
          <p:cNvSpPr/>
          <p:nvPr/>
        </p:nvSpPr>
        <p:spPr>
          <a:xfrm>
            <a:off x="6249784" y="446859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Google Shape;287;p41">
            <a:extLst>
              <a:ext uri="{FF2B5EF4-FFF2-40B4-BE49-F238E27FC236}">
                <a16:creationId xmlns:a16="http://schemas.microsoft.com/office/drawing/2014/main" id="{F1ED6B88-24CE-A73A-40CF-F38C851776B1}"/>
              </a:ext>
            </a:extLst>
          </p:cNvPr>
          <p:cNvSpPr/>
          <p:nvPr/>
        </p:nvSpPr>
        <p:spPr>
          <a:xfrm>
            <a:off x="6249783" y="521265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287;p41">
            <a:extLst>
              <a:ext uri="{FF2B5EF4-FFF2-40B4-BE49-F238E27FC236}">
                <a16:creationId xmlns:a16="http://schemas.microsoft.com/office/drawing/2014/main" id="{0A7E5BB6-65A9-B753-52E6-79FB6E25F4B3}"/>
              </a:ext>
            </a:extLst>
          </p:cNvPr>
          <p:cNvSpPr/>
          <p:nvPr/>
        </p:nvSpPr>
        <p:spPr>
          <a:xfrm>
            <a:off x="6249782" y="602774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87;p41">
            <a:extLst>
              <a:ext uri="{FF2B5EF4-FFF2-40B4-BE49-F238E27FC236}">
                <a16:creationId xmlns:a16="http://schemas.microsoft.com/office/drawing/2014/main" id="{1B345BAE-16D9-05DA-0C3F-8526C8564138}"/>
              </a:ext>
            </a:extLst>
          </p:cNvPr>
          <p:cNvSpPr/>
          <p:nvPr/>
        </p:nvSpPr>
        <p:spPr>
          <a:xfrm>
            <a:off x="6249786" y="679587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285;p41">
            <a:extLst>
              <a:ext uri="{FF2B5EF4-FFF2-40B4-BE49-F238E27FC236}">
                <a16:creationId xmlns:a16="http://schemas.microsoft.com/office/drawing/2014/main" id="{3766172F-63F2-E9E4-2FC6-48ED4E3C9E4D}"/>
              </a:ext>
            </a:extLst>
          </p:cNvPr>
          <p:cNvSpPr/>
          <p:nvPr/>
        </p:nvSpPr>
        <p:spPr>
          <a:xfrm>
            <a:off x="6042599" y="2536934"/>
            <a:ext cx="1004682" cy="710667"/>
          </a:xfrm>
          <a:custGeom>
            <a:avLst/>
            <a:gdLst/>
            <a:ahLst/>
            <a:cxnLst/>
            <a:rect l="l" t="t" r="r" b="b"/>
            <a:pathLst>
              <a:path w="27518" h="19465" extrusionOk="0">
                <a:moveTo>
                  <a:pt x="19645" y="1"/>
                </a:moveTo>
                <a:cubicBezTo>
                  <a:pt x="12783" y="1"/>
                  <a:pt x="3006" y="675"/>
                  <a:pt x="1803" y="2183"/>
                </a:cubicBezTo>
                <a:cubicBezTo>
                  <a:pt x="1" y="4447"/>
                  <a:pt x="3674" y="15953"/>
                  <a:pt x="3674" y="15953"/>
                </a:cubicBezTo>
                <a:cubicBezTo>
                  <a:pt x="3582" y="16831"/>
                  <a:pt x="2011" y="18772"/>
                  <a:pt x="486" y="19465"/>
                </a:cubicBezTo>
                <a:cubicBezTo>
                  <a:pt x="2011" y="19326"/>
                  <a:pt x="3767" y="18448"/>
                  <a:pt x="5546" y="17408"/>
                </a:cubicBezTo>
                <a:cubicBezTo>
                  <a:pt x="5828" y="17456"/>
                  <a:pt x="6570" y="17478"/>
                  <a:pt x="7607" y="17478"/>
                </a:cubicBezTo>
                <a:cubicBezTo>
                  <a:pt x="12171" y="17478"/>
                  <a:pt x="22457" y="17042"/>
                  <a:pt x="24491" y="16346"/>
                </a:cubicBezTo>
                <a:cubicBezTo>
                  <a:pt x="26986" y="15491"/>
                  <a:pt x="27517" y="1536"/>
                  <a:pt x="26362" y="520"/>
                </a:cubicBezTo>
                <a:cubicBezTo>
                  <a:pt x="25961" y="181"/>
                  <a:pt x="23192" y="1"/>
                  <a:pt x="19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287;p41">
            <a:extLst>
              <a:ext uri="{FF2B5EF4-FFF2-40B4-BE49-F238E27FC236}">
                <a16:creationId xmlns:a16="http://schemas.microsoft.com/office/drawing/2014/main" id="{2413BF36-FD93-9409-DDC7-C4C528A0E8DC}"/>
              </a:ext>
            </a:extLst>
          </p:cNvPr>
          <p:cNvSpPr/>
          <p:nvPr/>
        </p:nvSpPr>
        <p:spPr>
          <a:xfrm>
            <a:off x="6271417" y="2703495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287;p41">
            <a:extLst>
              <a:ext uri="{FF2B5EF4-FFF2-40B4-BE49-F238E27FC236}">
                <a16:creationId xmlns:a16="http://schemas.microsoft.com/office/drawing/2014/main" id="{CD2B8084-1170-CFCD-AFB3-F81BC9820699}"/>
              </a:ext>
            </a:extLst>
          </p:cNvPr>
          <p:cNvSpPr/>
          <p:nvPr/>
        </p:nvSpPr>
        <p:spPr>
          <a:xfrm>
            <a:off x="6271420" y="2778959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" name="Google Shape;287;p41">
            <a:extLst>
              <a:ext uri="{FF2B5EF4-FFF2-40B4-BE49-F238E27FC236}">
                <a16:creationId xmlns:a16="http://schemas.microsoft.com/office/drawing/2014/main" id="{22992058-1D1E-39DB-E519-E3939EF3113C}"/>
              </a:ext>
            </a:extLst>
          </p:cNvPr>
          <p:cNvSpPr/>
          <p:nvPr/>
        </p:nvSpPr>
        <p:spPr>
          <a:xfrm>
            <a:off x="6271419" y="2853365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287;p41">
            <a:extLst>
              <a:ext uri="{FF2B5EF4-FFF2-40B4-BE49-F238E27FC236}">
                <a16:creationId xmlns:a16="http://schemas.microsoft.com/office/drawing/2014/main" id="{779ABE10-DC64-473E-4142-4BA43D529110}"/>
              </a:ext>
            </a:extLst>
          </p:cNvPr>
          <p:cNvSpPr/>
          <p:nvPr/>
        </p:nvSpPr>
        <p:spPr>
          <a:xfrm>
            <a:off x="6271418" y="2934874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287;p41">
            <a:extLst>
              <a:ext uri="{FF2B5EF4-FFF2-40B4-BE49-F238E27FC236}">
                <a16:creationId xmlns:a16="http://schemas.microsoft.com/office/drawing/2014/main" id="{17EA4CFC-832A-77E7-AC1F-C57A00F1C35D}"/>
              </a:ext>
            </a:extLst>
          </p:cNvPr>
          <p:cNvSpPr/>
          <p:nvPr/>
        </p:nvSpPr>
        <p:spPr>
          <a:xfrm>
            <a:off x="6271422" y="3011687"/>
            <a:ext cx="590513" cy="16904"/>
          </a:xfrm>
          <a:custGeom>
            <a:avLst/>
            <a:gdLst/>
            <a:ahLst/>
            <a:cxnLst/>
            <a:rect l="l" t="t" r="r" b="b"/>
            <a:pathLst>
              <a:path w="16174" h="463" extrusionOk="0">
                <a:moveTo>
                  <a:pt x="301" y="1"/>
                </a:moveTo>
                <a:cubicBezTo>
                  <a:pt x="209" y="1"/>
                  <a:pt x="116" y="24"/>
                  <a:pt x="70" y="93"/>
                </a:cubicBezTo>
                <a:cubicBezTo>
                  <a:pt x="1" y="209"/>
                  <a:pt x="47" y="324"/>
                  <a:pt x="140" y="393"/>
                </a:cubicBezTo>
                <a:cubicBezTo>
                  <a:pt x="186" y="440"/>
                  <a:pt x="232" y="463"/>
                  <a:pt x="4898" y="463"/>
                </a:cubicBezTo>
                <a:lnTo>
                  <a:pt x="4894" y="463"/>
                </a:lnTo>
                <a:cubicBezTo>
                  <a:pt x="7250" y="463"/>
                  <a:pt x="10735" y="463"/>
                  <a:pt x="15966" y="440"/>
                </a:cubicBezTo>
                <a:cubicBezTo>
                  <a:pt x="16081" y="440"/>
                  <a:pt x="16173" y="347"/>
                  <a:pt x="16173" y="232"/>
                </a:cubicBezTo>
                <a:cubicBezTo>
                  <a:pt x="16173" y="93"/>
                  <a:pt x="16081" y="1"/>
                  <a:pt x="15966" y="1"/>
                </a:cubicBezTo>
                <a:cubicBezTo>
                  <a:pt x="13538" y="14"/>
                  <a:pt x="8861" y="27"/>
                  <a:pt x="5244" y="27"/>
                </a:cubicBezTo>
                <a:cubicBezTo>
                  <a:pt x="2596" y="27"/>
                  <a:pt x="516" y="20"/>
                  <a:pt x="301" y="1"/>
                </a:cubicBezTo>
                <a:close/>
                <a:moveTo>
                  <a:pt x="4894" y="463"/>
                </a:moveTo>
                <a:cubicBezTo>
                  <a:pt x="4888" y="463"/>
                  <a:pt x="4882" y="463"/>
                  <a:pt x="4876" y="463"/>
                </a:cubicBezTo>
                <a:lnTo>
                  <a:pt x="4899" y="463"/>
                </a:lnTo>
                <a:cubicBezTo>
                  <a:pt x="4899" y="463"/>
                  <a:pt x="4898" y="463"/>
                  <a:pt x="4898" y="46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C418E0-5413-A521-7A6F-F18B4029FB21}"/>
              </a:ext>
            </a:extLst>
          </p:cNvPr>
          <p:cNvSpPr txBox="1"/>
          <p:nvPr/>
        </p:nvSpPr>
        <p:spPr>
          <a:xfrm>
            <a:off x="4880017" y="998700"/>
            <a:ext cx="34001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Дипломатія Генрі Кіссінджера </a:t>
            </a:r>
            <a:r>
              <a:rPr lang="uk-UA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- це вагома та впливова книга, що дала читачеві можливість глибше розібратися в складних та історично важливих моментах світової політики.</a:t>
            </a:r>
            <a:endParaRPr lang="uk-UA" sz="1100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62CE28-F590-05CA-A974-32DB722C9485}"/>
              </a:ext>
            </a:extLst>
          </p:cNvPr>
          <p:cNvSpPr txBox="1"/>
          <p:nvPr/>
        </p:nvSpPr>
        <p:spPr>
          <a:xfrm>
            <a:off x="4735822" y="3345022"/>
            <a:ext cx="36885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Автор</a:t>
            </a:r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, який сам став свідком та учасником значущих подій в історії США та міжнародних відносин, пропонує унікальний вигляд на роль дипломатії у вирішенні конфліктів та формуванні міжнародного порядку.</a:t>
            </a:r>
            <a:endParaRPr lang="ru-RU" sz="1100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Google Shape;210;p38">
            <a:extLst>
              <a:ext uri="{FF2B5EF4-FFF2-40B4-BE49-F238E27FC236}">
                <a16:creationId xmlns:a16="http://schemas.microsoft.com/office/drawing/2014/main" id="{855F162C-0EE0-5BD3-DF51-C28F0689626A}"/>
              </a:ext>
            </a:extLst>
          </p:cNvPr>
          <p:cNvSpPr/>
          <p:nvPr/>
        </p:nvSpPr>
        <p:spPr>
          <a:xfrm rot="8523037">
            <a:off x="7015823" y="2410388"/>
            <a:ext cx="685647" cy="408006"/>
          </a:xfrm>
          <a:custGeom>
            <a:avLst/>
            <a:gdLst/>
            <a:ahLst/>
            <a:cxnLst/>
            <a:rect l="l" t="t" r="r" b="b"/>
            <a:pathLst>
              <a:path w="14474" h="8613" extrusionOk="0">
                <a:moveTo>
                  <a:pt x="12125" y="1"/>
                </a:moveTo>
                <a:cubicBezTo>
                  <a:pt x="12074" y="1"/>
                  <a:pt x="12021" y="18"/>
                  <a:pt x="11978" y="50"/>
                </a:cubicBezTo>
                <a:cubicBezTo>
                  <a:pt x="11886" y="119"/>
                  <a:pt x="11886" y="258"/>
                  <a:pt x="11955" y="350"/>
                </a:cubicBezTo>
                <a:lnTo>
                  <a:pt x="13526" y="2199"/>
                </a:lnTo>
                <a:cubicBezTo>
                  <a:pt x="13018" y="1968"/>
                  <a:pt x="12163" y="1806"/>
                  <a:pt x="11932" y="1737"/>
                </a:cubicBezTo>
                <a:cubicBezTo>
                  <a:pt x="11072" y="1548"/>
                  <a:pt x="10230" y="1456"/>
                  <a:pt x="9414" y="1456"/>
                </a:cubicBezTo>
                <a:cubicBezTo>
                  <a:pt x="5141" y="1456"/>
                  <a:pt x="1589" y="3980"/>
                  <a:pt x="57" y="8344"/>
                </a:cubicBezTo>
                <a:cubicBezTo>
                  <a:pt x="0" y="8500"/>
                  <a:pt x="134" y="8612"/>
                  <a:pt x="268" y="8612"/>
                </a:cubicBezTo>
                <a:cubicBezTo>
                  <a:pt x="352" y="8612"/>
                  <a:pt x="437" y="8567"/>
                  <a:pt x="473" y="8460"/>
                </a:cubicBezTo>
                <a:cubicBezTo>
                  <a:pt x="2087" y="4520"/>
                  <a:pt x="5364" y="2211"/>
                  <a:pt x="9307" y="2211"/>
                </a:cubicBezTo>
                <a:cubicBezTo>
                  <a:pt x="10104" y="2211"/>
                  <a:pt x="10928" y="2305"/>
                  <a:pt x="11770" y="2499"/>
                </a:cubicBezTo>
                <a:cubicBezTo>
                  <a:pt x="12279" y="2568"/>
                  <a:pt x="12741" y="2776"/>
                  <a:pt x="13226" y="2869"/>
                </a:cubicBezTo>
                <a:lnTo>
                  <a:pt x="11100" y="3654"/>
                </a:lnTo>
                <a:cubicBezTo>
                  <a:pt x="11008" y="3700"/>
                  <a:pt x="10939" y="3839"/>
                  <a:pt x="10985" y="3931"/>
                </a:cubicBezTo>
                <a:cubicBezTo>
                  <a:pt x="11008" y="4024"/>
                  <a:pt x="11100" y="4093"/>
                  <a:pt x="11193" y="4093"/>
                </a:cubicBezTo>
                <a:cubicBezTo>
                  <a:pt x="11216" y="4093"/>
                  <a:pt x="11239" y="4070"/>
                  <a:pt x="11262" y="4070"/>
                </a:cubicBezTo>
                <a:lnTo>
                  <a:pt x="14335" y="2915"/>
                </a:lnTo>
                <a:cubicBezTo>
                  <a:pt x="14381" y="2892"/>
                  <a:pt x="14450" y="2822"/>
                  <a:pt x="14450" y="2753"/>
                </a:cubicBezTo>
                <a:cubicBezTo>
                  <a:pt x="14473" y="2684"/>
                  <a:pt x="14450" y="2615"/>
                  <a:pt x="14404" y="2568"/>
                </a:cubicBezTo>
                <a:lnTo>
                  <a:pt x="12279" y="73"/>
                </a:lnTo>
                <a:cubicBezTo>
                  <a:pt x="12241" y="24"/>
                  <a:pt x="12184" y="1"/>
                  <a:pt x="12125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3" name="Google Shape;438;p44">
            <a:extLst>
              <a:ext uri="{FF2B5EF4-FFF2-40B4-BE49-F238E27FC236}">
                <a16:creationId xmlns:a16="http://schemas.microsoft.com/office/drawing/2014/main" id="{CFDA7F8B-7FDF-2342-E4BE-869C8EB59339}"/>
              </a:ext>
            </a:extLst>
          </p:cNvPr>
          <p:cNvGrpSpPr/>
          <p:nvPr/>
        </p:nvGrpSpPr>
        <p:grpSpPr>
          <a:xfrm>
            <a:off x="4943367" y="-4768795"/>
            <a:ext cx="2656100" cy="3938792"/>
            <a:chOff x="5315425" y="564888"/>
            <a:chExt cx="2656100" cy="3938792"/>
          </a:xfrm>
        </p:grpSpPr>
        <p:sp>
          <p:nvSpPr>
            <p:cNvPr id="24" name="Google Shape;439;p44">
              <a:extLst>
                <a:ext uri="{FF2B5EF4-FFF2-40B4-BE49-F238E27FC236}">
                  <a16:creationId xmlns:a16="http://schemas.microsoft.com/office/drawing/2014/main" id="{2E3B3FBE-45EA-1A71-8C49-44AC19644958}"/>
                </a:ext>
              </a:extLst>
            </p:cNvPr>
            <p:cNvSpPr/>
            <p:nvPr/>
          </p:nvSpPr>
          <p:spPr>
            <a:xfrm>
              <a:off x="5801925" y="1741280"/>
              <a:ext cx="2169600" cy="2762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440;p44">
              <a:extLst>
                <a:ext uri="{FF2B5EF4-FFF2-40B4-BE49-F238E27FC236}">
                  <a16:creationId xmlns:a16="http://schemas.microsoft.com/office/drawing/2014/main" id="{5DB3C0CF-F8D7-6F89-4974-7930FDE11CB7}"/>
                </a:ext>
              </a:extLst>
            </p:cNvPr>
            <p:cNvSpPr/>
            <p:nvPr/>
          </p:nvSpPr>
          <p:spPr>
            <a:xfrm>
              <a:off x="7693858" y="743341"/>
              <a:ext cx="172450" cy="51801"/>
            </a:xfrm>
            <a:custGeom>
              <a:avLst/>
              <a:gdLst/>
              <a:ahLst/>
              <a:cxnLst/>
              <a:rect l="l" t="t" r="r" b="b"/>
              <a:pathLst>
                <a:path w="4714" h="1416" extrusionOk="0">
                  <a:moveTo>
                    <a:pt x="4544" y="1"/>
                  </a:moveTo>
                  <a:cubicBezTo>
                    <a:pt x="4531" y="1"/>
                    <a:pt x="4518" y="3"/>
                    <a:pt x="4505" y="7"/>
                  </a:cubicBezTo>
                  <a:lnTo>
                    <a:pt x="139" y="1139"/>
                  </a:lnTo>
                  <a:cubicBezTo>
                    <a:pt x="46" y="1162"/>
                    <a:pt x="0" y="1231"/>
                    <a:pt x="23" y="1324"/>
                  </a:cubicBezTo>
                  <a:cubicBezTo>
                    <a:pt x="46" y="1393"/>
                    <a:pt x="116" y="1416"/>
                    <a:pt x="162" y="1416"/>
                  </a:cubicBezTo>
                  <a:lnTo>
                    <a:pt x="208" y="1416"/>
                  </a:lnTo>
                  <a:lnTo>
                    <a:pt x="4575" y="284"/>
                  </a:lnTo>
                  <a:cubicBezTo>
                    <a:pt x="4667" y="261"/>
                    <a:pt x="4713" y="191"/>
                    <a:pt x="4690" y="99"/>
                  </a:cubicBezTo>
                  <a:cubicBezTo>
                    <a:pt x="4671" y="42"/>
                    <a:pt x="4605" y="1"/>
                    <a:pt x="4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441;p44">
              <a:extLst>
                <a:ext uri="{FF2B5EF4-FFF2-40B4-BE49-F238E27FC236}">
                  <a16:creationId xmlns:a16="http://schemas.microsoft.com/office/drawing/2014/main" id="{C9D8D7AC-7BA6-285C-C65C-A470889A3C99}"/>
                </a:ext>
              </a:extLst>
            </p:cNvPr>
            <p:cNvSpPr/>
            <p:nvPr/>
          </p:nvSpPr>
          <p:spPr>
            <a:xfrm>
              <a:off x="7111495" y="1864941"/>
              <a:ext cx="50777" cy="45655"/>
            </a:xfrm>
            <a:custGeom>
              <a:avLst/>
              <a:gdLst/>
              <a:ahLst/>
              <a:cxnLst/>
              <a:rect l="l" t="t" r="r" b="b"/>
              <a:pathLst>
                <a:path w="1388" h="1248" extrusionOk="0">
                  <a:moveTo>
                    <a:pt x="584" y="1"/>
                  </a:moveTo>
                  <a:cubicBezTo>
                    <a:pt x="551" y="1"/>
                    <a:pt x="518" y="3"/>
                    <a:pt x="486" y="6"/>
                  </a:cubicBezTo>
                  <a:cubicBezTo>
                    <a:pt x="347" y="29"/>
                    <a:pt x="186" y="52"/>
                    <a:pt x="93" y="191"/>
                  </a:cubicBezTo>
                  <a:cubicBezTo>
                    <a:pt x="1" y="283"/>
                    <a:pt x="1" y="422"/>
                    <a:pt x="24" y="561"/>
                  </a:cubicBezTo>
                  <a:cubicBezTo>
                    <a:pt x="70" y="815"/>
                    <a:pt x="232" y="1092"/>
                    <a:pt x="486" y="1208"/>
                  </a:cubicBezTo>
                  <a:cubicBezTo>
                    <a:pt x="559" y="1234"/>
                    <a:pt x="639" y="1247"/>
                    <a:pt x="720" y="1247"/>
                  </a:cubicBezTo>
                  <a:cubicBezTo>
                    <a:pt x="921" y="1247"/>
                    <a:pt x="1126" y="1165"/>
                    <a:pt x="1225" y="1000"/>
                  </a:cubicBezTo>
                  <a:cubicBezTo>
                    <a:pt x="1387" y="769"/>
                    <a:pt x="1017" y="214"/>
                    <a:pt x="1017" y="214"/>
                  </a:cubicBezTo>
                  <a:cubicBezTo>
                    <a:pt x="939" y="58"/>
                    <a:pt x="762" y="1"/>
                    <a:pt x="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7" name="Google Shape;442;p44">
              <a:extLst>
                <a:ext uri="{FF2B5EF4-FFF2-40B4-BE49-F238E27FC236}">
                  <a16:creationId xmlns:a16="http://schemas.microsoft.com/office/drawing/2014/main" id="{F8E1A050-235D-C1E6-F634-85197FB921C6}"/>
                </a:ext>
              </a:extLst>
            </p:cNvPr>
            <p:cNvGrpSpPr/>
            <p:nvPr/>
          </p:nvGrpSpPr>
          <p:grpSpPr>
            <a:xfrm>
              <a:off x="7118336" y="564888"/>
              <a:ext cx="820663" cy="1545666"/>
              <a:chOff x="6889736" y="564888"/>
              <a:chExt cx="820663" cy="1545666"/>
            </a:xfrm>
          </p:grpSpPr>
          <p:sp>
            <p:nvSpPr>
              <p:cNvPr id="53" name="Google Shape;443;p44">
                <a:extLst>
                  <a:ext uri="{FF2B5EF4-FFF2-40B4-BE49-F238E27FC236}">
                    <a16:creationId xmlns:a16="http://schemas.microsoft.com/office/drawing/2014/main" id="{9FAA92E9-D1EA-BBBC-03C5-708744B35F3D}"/>
                  </a:ext>
                </a:extLst>
              </p:cNvPr>
              <p:cNvSpPr/>
              <p:nvPr/>
            </p:nvSpPr>
            <p:spPr>
              <a:xfrm>
                <a:off x="7106892" y="564888"/>
                <a:ext cx="528288" cy="1156592"/>
              </a:xfrm>
              <a:custGeom>
                <a:avLst/>
                <a:gdLst/>
                <a:ahLst/>
                <a:cxnLst/>
                <a:rect l="l" t="t" r="r" b="b"/>
                <a:pathLst>
                  <a:path w="14441" h="31616" extrusionOk="0">
                    <a:moveTo>
                      <a:pt x="12841" y="1"/>
                    </a:moveTo>
                    <a:cubicBezTo>
                      <a:pt x="11409" y="1"/>
                      <a:pt x="8259" y="2207"/>
                      <a:pt x="7994" y="2574"/>
                    </a:cubicBezTo>
                    <a:cubicBezTo>
                      <a:pt x="7671" y="3013"/>
                      <a:pt x="7856" y="4677"/>
                      <a:pt x="7856" y="4677"/>
                    </a:cubicBezTo>
                    <a:lnTo>
                      <a:pt x="7209" y="3591"/>
                    </a:lnTo>
                    <a:cubicBezTo>
                      <a:pt x="5661" y="5485"/>
                      <a:pt x="4020" y="8812"/>
                      <a:pt x="3951" y="9667"/>
                    </a:cubicBezTo>
                    <a:cubicBezTo>
                      <a:pt x="3882" y="10522"/>
                      <a:pt x="5222" y="13133"/>
                      <a:pt x="5222" y="13133"/>
                    </a:cubicBezTo>
                    <a:lnTo>
                      <a:pt x="3350" y="11123"/>
                    </a:lnTo>
                    <a:cubicBezTo>
                      <a:pt x="1687" y="13664"/>
                      <a:pt x="1548" y="17384"/>
                      <a:pt x="1548" y="17384"/>
                    </a:cubicBezTo>
                    <a:lnTo>
                      <a:pt x="3142" y="19163"/>
                    </a:lnTo>
                    <a:lnTo>
                      <a:pt x="1387" y="18054"/>
                    </a:lnTo>
                    <a:lnTo>
                      <a:pt x="971" y="20364"/>
                    </a:lnTo>
                    <a:lnTo>
                      <a:pt x="3281" y="22697"/>
                    </a:lnTo>
                    <a:cubicBezTo>
                      <a:pt x="1987" y="21750"/>
                      <a:pt x="786" y="21034"/>
                      <a:pt x="786" y="21034"/>
                    </a:cubicBezTo>
                    <a:cubicBezTo>
                      <a:pt x="786" y="21034"/>
                      <a:pt x="0" y="25100"/>
                      <a:pt x="70" y="26048"/>
                    </a:cubicBezTo>
                    <a:cubicBezTo>
                      <a:pt x="139" y="26972"/>
                      <a:pt x="3096" y="29490"/>
                      <a:pt x="3096" y="29490"/>
                    </a:cubicBezTo>
                    <a:lnTo>
                      <a:pt x="70" y="27642"/>
                    </a:lnTo>
                    <a:lnTo>
                      <a:pt x="70" y="27642"/>
                    </a:lnTo>
                    <a:cubicBezTo>
                      <a:pt x="70" y="29490"/>
                      <a:pt x="4367" y="31616"/>
                      <a:pt x="4367" y="31616"/>
                    </a:cubicBezTo>
                    <a:cubicBezTo>
                      <a:pt x="7417" y="28889"/>
                      <a:pt x="10536" y="28589"/>
                      <a:pt x="10559" y="27457"/>
                    </a:cubicBezTo>
                    <a:cubicBezTo>
                      <a:pt x="10605" y="26325"/>
                      <a:pt x="10882" y="25308"/>
                      <a:pt x="10882" y="25308"/>
                    </a:cubicBezTo>
                    <a:cubicBezTo>
                      <a:pt x="10615" y="25249"/>
                      <a:pt x="10315" y="25225"/>
                      <a:pt x="10008" y="25225"/>
                    </a:cubicBezTo>
                    <a:cubicBezTo>
                      <a:pt x="8883" y="25225"/>
                      <a:pt x="7671" y="25539"/>
                      <a:pt x="7671" y="25539"/>
                    </a:cubicBezTo>
                    <a:cubicBezTo>
                      <a:pt x="9265" y="24500"/>
                      <a:pt x="10882" y="24338"/>
                      <a:pt x="10882" y="24338"/>
                    </a:cubicBezTo>
                    <a:cubicBezTo>
                      <a:pt x="10674" y="20849"/>
                      <a:pt x="11852" y="16344"/>
                      <a:pt x="11852" y="16344"/>
                    </a:cubicBezTo>
                    <a:lnTo>
                      <a:pt x="11852" y="16344"/>
                    </a:lnTo>
                    <a:cubicBezTo>
                      <a:pt x="10397" y="16737"/>
                      <a:pt x="7417" y="18400"/>
                      <a:pt x="7417" y="18400"/>
                    </a:cubicBezTo>
                    <a:cubicBezTo>
                      <a:pt x="8733" y="16598"/>
                      <a:pt x="12153" y="15235"/>
                      <a:pt x="12153" y="15235"/>
                    </a:cubicBezTo>
                    <a:cubicBezTo>
                      <a:pt x="12037" y="12902"/>
                      <a:pt x="13493" y="8905"/>
                      <a:pt x="13493" y="8905"/>
                    </a:cubicBezTo>
                    <a:lnTo>
                      <a:pt x="13493" y="8905"/>
                    </a:lnTo>
                    <a:cubicBezTo>
                      <a:pt x="11229" y="9228"/>
                      <a:pt x="9958" y="10129"/>
                      <a:pt x="9958" y="10129"/>
                    </a:cubicBezTo>
                    <a:cubicBezTo>
                      <a:pt x="10559" y="8466"/>
                      <a:pt x="13354" y="7842"/>
                      <a:pt x="13886" y="7334"/>
                    </a:cubicBezTo>
                    <a:cubicBezTo>
                      <a:pt x="14417" y="6848"/>
                      <a:pt x="14440" y="5393"/>
                      <a:pt x="14140" y="3914"/>
                    </a:cubicBezTo>
                    <a:cubicBezTo>
                      <a:pt x="13839" y="2459"/>
                      <a:pt x="13862" y="518"/>
                      <a:pt x="13308" y="125"/>
                    </a:cubicBezTo>
                    <a:cubicBezTo>
                      <a:pt x="13189" y="39"/>
                      <a:pt x="13030" y="1"/>
                      <a:pt x="128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444;p44">
                <a:extLst>
                  <a:ext uri="{FF2B5EF4-FFF2-40B4-BE49-F238E27FC236}">
                    <a16:creationId xmlns:a16="http://schemas.microsoft.com/office/drawing/2014/main" id="{4A5389A1-7722-CED1-E48A-CDA5E5D72E02}"/>
                  </a:ext>
                </a:extLst>
              </p:cNvPr>
              <p:cNvSpPr/>
              <p:nvPr/>
            </p:nvSpPr>
            <p:spPr>
              <a:xfrm>
                <a:off x="7256480" y="708648"/>
                <a:ext cx="250224" cy="1252914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34249" extrusionOk="0">
                    <a:moveTo>
                      <a:pt x="6669" y="1"/>
                    </a:moveTo>
                    <a:cubicBezTo>
                      <a:pt x="6613" y="1"/>
                      <a:pt x="6556" y="27"/>
                      <a:pt x="6539" y="78"/>
                    </a:cubicBezTo>
                    <a:cubicBezTo>
                      <a:pt x="5361" y="2759"/>
                      <a:pt x="4367" y="5485"/>
                      <a:pt x="3489" y="8280"/>
                    </a:cubicBezTo>
                    <a:cubicBezTo>
                      <a:pt x="1341" y="15211"/>
                      <a:pt x="1" y="22512"/>
                      <a:pt x="24" y="29790"/>
                    </a:cubicBezTo>
                    <a:lnTo>
                      <a:pt x="24" y="30876"/>
                    </a:lnTo>
                    <a:lnTo>
                      <a:pt x="70" y="31985"/>
                    </a:lnTo>
                    <a:cubicBezTo>
                      <a:pt x="116" y="32701"/>
                      <a:pt x="139" y="33440"/>
                      <a:pt x="209" y="34156"/>
                    </a:cubicBezTo>
                    <a:cubicBezTo>
                      <a:pt x="209" y="34203"/>
                      <a:pt x="255" y="34249"/>
                      <a:pt x="301" y="34249"/>
                    </a:cubicBezTo>
                    <a:cubicBezTo>
                      <a:pt x="370" y="34249"/>
                      <a:pt x="393" y="34203"/>
                      <a:pt x="393" y="34133"/>
                    </a:cubicBezTo>
                    <a:cubicBezTo>
                      <a:pt x="370" y="30876"/>
                      <a:pt x="393" y="27618"/>
                      <a:pt x="763" y="24384"/>
                    </a:cubicBezTo>
                    <a:cubicBezTo>
                      <a:pt x="1017" y="22304"/>
                      <a:pt x="1318" y="19971"/>
                      <a:pt x="1687" y="17914"/>
                    </a:cubicBezTo>
                    <a:cubicBezTo>
                      <a:pt x="2819" y="11884"/>
                      <a:pt x="4413" y="5854"/>
                      <a:pt x="6793" y="194"/>
                    </a:cubicBezTo>
                    <a:lnTo>
                      <a:pt x="6793" y="217"/>
                    </a:lnTo>
                    <a:cubicBezTo>
                      <a:pt x="6839" y="125"/>
                      <a:pt x="6793" y="32"/>
                      <a:pt x="6724" y="9"/>
                    </a:cubicBezTo>
                    <a:cubicBezTo>
                      <a:pt x="6706" y="3"/>
                      <a:pt x="6688" y="1"/>
                      <a:pt x="66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" name="Google Shape;445;p44">
                <a:extLst>
                  <a:ext uri="{FF2B5EF4-FFF2-40B4-BE49-F238E27FC236}">
                    <a16:creationId xmlns:a16="http://schemas.microsoft.com/office/drawing/2014/main" id="{9C93EBCE-293C-6F04-2E28-D31BFB0CEA11}"/>
                  </a:ext>
                </a:extLst>
              </p:cNvPr>
              <p:cNvSpPr/>
              <p:nvPr/>
            </p:nvSpPr>
            <p:spPr>
              <a:xfrm>
                <a:off x="7290282" y="1347242"/>
                <a:ext cx="222348" cy="88639"/>
              </a:xfrm>
              <a:custGeom>
                <a:avLst/>
                <a:gdLst/>
                <a:ahLst/>
                <a:cxnLst/>
                <a:rect l="l" t="t" r="r" b="b"/>
                <a:pathLst>
                  <a:path w="6078" h="2423" extrusionOk="0">
                    <a:moveTo>
                      <a:pt x="5931" y="1"/>
                    </a:moveTo>
                    <a:cubicBezTo>
                      <a:pt x="5910" y="1"/>
                      <a:pt x="5888" y="7"/>
                      <a:pt x="5869" y="20"/>
                    </a:cubicBezTo>
                    <a:lnTo>
                      <a:pt x="116" y="2145"/>
                    </a:lnTo>
                    <a:cubicBezTo>
                      <a:pt x="47" y="2168"/>
                      <a:pt x="1" y="2261"/>
                      <a:pt x="24" y="2330"/>
                    </a:cubicBezTo>
                    <a:cubicBezTo>
                      <a:pt x="47" y="2376"/>
                      <a:pt x="116" y="2422"/>
                      <a:pt x="163" y="2422"/>
                    </a:cubicBezTo>
                    <a:cubicBezTo>
                      <a:pt x="186" y="2422"/>
                      <a:pt x="186" y="2422"/>
                      <a:pt x="209" y="2399"/>
                    </a:cubicBezTo>
                    <a:lnTo>
                      <a:pt x="5962" y="274"/>
                    </a:lnTo>
                    <a:cubicBezTo>
                      <a:pt x="6054" y="251"/>
                      <a:pt x="6077" y="158"/>
                      <a:pt x="6054" y="89"/>
                    </a:cubicBezTo>
                    <a:cubicBezTo>
                      <a:pt x="6037" y="39"/>
                      <a:pt x="5985" y="1"/>
                      <a:pt x="59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" name="Google Shape;446;p44">
                <a:extLst>
                  <a:ext uri="{FF2B5EF4-FFF2-40B4-BE49-F238E27FC236}">
                    <a16:creationId xmlns:a16="http://schemas.microsoft.com/office/drawing/2014/main" id="{90CDF847-C43E-714B-E478-D01EEAE79B59}"/>
                  </a:ext>
                </a:extLst>
              </p:cNvPr>
              <p:cNvSpPr/>
              <p:nvPr/>
            </p:nvSpPr>
            <p:spPr>
              <a:xfrm>
                <a:off x="7308025" y="1250516"/>
                <a:ext cx="217263" cy="8564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2341" extrusionOk="0">
                    <a:moveTo>
                      <a:pt x="5777" y="1"/>
                    </a:moveTo>
                    <a:cubicBezTo>
                      <a:pt x="5763" y="1"/>
                      <a:pt x="5747" y="3"/>
                      <a:pt x="5731" y="7"/>
                    </a:cubicBezTo>
                    <a:lnTo>
                      <a:pt x="116" y="2063"/>
                    </a:lnTo>
                    <a:cubicBezTo>
                      <a:pt x="24" y="2086"/>
                      <a:pt x="1" y="2155"/>
                      <a:pt x="24" y="2248"/>
                    </a:cubicBezTo>
                    <a:cubicBezTo>
                      <a:pt x="47" y="2294"/>
                      <a:pt x="93" y="2340"/>
                      <a:pt x="163" y="2340"/>
                    </a:cubicBezTo>
                    <a:cubicBezTo>
                      <a:pt x="163" y="2340"/>
                      <a:pt x="186" y="2340"/>
                      <a:pt x="209" y="2317"/>
                    </a:cubicBezTo>
                    <a:lnTo>
                      <a:pt x="5823" y="284"/>
                    </a:lnTo>
                    <a:cubicBezTo>
                      <a:pt x="5915" y="261"/>
                      <a:pt x="5939" y="168"/>
                      <a:pt x="5915" y="99"/>
                    </a:cubicBezTo>
                    <a:cubicBezTo>
                      <a:pt x="5896" y="42"/>
                      <a:pt x="5846" y="1"/>
                      <a:pt x="57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" name="Google Shape;447;p44">
                <a:extLst>
                  <a:ext uri="{FF2B5EF4-FFF2-40B4-BE49-F238E27FC236}">
                    <a16:creationId xmlns:a16="http://schemas.microsoft.com/office/drawing/2014/main" id="{A02C75D8-7827-CE37-3847-13354CB24507}"/>
                  </a:ext>
                </a:extLst>
              </p:cNvPr>
              <p:cNvSpPr/>
              <p:nvPr/>
            </p:nvSpPr>
            <p:spPr>
              <a:xfrm>
                <a:off x="7280149" y="818799"/>
                <a:ext cx="122588" cy="186022"/>
              </a:xfrm>
              <a:custGeom>
                <a:avLst/>
                <a:gdLst/>
                <a:ahLst/>
                <a:cxnLst/>
                <a:rect l="l" t="t" r="r" b="b"/>
                <a:pathLst>
                  <a:path w="3351" h="5085" extrusionOk="0">
                    <a:moveTo>
                      <a:pt x="166" y="1"/>
                    </a:moveTo>
                    <a:cubicBezTo>
                      <a:pt x="142" y="1"/>
                      <a:pt x="118" y="8"/>
                      <a:pt x="93" y="25"/>
                    </a:cubicBezTo>
                    <a:cubicBezTo>
                      <a:pt x="24" y="71"/>
                      <a:pt x="1" y="163"/>
                      <a:pt x="47" y="233"/>
                    </a:cubicBezTo>
                    <a:lnTo>
                      <a:pt x="3073" y="5015"/>
                    </a:lnTo>
                    <a:cubicBezTo>
                      <a:pt x="3096" y="5061"/>
                      <a:pt x="3143" y="5084"/>
                      <a:pt x="3189" y="5084"/>
                    </a:cubicBezTo>
                    <a:cubicBezTo>
                      <a:pt x="3212" y="5084"/>
                      <a:pt x="3235" y="5061"/>
                      <a:pt x="3258" y="5061"/>
                    </a:cubicBezTo>
                    <a:cubicBezTo>
                      <a:pt x="3327" y="5015"/>
                      <a:pt x="3351" y="4923"/>
                      <a:pt x="3304" y="4853"/>
                    </a:cubicBezTo>
                    <a:lnTo>
                      <a:pt x="278" y="71"/>
                    </a:lnTo>
                    <a:cubicBezTo>
                      <a:pt x="248" y="26"/>
                      <a:pt x="208" y="1"/>
                      <a:pt x="1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" name="Google Shape;448;p44">
                <a:extLst>
                  <a:ext uri="{FF2B5EF4-FFF2-40B4-BE49-F238E27FC236}">
                    <a16:creationId xmlns:a16="http://schemas.microsoft.com/office/drawing/2014/main" id="{9F57BF2C-65BE-DE36-A053-B0F26FF138CA}"/>
                  </a:ext>
                </a:extLst>
              </p:cNvPr>
              <p:cNvSpPr/>
              <p:nvPr/>
            </p:nvSpPr>
            <p:spPr>
              <a:xfrm>
                <a:off x="7185472" y="1047638"/>
                <a:ext cx="164036" cy="157451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4304" extrusionOk="0">
                    <a:moveTo>
                      <a:pt x="163" y="0"/>
                    </a:moveTo>
                    <a:cubicBezTo>
                      <a:pt x="128" y="0"/>
                      <a:pt x="93" y="17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229" y="4257"/>
                    </a:lnTo>
                    <a:cubicBezTo>
                      <a:pt x="4252" y="4280"/>
                      <a:pt x="4298" y="4303"/>
                      <a:pt x="4321" y="4303"/>
                    </a:cubicBezTo>
                    <a:cubicBezTo>
                      <a:pt x="4368" y="4303"/>
                      <a:pt x="4391" y="4280"/>
                      <a:pt x="4437" y="4257"/>
                    </a:cubicBezTo>
                    <a:cubicBezTo>
                      <a:pt x="4483" y="4188"/>
                      <a:pt x="4483" y="4095"/>
                      <a:pt x="4414" y="4049"/>
                    </a:cubicBezTo>
                    <a:lnTo>
                      <a:pt x="255" y="52"/>
                    </a:lnTo>
                    <a:cubicBezTo>
                      <a:pt x="232" y="17"/>
                      <a:pt x="197" y="0"/>
                      <a:pt x="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9" name="Google Shape;449;p44">
                <a:extLst>
                  <a:ext uri="{FF2B5EF4-FFF2-40B4-BE49-F238E27FC236}">
                    <a16:creationId xmlns:a16="http://schemas.microsoft.com/office/drawing/2014/main" id="{4CA8E603-CD10-3D74-EF5E-E79B97A5D6A2}"/>
                  </a:ext>
                </a:extLst>
              </p:cNvPr>
              <p:cNvSpPr/>
              <p:nvPr/>
            </p:nvSpPr>
            <p:spPr>
              <a:xfrm>
                <a:off x="7108575" y="1456491"/>
                <a:ext cx="171609" cy="164438"/>
              </a:xfrm>
              <a:custGeom>
                <a:avLst/>
                <a:gdLst/>
                <a:ahLst/>
                <a:cxnLst/>
                <a:rect l="l" t="t" r="r" b="b"/>
                <a:pathLst>
                  <a:path w="4691" h="4495" extrusionOk="0">
                    <a:moveTo>
                      <a:pt x="159" y="1"/>
                    </a:moveTo>
                    <a:cubicBezTo>
                      <a:pt x="122" y="1"/>
                      <a:pt x="81" y="12"/>
                      <a:pt x="47" y="35"/>
                    </a:cubicBezTo>
                    <a:cubicBezTo>
                      <a:pt x="1" y="104"/>
                      <a:pt x="1" y="197"/>
                      <a:pt x="47" y="243"/>
                    </a:cubicBezTo>
                    <a:lnTo>
                      <a:pt x="4413" y="4471"/>
                    </a:lnTo>
                    <a:cubicBezTo>
                      <a:pt x="4460" y="4494"/>
                      <a:pt x="4483" y="4494"/>
                      <a:pt x="4529" y="4494"/>
                    </a:cubicBezTo>
                    <a:cubicBezTo>
                      <a:pt x="4552" y="4494"/>
                      <a:pt x="4598" y="4494"/>
                      <a:pt x="4621" y="4448"/>
                    </a:cubicBezTo>
                    <a:cubicBezTo>
                      <a:pt x="4691" y="4402"/>
                      <a:pt x="4691" y="4309"/>
                      <a:pt x="4621" y="4263"/>
                    </a:cubicBezTo>
                    <a:lnTo>
                      <a:pt x="255" y="35"/>
                    </a:lnTo>
                    <a:cubicBezTo>
                      <a:pt x="232" y="12"/>
                      <a:pt x="197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450;p44">
                <a:extLst>
                  <a:ext uri="{FF2B5EF4-FFF2-40B4-BE49-F238E27FC236}">
                    <a16:creationId xmlns:a16="http://schemas.microsoft.com/office/drawing/2014/main" id="{FB14E374-6F97-C835-7946-7F0CB689E312}"/>
                  </a:ext>
                </a:extLst>
              </p:cNvPr>
              <p:cNvSpPr/>
              <p:nvPr/>
            </p:nvSpPr>
            <p:spPr>
              <a:xfrm>
                <a:off x="6889736" y="1786763"/>
                <a:ext cx="763184" cy="323792"/>
              </a:xfrm>
              <a:custGeom>
                <a:avLst/>
                <a:gdLst/>
                <a:ahLst/>
                <a:cxnLst/>
                <a:rect l="l" t="t" r="r" b="b"/>
                <a:pathLst>
                  <a:path w="20862" h="8851" extrusionOk="0">
                    <a:moveTo>
                      <a:pt x="3546" y="0"/>
                    </a:moveTo>
                    <a:cubicBezTo>
                      <a:pt x="3375" y="0"/>
                      <a:pt x="3210" y="52"/>
                      <a:pt x="3071" y="156"/>
                    </a:cubicBezTo>
                    <a:cubicBezTo>
                      <a:pt x="2840" y="387"/>
                      <a:pt x="2864" y="757"/>
                      <a:pt x="2979" y="1057"/>
                    </a:cubicBezTo>
                    <a:cubicBezTo>
                      <a:pt x="3118" y="1427"/>
                      <a:pt x="3395" y="1704"/>
                      <a:pt x="3672" y="1981"/>
                    </a:cubicBezTo>
                    <a:cubicBezTo>
                      <a:pt x="3926" y="2259"/>
                      <a:pt x="4180" y="2559"/>
                      <a:pt x="4296" y="2929"/>
                    </a:cubicBezTo>
                    <a:cubicBezTo>
                      <a:pt x="4388" y="3298"/>
                      <a:pt x="4296" y="3760"/>
                      <a:pt x="3949" y="3945"/>
                    </a:cubicBezTo>
                    <a:cubicBezTo>
                      <a:pt x="3815" y="4024"/>
                      <a:pt x="3662" y="4049"/>
                      <a:pt x="3501" y="4049"/>
                    </a:cubicBezTo>
                    <a:cubicBezTo>
                      <a:pt x="3209" y="4049"/>
                      <a:pt x="2890" y="3965"/>
                      <a:pt x="2602" y="3965"/>
                    </a:cubicBezTo>
                    <a:cubicBezTo>
                      <a:pt x="2397" y="3965"/>
                      <a:pt x="2208" y="4008"/>
                      <a:pt x="2055" y="4153"/>
                    </a:cubicBezTo>
                    <a:cubicBezTo>
                      <a:pt x="1847" y="4338"/>
                      <a:pt x="1824" y="4708"/>
                      <a:pt x="1986" y="4939"/>
                    </a:cubicBezTo>
                    <a:cubicBezTo>
                      <a:pt x="2170" y="5170"/>
                      <a:pt x="2540" y="5285"/>
                      <a:pt x="2586" y="5562"/>
                    </a:cubicBezTo>
                    <a:cubicBezTo>
                      <a:pt x="2609" y="5793"/>
                      <a:pt x="2448" y="5978"/>
                      <a:pt x="2286" y="6094"/>
                    </a:cubicBezTo>
                    <a:cubicBezTo>
                      <a:pt x="1801" y="6440"/>
                      <a:pt x="1200" y="6487"/>
                      <a:pt x="669" y="6671"/>
                    </a:cubicBezTo>
                    <a:cubicBezTo>
                      <a:pt x="391" y="6764"/>
                      <a:pt x="68" y="6926"/>
                      <a:pt x="45" y="7226"/>
                    </a:cubicBezTo>
                    <a:cubicBezTo>
                      <a:pt x="1" y="7602"/>
                      <a:pt x="423" y="7851"/>
                      <a:pt x="824" y="7851"/>
                    </a:cubicBezTo>
                    <a:cubicBezTo>
                      <a:pt x="842" y="7851"/>
                      <a:pt x="859" y="7851"/>
                      <a:pt x="877" y="7850"/>
                    </a:cubicBezTo>
                    <a:cubicBezTo>
                      <a:pt x="1916" y="7827"/>
                      <a:pt x="2656" y="6879"/>
                      <a:pt x="3557" y="6371"/>
                    </a:cubicBezTo>
                    <a:cubicBezTo>
                      <a:pt x="4108" y="6044"/>
                      <a:pt x="5121" y="5871"/>
                      <a:pt x="5955" y="5871"/>
                    </a:cubicBezTo>
                    <a:cubicBezTo>
                      <a:pt x="6240" y="5871"/>
                      <a:pt x="6504" y="5891"/>
                      <a:pt x="6722" y="5932"/>
                    </a:cubicBezTo>
                    <a:cubicBezTo>
                      <a:pt x="7161" y="5932"/>
                      <a:pt x="7507" y="6417"/>
                      <a:pt x="7392" y="6833"/>
                    </a:cubicBezTo>
                    <a:cubicBezTo>
                      <a:pt x="7253" y="7318"/>
                      <a:pt x="6676" y="7642"/>
                      <a:pt x="6745" y="8127"/>
                    </a:cubicBezTo>
                    <a:cubicBezTo>
                      <a:pt x="6796" y="8436"/>
                      <a:pt x="7116" y="8605"/>
                      <a:pt x="7438" y="8605"/>
                    </a:cubicBezTo>
                    <a:cubicBezTo>
                      <a:pt x="7549" y="8605"/>
                      <a:pt x="7661" y="8584"/>
                      <a:pt x="7762" y="8543"/>
                    </a:cubicBezTo>
                    <a:cubicBezTo>
                      <a:pt x="8154" y="8404"/>
                      <a:pt x="8432" y="8035"/>
                      <a:pt x="8709" y="7734"/>
                    </a:cubicBezTo>
                    <a:cubicBezTo>
                      <a:pt x="9286" y="7157"/>
                      <a:pt x="10026" y="6695"/>
                      <a:pt x="10857" y="6625"/>
                    </a:cubicBezTo>
                    <a:cubicBezTo>
                      <a:pt x="10919" y="6620"/>
                      <a:pt x="10980" y="6617"/>
                      <a:pt x="11042" y="6617"/>
                    </a:cubicBezTo>
                    <a:cubicBezTo>
                      <a:pt x="11796" y="6617"/>
                      <a:pt x="12574" y="7003"/>
                      <a:pt x="12937" y="7665"/>
                    </a:cubicBezTo>
                    <a:cubicBezTo>
                      <a:pt x="13168" y="8104"/>
                      <a:pt x="13306" y="8728"/>
                      <a:pt x="13815" y="8843"/>
                    </a:cubicBezTo>
                    <a:cubicBezTo>
                      <a:pt x="13846" y="8848"/>
                      <a:pt x="13877" y="8850"/>
                      <a:pt x="13907" y="8850"/>
                    </a:cubicBezTo>
                    <a:cubicBezTo>
                      <a:pt x="14175" y="8850"/>
                      <a:pt x="14427" y="8676"/>
                      <a:pt x="14531" y="8427"/>
                    </a:cubicBezTo>
                    <a:cubicBezTo>
                      <a:pt x="14646" y="8150"/>
                      <a:pt x="14577" y="7827"/>
                      <a:pt x="14369" y="7596"/>
                    </a:cubicBezTo>
                    <a:cubicBezTo>
                      <a:pt x="14115" y="7272"/>
                      <a:pt x="13607" y="7087"/>
                      <a:pt x="13584" y="6671"/>
                    </a:cubicBezTo>
                    <a:cubicBezTo>
                      <a:pt x="13584" y="6417"/>
                      <a:pt x="13792" y="6209"/>
                      <a:pt x="14023" y="6071"/>
                    </a:cubicBezTo>
                    <a:cubicBezTo>
                      <a:pt x="14462" y="5817"/>
                      <a:pt x="14993" y="5793"/>
                      <a:pt x="15501" y="5793"/>
                    </a:cubicBezTo>
                    <a:cubicBezTo>
                      <a:pt x="16241" y="5793"/>
                      <a:pt x="16980" y="5840"/>
                      <a:pt x="17673" y="6117"/>
                    </a:cubicBezTo>
                    <a:cubicBezTo>
                      <a:pt x="17996" y="6232"/>
                      <a:pt x="18320" y="6417"/>
                      <a:pt x="18666" y="6533"/>
                    </a:cubicBezTo>
                    <a:cubicBezTo>
                      <a:pt x="18844" y="6584"/>
                      <a:pt x="19042" y="6620"/>
                      <a:pt x="19238" y="6620"/>
                    </a:cubicBezTo>
                    <a:cubicBezTo>
                      <a:pt x="19400" y="6620"/>
                      <a:pt x="19560" y="6595"/>
                      <a:pt x="19706" y="6533"/>
                    </a:cubicBezTo>
                    <a:cubicBezTo>
                      <a:pt x="20029" y="6394"/>
                      <a:pt x="20284" y="6048"/>
                      <a:pt x="20191" y="5701"/>
                    </a:cubicBezTo>
                    <a:cubicBezTo>
                      <a:pt x="20099" y="5262"/>
                      <a:pt x="19614" y="5077"/>
                      <a:pt x="19175" y="5054"/>
                    </a:cubicBezTo>
                    <a:cubicBezTo>
                      <a:pt x="19066" y="5045"/>
                      <a:pt x="18958" y="5041"/>
                      <a:pt x="18850" y="5041"/>
                    </a:cubicBezTo>
                    <a:cubicBezTo>
                      <a:pt x="18404" y="5041"/>
                      <a:pt x="17957" y="5105"/>
                      <a:pt x="17511" y="5123"/>
                    </a:cubicBezTo>
                    <a:cubicBezTo>
                      <a:pt x="17373" y="5123"/>
                      <a:pt x="17188" y="5100"/>
                      <a:pt x="17095" y="5008"/>
                    </a:cubicBezTo>
                    <a:cubicBezTo>
                      <a:pt x="16887" y="4777"/>
                      <a:pt x="17095" y="4430"/>
                      <a:pt x="17303" y="4199"/>
                    </a:cubicBezTo>
                    <a:cubicBezTo>
                      <a:pt x="17927" y="3529"/>
                      <a:pt x="18620" y="2836"/>
                      <a:pt x="19521" y="2628"/>
                    </a:cubicBezTo>
                    <a:cubicBezTo>
                      <a:pt x="19983" y="2513"/>
                      <a:pt x="20561" y="2490"/>
                      <a:pt x="20723" y="2051"/>
                    </a:cubicBezTo>
                    <a:cubicBezTo>
                      <a:pt x="20861" y="1681"/>
                      <a:pt x="20492" y="1242"/>
                      <a:pt x="20099" y="1196"/>
                    </a:cubicBezTo>
                    <a:lnTo>
                      <a:pt x="20076" y="1196"/>
                    </a:lnTo>
                    <a:cubicBezTo>
                      <a:pt x="20035" y="1191"/>
                      <a:pt x="19994" y="1189"/>
                      <a:pt x="19954" y="1189"/>
                    </a:cubicBezTo>
                    <a:cubicBezTo>
                      <a:pt x="19602" y="1189"/>
                      <a:pt x="19257" y="1361"/>
                      <a:pt x="18967" y="1589"/>
                    </a:cubicBezTo>
                    <a:cubicBezTo>
                      <a:pt x="18297" y="2074"/>
                      <a:pt x="17765" y="2744"/>
                      <a:pt x="17118" y="3275"/>
                    </a:cubicBezTo>
                    <a:cubicBezTo>
                      <a:pt x="16992" y="3359"/>
                      <a:pt x="16866" y="3463"/>
                      <a:pt x="16704" y="3463"/>
                    </a:cubicBezTo>
                    <a:cubicBezTo>
                      <a:pt x="16688" y="3463"/>
                      <a:pt x="16673" y="3462"/>
                      <a:pt x="16656" y="3460"/>
                    </a:cubicBezTo>
                    <a:cubicBezTo>
                      <a:pt x="16379" y="3414"/>
                      <a:pt x="16264" y="3044"/>
                      <a:pt x="16379" y="2767"/>
                    </a:cubicBezTo>
                    <a:cubicBezTo>
                      <a:pt x="16495" y="2513"/>
                      <a:pt x="16749" y="2351"/>
                      <a:pt x="16957" y="2143"/>
                    </a:cubicBezTo>
                    <a:cubicBezTo>
                      <a:pt x="17303" y="1843"/>
                      <a:pt x="17604" y="1288"/>
                      <a:pt x="17326" y="896"/>
                    </a:cubicBezTo>
                    <a:cubicBezTo>
                      <a:pt x="17206" y="716"/>
                      <a:pt x="16999" y="635"/>
                      <a:pt x="16779" y="635"/>
                    </a:cubicBezTo>
                    <a:cubicBezTo>
                      <a:pt x="16576" y="635"/>
                      <a:pt x="16361" y="704"/>
                      <a:pt x="16194" y="826"/>
                    </a:cubicBezTo>
                    <a:cubicBezTo>
                      <a:pt x="15848" y="1080"/>
                      <a:pt x="15663" y="1473"/>
                      <a:pt x="15478" y="1843"/>
                    </a:cubicBezTo>
                    <a:cubicBezTo>
                      <a:pt x="15178" y="2397"/>
                      <a:pt x="14831" y="2929"/>
                      <a:pt x="14346" y="3321"/>
                    </a:cubicBezTo>
                    <a:cubicBezTo>
                      <a:pt x="13946" y="3646"/>
                      <a:pt x="13435" y="3859"/>
                      <a:pt x="12918" y="3859"/>
                    </a:cubicBezTo>
                    <a:cubicBezTo>
                      <a:pt x="12809" y="3859"/>
                      <a:pt x="12699" y="3850"/>
                      <a:pt x="12590" y="3830"/>
                    </a:cubicBezTo>
                    <a:cubicBezTo>
                      <a:pt x="12521" y="3807"/>
                      <a:pt x="12428" y="3783"/>
                      <a:pt x="12382" y="3714"/>
                    </a:cubicBezTo>
                    <a:cubicBezTo>
                      <a:pt x="12244" y="3599"/>
                      <a:pt x="12313" y="3391"/>
                      <a:pt x="12428" y="3252"/>
                    </a:cubicBezTo>
                    <a:cubicBezTo>
                      <a:pt x="12521" y="3113"/>
                      <a:pt x="12683" y="2998"/>
                      <a:pt x="12752" y="2836"/>
                    </a:cubicBezTo>
                    <a:cubicBezTo>
                      <a:pt x="12914" y="2513"/>
                      <a:pt x="12636" y="2074"/>
                      <a:pt x="12267" y="1981"/>
                    </a:cubicBezTo>
                    <a:cubicBezTo>
                      <a:pt x="12218" y="1972"/>
                      <a:pt x="12169" y="1968"/>
                      <a:pt x="12121" y="1968"/>
                    </a:cubicBezTo>
                    <a:cubicBezTo>
                      <a:pt x="11802" y="1968"/>
                      <a:pt x="11494" y="2156"/>
                      <a:pt x="11273" y="2397"/>
                    </a:cubicBezTo>
                    <a:cubicBezTo>
                      <a:pt x="11065" y="2651"/>
                      <a:pt x="10927" y="2975"/>
                      <a:pt x="10719" y="3229"/>
                    </a:cubicBezTo>
                    <a:cubicBezTo>
                      <a:pt x="10545" y="3461"/>
                      <a:pt x="10290" y="3644"/>
                      <a:pt x="10023" y="3644"/>
                    </a:cubicBezTo>
                    <a:cubicBezTo>
                      <a:pt x="9970" y="3644"/>
                      <a:pt x="9917" y="3637"/>
                      <a:pt x="9864" y="3622"/>
                    </a:cubicBezTo>
                    <a:cubicBezTo>
                      <a:pt x="9217" y="3460"/>
                      <a:pt x="8986" y="2351"/>
                      <a:pt x="8501" y="1889"/>
                    </a:cubicBezTo>
                    <a:cubicBezTo>
                      <a:pt x="8177" y="1566"/>
                      <a:pt x="7738" y="1381"/>
                      <a:pt x="7299" y="1381"/>
                    </a:cubicBezTo>
                    <a:cubicBezTo>
                      <a:pt x="6953" y="1381"/>
                      <a:pt x="6514" y="1589"/>
                      <a:pt x="6537" y="1935"/>
                    </a:cubicBezTo>
                    <a:cubicBezTo>
                      <a:pt x="6537" y="2282"/>
                      <a:pt x="6953" y="2513"/>
                      <a:pt x="6953" y="2836"/>
                    </a:cubicBezTo>
                    <a:cubicBezTo>
                      <a:pt x="6953" y="3090"/>
                      <a:pt x="6722" y="3298"/>
                      <a:pt x="6468" y="3298"/>
                    </a:cubicBezTo>
                    <a:cubicBezTo>
                      <a:pt x="6449" y="3300"/>
                      <a:pt x="6430" y="3301"/>
                      <a:pt x="6412" y="3301"/>
                    </a:cubicBezTo>
                    <a:cubicBezTo>
                      <a:pt x="6180" y="3301"/>
                      <a:pt x="5969" y="3171"/>
                      <a:pt x="5798" y="3021"/>
                    </a:cubicBezTo>
                    <a:cubicBezTo>
                      <a:pt x="5336" y="2582"/>
                      <a:pt x="5174" y="1935"/>
                      <a:pt x="4943" y="1334"/>
                    </a:cubicBezTo>
                    <a:cubicBezTo>
                      <a:pt x="4735" y="757"/>
                      <a:pt x="4342" y="133"/>
                      <a:pt x="3718" y="18"/>
                    </a:cubicBezTo>
                    <a:cubicBezTo>
                      <a:pt x="3661" y="6"/>
                      <a:pt x="3603" y="0"/>
                      <a:pt x="35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1" name="Google Shape;451;p44">
                <a:extLst>
                  <a:ext uri="{FF2B5EF4-FFF2-40B4-BE49-F238E27FC236}">
                    <a16:creationId xmlns:a16="http://schemas.microsoft.com/office/drawing/2014/main" id="{448A1789-513B-9A3D-9F27-C616BE1F882C}"/>
                  </a:ext>
                </a:extLst>
              </p:cNvPr>
              <p:cNvSpPr/>
              <p:nvPr/>
            </p:nvSpPr>
            <p:spPr>
              <a:xfrm>
                <a:off x="7654574" y="1748680"/>
                <a:ext cx="55825" cy="53447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461" extrusionOk="0">
                    <a:moveTo>
                      <a:pt x="854" y="0"/>
                    </a:moveTo>
                    <a:cubicBezTo>
                      <a:pt x="786" y="0"/>
                      <a:pt x="722" y="7"/>
                      <a:pt x="670" y="19"/>
                    </a:cubicBezTo>
                    <a:cubicBezTo>
                      <a:pt x="463" y="42"/>
                      <a:pt x="255" y="88"/>
                      <a:pt x="116" y="250"/>
                    </a:cubicBezTo>
                    <a:cubicBezTo>
                      <a:pt x="24" y="365"/>
                      <a:pt x="0" y="527"/>
                      <a:pt x="0" y="689"/>
                    </a:cubicBezTo>
                    <a:cubicBezTo>
                      <a:pt x="0" y="897"/>
                      <a:pt x="47" y="1128"/>
                      <a:pt x="208" y="1290"/>
                    </a:cubicBezTo>
                    <a:cubicBezTo>
                      <a:pt x="332" y="1413"/>
                      <a:pt x="493" y="1460"/>
                      <a:pt x="664" y="1460"/>
                    </a:cubicBezTo>
                    <a:cubicBezTo>
                      <a:pt x="844" y="1460"/>
                      <a:pt x="1035" y="1407"/>
                      <a:pt x="1202" y="1336"/>
                    </a:cubicBezTo>
                    <a:cubicBezTo>
                      <a:pt x="1294" y="1290"/>
                      <a:pt x="1387" y="1243"/>
                      <a:pt x="1433" y="1174"/>
                    </a:cubicBezTo>
                    <a:cubicBezTo>
                      <a:pt x="1502" y="1082"/>
                      <a:pt x="1502" y="897"/>
                      <a:pt x="1502" y="804"/>
                    </a:cubicBezTo>
                    <a:cubicBezTo>
                      <a:pt x="1525" y="597"/>
                      <a:pt x="1525" y="458"/>
                      <a:pt x="1387" y="273"/>
                    </a:cubicBezTo>
                    <a:cubicBezTo>
                      <a:pt x="1300" y="65"/>
                      <a:pt x="1057" y="0"/>
                      <a:pt x="8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2" name="Google Shape;452;p44">
                <a:extLst>
                  <a:ext uri="{FF2B5EF4-FFF2-40B4-BE49-F238E27FC236}">
                    <a16:creationId xmlns:a16="http://schemas.microsoft.com/office/drawing/2014/main" id="{443BDA82-68A4-E89E-0599-EA49FDCE05F4}"/>
                  </a:ext>
                </a:extLst>
              </p:cNvPr>
              <p:cNvSpPr/>
              <p:nvPr/>
            </p:nvSpPr>
            <p:spPr>
              <a:xfrm>
                <a:off x="7578519" y="1984019"/>
                <a:ext cx="42289" cy="35851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980" extrusionOk="0">
                    <a:moveTo>
                      <a:pt x="952" y="0"/>
                    </a:moveTo>
                    <a:cubicBezTo>
                      <a:pt x="936" y="0"/>
                      <a:pt x="918" y="3"/>
                      <a:pt x="901" y="9"/>
                    </a:cubicBezTo>
                    <a:cubicBezTo>
                      <a:pt x="855" y="9"/>
                      <a:pt x="832" y="78"/>
                      <a:pt x="832" y="124"/>
                    </a:cubicBezTo>
                    <a:cubicBezTo>
                      <a:pt x="832" y="124"/>
                      <a:pt x="901" y="401"/>
                      <a:pt x="763" y="586"/>
                    </a:cubicBezTo>
                    <a:cubicBezTo>
                      <a:pt x="662" y="707"/>
                      <a:pt x="473" y="776"/>
                      <a:pt x="227" y="776"/>
                    </a:cubicBezTo>
                    <a:cubicBezTo>
                      <a:pt x="191" y="776"/>
                      <a:pt x="154" y="774"/>
                      <a:pt x="116" y="771"/>
                    </a:cubicBezTo>
                    <a:cubicBezTo>
                      <a:pt x="46" y="771"/>
                      <a:pt x="0" y="817"/>
                      <a:pt x="0" y="864"/>
                    </a:cubicBezTo>
                    <a:cubicBezTo>
                      <a:pt x="0" y="933"/>
                      <a:pt x="46" y="979"/>
                      <a:pt x="93" y="979"/>
                    </a:cubicBezTo>
                    <a:lnTo>
                      <a:pt x="231" y="979"/>
                    </a:lnTo>
                    <a:cubicBezTo>
                      <a:pt x="555" y="979"/>
                      <a:pt x="786" y="910"/>
                      <a:pt x="924" y="725"/>
                    </a:cubicBezTo>
                    <a:cubicBezTo>
                      <a:pt x="1155" y="448"/>
                      <a:pt x="1040" y="78"/>
                      <a:pt x="1040" y="78"/>
                    </a:cubicBezTo>
                    <a:cubicBezTo>
                      <a:pt x="1040" y="26"/>
                      <a:pt x="1001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3" name="Google Shape;453;p44">
                <a:extLst>
                  <a:ext uri="{FF2B5EF4-FFF2-40B4-BE49-F238E27FC236}">
                    <a16:creationId xmlns:a16="http://schemas.microsoft.com/office/drawing/2014/main" id="{C2A25130-970A-DB36-152E-10758FE20BBC}"/>
                  </a:ext>
                </a:extLst>
              </p:cNvPr>
              <p:cNvSpPr/>
              <p:nvPr/>
            </p:nvSpPr>
            <p:spPr>
              <a:xfrm>
                <a:off x="7686694" y="1753253"/>
                <a:ext cx="21145" cy="26559"/>
              </a:xfrm>
              <a:custGeom>
                <a:avLst/>
                <a:gdLst/>
                <a:ahLst/>
                <a:cxnLst/>
                <a:rect l="l" t="t" r="r" b="b"/>
                <a:pathLst>
                  <a:path w="578" h="726" extrusionOk="0">
                    <a:moveTo>
                      <a:pt x="130" y="0"/>
                    </a:moveTo>
                    <a:cubicBezTo>
                      <a:pt x="82" y="0"/>
                      <a:pt x="40" y="22"/>
                      <a:pt x="23" y="56"/>
                    </a:cubicBezTo>
                    <a:cubicBezTo>
                      <a:pt x="0" y="125"/>
                      <a:pt x="23" y="171"/>
                      <a:pt x="70" y="194"/>
                    </a:cubicBezTo>
                    <a:cubicBezTo>
                      <a:pt x="93" y="217"/>
                      <a:pt x="347" y="356"/>
                      <a:pt x="301" y="610"/>
                    </a:cubicBezTo>
                    <a:cubicBezTo>
                      <a:pt x="278" y="656"/>
                      <a:pt x="324" y="726"/>
                      <a:pt x="370" y="726"/>
                    </a:cubicBezTo>
                    <a:lnTo>
                      <a:pt x="393" y="726"/>
                    </a:lnTo>
                    <a:cubicBezTo>
                      <a:pt x="462" y="726"/>
                      <a:pt x="486" y="703"/>
                      <a:pt x="509" y="656"/>
                    </a:cubicBezTo>
                    <a:cubicBezTo>
                      <a:pt x="578" y="310"/>
                      <a:pt x="324" y="79"/>
                      <a:pt x="185" y="9"/>
                    </a:cubicBezTo>
                    <a:cubicBezTo>
                      <a:pt x="167" y="3"/>
                      <a:pt x="148" y="0"/>
                      <a:pt x="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6" name="Google Shape;454;p44">
                <a:extLst>
                  <a:ext uri="{FF2B5EF4-FFF2-40B4-BE49-F238E27FC236}">
                    <a16:creationId xmlns:a16="http://schemas.microsoft.com/office/drawing/2014/main" id="{AF8276FA-F98E-1651-4D24-3E50E7E92753}"/>
                  </a:ext>
                </a:extLst>
              </p:cNvPr>
              <p:cNvSpPr/>
              <p:nvPr/>
            </p:nvSpPr>
            <p:spPr>
              <a:xfrm>
                <a:off x="7333413" y="1865928"/>
                <a:ext cx="14377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811" extrusionOk="0">
                    <a:moveTo>
                      <a:pt x="108" y="0"/>
                    </a:moveTo>
                    <a:cubicBezTo>
                      <a:pt x="69" y="0"/>
                      <a:pt x="37" y="20"/>
                      <a:pt x="23" y="48"/>
                    </a:cubicBezTo>
                    <a:cubicBezTo>
                      <a:pt x="0" y="95"/>
                      <a:pt x="0" y="164"/>
                      <a:pt x="46" y="210"/>
                    </a:cubicBezTo>
                    <a:cubicBezTo>
                      <a:pt x="46" y="210"/>
                      <a:pt x="139" y="256"/>
                      <a:pt x="162" y="372"/>
                    </a:cubicBezTo>
                    <a:cubicBezTo>
                      <a:pt x="162" y="441"/>
                      <a:pt x="116" y="534"/>
                      <a:pt x="46" y="626"/>
                    </a:cubicBezTo>
                    <a:cubicBezTo>
                      <a:pt x="0" y="672"/>
                      <a:pt x="0" y="742"/>
                      <a:pt x="46" y="788"/>
                    </a:cubicBezTo>
                    <a:cubicBezTo>
                      <a:pt x="46" y="788"/>
                      <a:pt x="92" y="811"/>
                      <a:pt x="116" y="811"/>
                    </a:cubicBezTo>
                    <a:cubicBezTo>
                      <a:pt x="139" y="811"/>
                      <a:pt x="162" y="811"/>
                      <a:pt x="185" y="788"/>
                    </a:cubicBezTo>
                    <a:cubicBezTo>
                      <a:pt x="324" y="649"/>
                      <a:pt x="393" y="487"/>
                      <a:pt x="370" y="349"/>
                    </a:cubicBezTo>
                    <a:cubicBezTo>
                      <a:pt x="347" y="141"/>
                      <a:pt x="185" y="25"/>
                      <a:pt x="185" y="25"/>
                    </a:cubicBezTo>
                    <a:cubicBezTo>
                      <a:pt x="158" y="8"/>
                      <a:pt x="132" y="0"/>
                      <a:pt x="1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455;p44">
                <a:extLst>
                  <a:ext uri="{FF2B5EF4-FFF2-40B4-BE49-F238E27FC236}">
                    <a16:creationId xmlns:a16="http://schemas.microsoft.com/office/drawing/2014/main" id="{57BC2683-EAD5-3B26-D025-F3C196DA12F5}"/>
                  </a:ext>
                </a:extLst>
              </p:cNvPr>
              <p:cNvSpPr/>
              <p:nvPr/>
            </p:nvSpPr>
            <p:spPr>
              <a:xfrm>
                <a:off x="7148304" y="2059965"/>
                <a:ext cx="54983" cy="2751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752" extrusionOk="0">
                    <a:moveTo>
                      <a:pt x="1375" y="1"/>
                    </a:moveTo>
                    <a:cubicBezTo>
                      <a:pt x="1346" y="1"/>
                      <a:pt x="1317" y="12"/>
                      <a:pt x="1294" y="35"/>
                    </a:cubicBezTo>
                    <a:cubicBezTo>
                      <a:pt x="1294" y="56"/>
                      <a:pt x="855" y="536"/>
                      <a:pt x="306" y="536"/>
                    </a:cubicBezTo>
                    <a:cubicBezTo>
                      <a:pt x="251" y="536"/>
                      <a:pt x="196" y="531"/>
                      <a:pt x="139" y="520"/>
                    </a:cubicBezTo>
                    <a:cubicBezTo>
                      <a:pt x="131" y="516"/>
                      <a:pt x="121" y="514"/>
                      <a:pt x="112" y="514"/>
                    </a:cubicBezTo>
                    <a:cubicBezTo>
                      <a:pt x="70" y="514"/>
                      <a:pt x="23" y="552"/>
                      <a:pt x="23" y="590"/>
                    </a:cubicBezTo>
                    <a:cubicBezTo>
                      <a:pt x="0" y="659"/>
                      <a:pt x="47" y="705"/>
                      <a:pt x="116" y="728"/>
                    </a:cubicBezTo>
                    <a:cubicBezTo>
                      <a:pt x="185" y="728"/>
                      <a:pt x="255" y="751"/>
                      <a:pt x="324" y="751"/>
                    </a:cubicBezTo>
                    <a:cubicBezTo>
                      <a:pt x="971" y="751"/>
                      <a:pt x="1433" y="220"/>
                      <a:pt x="1456" y="197"/>
                    </a:cubicBezTo>
                    <a:cubicBezTo>
                      <a:pt x="1502" y="151"/>
                      <a:pt x="1502" y="81"/>
                      <a:pt x="1456" y="35"/>
                    </a:cubicBezTo>
                    <a:cubicBezTo>
                      <a:pt x="1433" y="12"/>
                      <a:pt x="1404" y="1"/>
                      <a:pt x="13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456;p44">
                <a:extLst>
                  <a:ext uri="{FF2B5EF4-FFF2-40B4-BE49-F238E27FC236}">
                    <a16:creationId xmlns:a16="http://schemas.microsoft.com/office/drawing/2014/main" id="{755527B2-1710-9B59-D80C-8EB2A82958F6}"/>
                  </a:ext>
                </a:extLst>
              </p:cNvPr>
              <p:cNvSpPr/>
              <p:nvPr/>
            </p:nvSpPr>
            <p:spPr>
              <a:xfrm>
                <a:off x="7005448" y="1794518"/>
                <a:ext cx="54142" cy="35997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984" extrusionOk="0">
                    <a:moveTo>
                      <a:pt x="275" y="0"/>
                    </a:moveTo>
                    <a:cubicBezTo>
                      <a:pt x="164" y="0"/>
                      <a:pt x="93" y="14"/>
                      <a:pt x="93" y="14"/>
                    </a:cubicBezTo>
                    <a:cubicBezTo>
                      <a:pt x="47" y="14"/>
                      <a:pt x="1" y="83"/>
                      <a:pt x="1" y="129"/>
                    </a:cubicBezTo>
                    <a:cubicBezTo>
                      <a:pt x="20" y="186"/>
                      <a:pt x="55" y="227"/>
                      <a:pt x="105" y="227"/>
                    </a:cubicBezTo>
                    <a:cubicBezTo>
                      <a:pt x="116" y="227"/>
                      <a:pt x="127" y="226"/>
                      <a:pt x="140" y="221"/>
                    </a:cubicBezTo>
                    <a:cubicBezTo>
                      <a:pt x="145" y="221"/>
                      <a:pt x="199" y="213"/>
                      <a:pt x="280" y="213"/>
                    </a:cubicBezTo>
                    <a:cubicBezTo>
                      <a:pt x="525" y="213"/>
                      <a:pt x="1023" y="291"/>
                      <a:pt x="1248" y="915"/>
                    </a:cubicBezTo>
                    <a:cubicBezTo>
                      <a:pt x="1272" y="961"/>
                      <a:pt x="1318" y="984"/>
                      <a:pt x="1341" y="984"/>
                    </a:cubicBezTo>
                    <a:lnTo>
                      <a:pt x="1387" y="984"/>
                    </a:lnTo>
                    <a:cubicBezTo>
                      <a:pt x="1433" y="961"/>
                      <a:pt x="1480" y="891"/>
                      <a:pt x="1456" y="845"/>
                    </a:cubicBezTo>
                    <a:cubicBezTo>
                      <a:pt x="1185" y="100"/>
                      <a:pt x="579" y="0"/>
                      <a:pt x="2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9" name="Google Shape;457;p44">
                <a:extLst>
                  <a:ext uri="{FF2B5EF4-FFF2-40B4-BE49-F238E27FC236}">
                    <a16:creationId xmlns:a16="http://schemas.microsoft.com/office/drawing/2014/main" id="{4281C0EA-457E-F38A-8F79-C743B98D4D8D}"/>
                  </a:ext>
                </a:extLst>
              </p:cNvPr>
              <p:cNvSpPr/>
              <p:nvPr/>
            </p:nvSpPr>
            <p:spPr>
              <a:xfrm>
                <a:off x="7503268" y="1822651"/>
                <a:ext cx="21181" cy="30693"/>
              </a:xfrm>
              <a:custGeom>
                <a:avLst/>
                <a:gdLst/>
                <a:ahLst/>
                <a:cxnLst/>
                <a:rect l="l" t="t" r="r" b="b"/>
                <a:pathLst>
                  <a:path w="579" h="839" extrusionOk="0">
                    <a:moveTo>
                      <a:pt x="421" y="1"/>
                    </a:moveTo>
                    <a:cubicBezTo>
                      <a:pt x="411" y="1"/>
                      <a:pt x="402" y="3"/>
                      <a:pt x="394" y="7"/>
                    </a:cubicBezTo>
                    <a:cubicBezTo>
                      <a:pt x="324" y="30"/>
                      <a:pt x="301" y="76"/>
                      <a:pt x="301" y="146"/>
                    </a:cubicBezTo>
                    <a:cubicBezTo>
                      <a:pt x="324" y="146"/>
                      <a:pt x="394" y="446"/>
                      <a:pt x="70" y="631"/>
                    </a:cubicBezTo>
                    <a:cubicBezTo>
                      <a:pt x="1" y="654"/>
                      <a:pt x="1" y="723"/>
                      <a:pt x="24" y="792"/>
                    </a:cubicBezTo>
                    <a:cubicBezTo>
                      <a:pt x="47" y="816"/>
                      <a:pt x="70" y="839"/>
                      <a:pt x="116" y="839"/>
                    </a:cubicBezTo>
                    <a:cubicBezTo>
                      <a:pt x="140" y="839"/>
                      <a:pt x="163" y="839"/>
                      <a:pt x="186" y="816"/>
                    </a:cubicBezTo>
                    <a:cubicBezTo>
                      <a:pt x="555" y="585"/>
                      <a:pt x="578" y="238"/>
                      <a:pt x="509" y="76"/>
                    </a:cubicBezTo>
                    <a:cubicBezTo>
                      <a:pt x="509" y="39"/>
                      <a:pt x="463" y="1"/>
                      <a:pt x="4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8" name="Google Shape;458;p44">
              <a:extLst>
                <a:ext uri="{FF2B5EF4-FFF2-40B4-BE49-F238E27FC236}">
                  <a16:creationId xmlns:a16="http://schemas.microsoft.com/office/drawing/2014/main" id="{7B2F961C-0745-C86B-4512-2797E0B750BA}"/>
                </a:ext>
              </a:extLst>
            </p:cNvPr>
            <p:cNvSpPr/>
            <p:nvPr/>
          </p:nvSpPr>
          <p:spPr>
            <a:xfrm>
              <a:off x="7136847" y="1871562"/>
              <a:ext cx="19498" cy="35046"/>
            </a:xfrm>
            <a:custGeom>
              <a:avLst/>
              <a:gdLst/>
              <a:ahLst/>
              <a:cxnLst/>
              <a:rect l="l" t="t" r="r" b="b"/>
              <a:pathLst>
                <a:path w="533" h="958" extrusionOk="0">
                  <a:moveTo>
                    <a:pt x="121" y="1"/>
                  </a:moveTo>
                  <a:cubicBezTo>
                    <a:pt x="106" y="1"/>
                    <a:pt x="89" y="4"/>
                    <a:pt x="70" y="10"/>
                  </a:cubicBezTo>
                  <a:cubicBezTo>
                    <a:pt x="24" y="33"/>
                    <a:pt x="1" y="102"/>
                    <a:pt x="47" y="172"/>
                  </a:cubicBezTo>
                  <a:cubicBezTo>
                    <a:pt x="47" y="172"/>
                    <a:pt x="278" y="564"/>
                    <a:pt x="47" y="772"/>
                  </a:cubicBezTo>
                  <a:cubicBezTo>
                    <a:pt x="24" y="795"/>
                    <a:pt x="24" y="865"/>
                    <a:pt x="47" y="911"/>
                  </a:cubicBezTo>
                  <a:cubicBezTo>
                    <a:pt x="70" y="934"/>
                    <a:pt x="93" y="957"/>
                    <a:pt x="140" y="957"/>
                  </a:cubicBezTo>
                  <a:cubicBezTo>
                    <a:pt x="163" y="957"/>
                    <a:pt x="186" y="934"/>
                    <a:pt x="209" y="911"/>
                  </a:cubicBezTo>
                  <a:cubicBezTo>
                    <a:pt x="532" y="611"/>
                    <a:pt x="232" y="79"/>
                    <a:pt x="232" y="56"/>
                  </a:cubicBezTo>
                  <a:cubicBezTo>
                    <a:pt x="198" y="22"/>
                    <a:pt x="164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9" name="Google Shape;459;p44">
              <a:extLst>
                <a:ext uri="{FF2B5EF4-FFF2-40B4-BE49-F238E27FC236}">
                  <a16:creationId xmlns:a16="http://schemas.microsoft.com/office/drawing/2014/main" id="{3E3696D7-56A9-9998-B9F8-6BB14D9E4082}"/>
                </a:ext>
              </a:extLst>
            </p:cNvPr>
            <p:cNvGrpSpPr/>
            <p:nvPr/>
          </p:nvGrpSpPr>
          <p:grpSpPr>
            <a:xfrm>
              <a:off x="5315425" y="818788"/>
              <a:ext cx="838025" cy="1165225"/>
              <a:chOff x="5086825" y="818788"/>
              <a:chExt cx="838025" cy="1165225"/>
            </a:xfrm>
          </p:grpSpPr>
          <p:sp>
            <p:nvSpPr>
              <p:cNvPr id="47" name="Google Shape;460;p44">
                <a:extLst>
                  <a:ext uri="{FF2B5EF4-FFF2-40B4-BE49-F238E27FC236}">
                    <a16:creationId xmlns:a16="http://schemas.microsoft.com/office/drawing/2014/main" id="{B0556DC2-E8C0-7FBD-C427-99382356B87B}"/>
                  </a:ext>
                </a:extLst>
              </p:cNvPr>
              <p:cNvSpPr/>
              <p:nvPr/>
            </p:nvSpPr>
            <p:spPr>
              <a:xfrm>
                <a:off x="5438300" y="1266150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" name="Google Shape;461;p44">
                <a:extLst>
                  <a:ext uri="{FF2B5EF4-FFF2-40B4-BE49-F238E27FC236}">
                    <a16:creationId xmlns:a16="http://schemas.microsoft.com/office/drawing/2014/main" id="{FD083F52-9B43-CA50-E0A5-CD21733E1EFC}"/>
                  </a:ext>
                </a:extLst>
              </p:cNvPr>
              <p:cNvSpPr/>
              <p:nvPr/>
            </p:nvSpPr>
            <p:spPr>
              <a:xfrm>
                <a:off x="5086825" y="1307213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" name="Google Shape;462;p44">
                <a:extLst>
                  <a:ext uri="{FF2B5EF4-FFF2-40B4-BE49-F238E27FC236}">
                    <a16:creationId xmlns:a16="http://schemas.microsoft.com/office/drawing/2014/main" id="{7488FC5D-EC45-6073-BBC6-52AD3B5E720C}"/>
                  </a:ext>
                </a:extLst>
              </p:cNvPr>
              <p:cNvSpPr/>
              <p:nvPr/>
            </p:nvSpPr>
            <p:spPr>
              <a:xfrm>
                <a:off x="5869050" y="1456488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" name="Google Shape;463;p44">
                <a:extLst>
                  <a:ext uri="{FF2B5EF4-FFF2-40B4-BE49-F238E27FC236}">
                    <a16:creationId xmlns:a16="http://schemas.microsoft.com/office/drawing/2014/main" id="{BFEE7FD7-0630-A2F6-965B-B5AB94D8C848}"/>
                  </a:ext>
                </a:extLst>
              </p:cNvPr>
              <p:cNvSpPr/>
              <p:nvPr/>
            </p:nvSpPr>
            <p:spPr>
              <a:xfrm>
                <a:off x="5141025" y="1733213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" name="Google Shape;464;p44">
                <a:extLst>
                  <a:ext uri="{FF2B5EF4-FFF2-40B4-BE49-F238E27FC236}">
                    <a16:creationId xmlns:a16="http://schemas.microsoft.com/office/drawing/2014/main" id="{1878167E-59E8-F93A-91D9-557AFC17C276}"/>
                  </a:ext>
                </a:extLst>
              </p:cNvPr>
              <p:cNvSpPr/>
              <p:nvPr/>
            </p:nvSpPr>
            <p:spPr>
              <a:xfrm>
                <a:off x="5211650" y="818788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2" name="Google Shape;465;p44">
                <a:extLst>
                  <a:ext uri="{FF2B5EF4-FFF2-40B4-BE49-F238E27FC236}">
                    <a16:creationId xmlns:a16="http://schemas.microsoft.com/office/drawing/2014/main" id="{E03BD907-0636-3769-2989-F092F5B67A50}"/>
                  </a:ext>
                </a:extLst>
              </p:cNvPr>
              <p:cNvSpPr/>
              <p:nvPr/>
            </p:nvSpPr>
            <p:spPr>
              <a:xfrm>
                <a:off x="5770925" y="1098475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30" name="Google Shape;466;p44">
              <a:extLst>
                <a:ext uri="{FF2B5EF4-FFF2-40B4-BE49-F238E27FC236}">
                  <a16:creationId xmlns:a16="http://schemas.microsoft.com/office/drawing/2014/main" id="{15C2DFB8-40F5-5255-FE10-95596EF04059}"/>
                </a:ext>
              </a:extLst>
            </p:cNvPr>
            <p:cNvSpPr/>
            <p:nvPr/>
          </p:nvSpPr>
          <p:spPr>
            <a:xfrm>
              <a:off x="6172600" y="2407175"/>
              <a:ext cx="779553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467;p44">
              <a:extLst>
                <a:ext uri="{FF2B5EF4-FFF2-40B4-BE49-F238E27FC236}">
                  <a16:creationId xmlns:a16="http://schemas.microsoft.com/office/drawing/2014/main" id="{E11D72C0-36C6-3A40-F359-880D715ECF0C}"/>
                </a:ext>
              </a:extLst>
            </p:cNvPr>
            <p:cNvSpPr/>
            <p:nvPr/>
          </p:nvSpPr>
          <p:spPr>
            <a:xfrm>
              <a:off x="6172600" y="2519793"/>
              <a:ext cx="779553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468;p44">
              <a:extLst>
                <a:ext uri="{FF2B5EF4-FFF2-40B4-BE49-F238E27FC236}">
                  <a16:creationId xmlns:a16="http://schemas.microsoft.com/office/drawing/2014/main" id="{58D35565-E711-D0C7-9ABE-7C4DB53A9C88}"/>
                </a:ext>
              </a:extLst>
            </p:cNvPr>
            <p:cNvSpPr/>
            <p:nvPr/>
          </p:nvSpPr>
          <p:spPr>
            <a:xfrm>
              <a:off x="6172600" y="280667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469;p44">
              <a:extLst>
                <a:ext uri="{FF2B5EF4-FFF2-40B4-BE49-F238E27FC236}">
                  <a16:creationId xmlns:a16="http://schemas.microsoft.com/office/drawing/2014/main" id="{07C42659-9363-E036-8DF5-4F4FAE60985E}"/>
                </a:ext>
              </a:extLst>
            </p:cNvPr>
            <p:cNvSpPr/>
            <p:nvPr/>
          </p:nvSpPr>
          <p:spPr>
            <a:xfrm>
              <a:off x="6172600" y="2919304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470;p44">
              <a:extLst>
                <a:ext uri="{FF2B5EF4-FFF2-40B4-BE49-F238E27FC236}">
                  <a16:creationId xmlns:a16="http://schemas.microsoft.com/office/drawing/2014/main" id="{00E2C310-BA48-2989-2969-76EA6A5AD79D}"/>
                </a:ext>
              </a:extLst>
            </p:cNvPr>
            <p:cNvSpPr/>
            <p:nvPr/>
          </p:nvSpPr>
          <p:spPr>
            <a:xfrm>
              <a:off x="6172600" y="3031935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471;p44">
              <a:extLst>
                <a:ext uri="{FF2B5EF4-FFF2-40B4-BE49-F238E27FC236}">
                  <a16:creationId xmlns:a16="http://schemas.microsoft.com/office/drawing/2014/main" id="{9E818287-5FC7-73B2-E54F-A0B475DD84E7}"/>
                </a:ext>
              </a:extLst>
            </p:cNvPr>
            <p:cNvSpPr/>
            <p:nvPr/>
          </p:nvSpPr>
          <p:spPr>
            <a:xfrm>
              <a:off x="6172600" y="3144565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472;p44">
              <a:extLst>
                <a:ext uri="{FF2B5EF4-FFF2-40B4-BE49-F238E27FC236}">
                  <a16:creationId xmlns:a16="http://schemas.microsoft.com/office/drawing/2014/main" id="{3AA3150C-0256-7521-6D29-DC97A8D34EAA}"/>
                </a:ext>
              </a:extLst>
            </p:cNvPr>
            <p:cNvSpPr/>
            <p:nvPr/>
          </p:nvSpPr>
          <p:spPr>
            <a:xfrm>
              <a:off x="6172600" y="3257196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473;p44">
              <a:extLst>
                <a:ext uri="{FF2B5EF4-FFF2-40B4-BE49-F238E27FC236}">
                  <a16:creationId xmlns:a16="http://schemas.microsoft.com/office/drawing/2014/main" id="{3EBE0F47-DC2E-1B26-465F-94924FF87093}"/>
                </a:ext>
              </a:extLst>
            </p:cNvPr>
            <p:cNvSpPr/>
            <p:nvPr/>
          </p:nvSpPr>
          <p:spPr>
            <a:xfrm>
              <a:off x="6172600" y="3369827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474;p44">
              <a:extLst>
                <a:ext uri="{FF2B5EF4-FFF2-40B4-BE49-F238E27FC236}">
                  <a16:creationId xmlns:a16="http://schemas.microsoft.com/office/drawing/2014/main" id="{2690A39F-7775-999E-F837-11E4B010F469}"/>
                </a:ext>
              </a:extLst>
            </p:cNvPr>
            <p:cNvSpPr/>
            <p:nvPr/>
          </p:nvSpPr>
          <p:spPr>
            <a:xfrm>
              <a:off x="6172600" y="3881960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475;p44">
              <a:extLst>
                <a:ext uri="{FF2B5EF4-FFF2-40B4-BE49-F238E27FC236}">
                  <a16:creationId xmlns:a16="http://schemas.microsoft.com/office/drawing/2014/main" id="{E4B85898-4F04-367A-8B02-B50804CC1600}"/>
                </a:ext>
              </a:extLst>
            </p:cNvPr>
            <p:cNvSpPr/>
            <p:nvPr/>
          </p:nvSpPr>
          <p:spPr>
            <a:xfrm>
              <a:off x="6172600" y="3994590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476;p44">
              <a:extLst>
                <a:ext uri="{FF2B5EF4-FFF2-40B4-BE49-F238E27FC236}">
                  <a16:creationId xmlns:a16="http://schemas.microsoft.com/office/drawing/2014/main" id="{603300ED-0CFA-57B2-F66E-2E2BC55CE96D}"/>
                </a:ext>
              </a:extLst>
            </p:cNvPr>
            <p:cNvSpPr/>
            <p:nvPr/>
          </p:nvSpPr>
          <p:spPr>
            <a:xfrm>
              <a:off x="6172600" y="4107221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477;p44">
              <a:extLst>
                <a:ext uri="{FF2B5EF4-FFF2-40B4-BE49-F238E27FC236}">
                  <a16:creationId xmlns:a16="http://schemas.microsoft.com/office/drawing/2014/main" id="{692E6DFB-84F0-31BA-D33B-BA556FD9DFCE}"/>
                </a:ext>
              </a:extLst>
            </p:cNvPr>
            <p:cNvSpPr/>
            <p:nvPr/>
          </p:nvSpPr>
          <p:spPr>
            <a:xfrm>
              <a:off x="6172600" y="4219852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478;p44">
              <a:extLst>
                <a:ext uri="{FF2B5EF4-FFF2-40B4-BE49-F238E27FC236}">
                  <a16:creationId xmlns:a16="http://schemas.microsoft.com/office/drawing/2014/main" id="{F83ACB10-DBE5-BAAE-E1A1-F72E5F5D9792}"/>
                </a:ext>
              </a:extLst>
            </p:cNvPr>
            <p:cNvSpPr/>
            <p:nvPr/>
          </p:nvSpPr>
          <p:spPr>
            <a:xfrm>
              <a:off x="6172600" y="349785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479;p44">
              <a:extLst>
                <a:ext uri="{FF2B5EF4-FFF2-40B4-BE49-F238E27FC236}">
                  <a16:creationId xmlns:a16="http://schemas.microsoft.com/office/drawing/2014/main" id="{1D3CAA14-D8AA-C68D-E584-D131BB4A90E5}"/>
                </a:ext>
              </a:extLst>
            </p:cNvPr>
            <p:cNvSpPr/>
            <p:nvPr/>
          </p:nvSpPr>
          <p:spPr>
            <a:xfrm>
              <a:off x="6172600" y="361048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480;p44">
              <a:extLst>
                <a:ext uri="{FF2B5EF4-FFF2-40B4-BE49-F238E27FC236}">
                  <a16:creationId xmlns:a16="http://schemas.microsoft.com/office/drawing/2014/main" id="{68456A11-060E-E4CC-D919-8A6CCEE36607}"/>
                </a:ext>
              </a:extLst>
            </p:cNvPr>
            <p:cNvSpPr/>
            <p:nvPr/>
          </p:nvSpPr>
          <p:spPr>
            <a:xfrm>
              <a:off x="6044400" y="2296675"/>
              <a:ext cx="1680600" cy="360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481;p44">
              <a:extLst>
                <a:ext uri="{FF2B5EF4-FFF2-40B4-BE49-F238E27FC236}">
                  <a16:creationId xmlns:a16="http://schemas.microsoft.com/office/drawing/2014/main" id="{6455B127-6C96-5204-6941-3E6DCDFD779A}"/>
                </a:ext>
              </a:extLst>
            </p:cNvPr>
            <p:cNvSpPr/>
            <p:nvPr/>
          </p:nvSpPr>
          <p:spPr>
            <a:xfrm>
              <a:off x="6044400" y="2707513"/>
              <a:ext cx="1680600" cy="10191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482;p44">
              <a:extLst>
                <a:ext uri="{FF2B5EF4-FFF2-40B4-BE49-F238E27FC236}">
                  <a16:creationId xmlns:a16="http://schemas.microsoft.com/office/drawing/2014/main" id="{1BDD5A1E-13BA-ADF8-CE97-E3B916EFE600}"/>
                </a:ext>
              </a:extLst>
            </p:cNvPr>
            <p:cNvSpPr/>
            <p:nvPr/>
          </p:nvSpPr>
          <p:spPr>
            <a:xfrm>
              <a:off x="6044400" y="3809400"/>
              <a:ext cx="1680600" cy="5118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60" name="Google Shape;232;p38">
            <a:extLst>
              <a:ext uri="{FF2B5EF4-FFF2-40B4-BE49-F238E27FC236}">
                <a16:creationId xmlns:a16="http://schemas.microsoft.com/office/drawing/2014/main" id="{1E0FD550-1D5D-2DBB-5769-C0ACCBB3C4E4}"/>
              </a:ext>
            </a:extLst>
          </p:cNvPr>
          <p:cNvCxnSpPr>
            <a:cxnSpLocks/>
          </p:cNvCxnSpPr>
          <p:nvPr/>
        </p:nvCxnSpPr>
        <p:spPr>
          <a:xfrm flipV="1">
            <a:off x="-4093922" y="1965686"/>
            <a:ext cx="3670408" cy="940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44"/>
          <p:cNvGrpSpPr/>
          <p:nvPr/>
        </p:nvGrpSpPr>
        <p:grpSpPr>
          <a:xfrm>
            <a:off x="5529025" y="559267"/>
            <a:ext cx="2656100" cy="3938792"/>
            <a:chOff x="5315425" y="564888"/>
            <a:chExt cx="2656100" cy="3938792"/>
          </a:xfrm>
        </p:grpSpPr>
        <p:sp>
          <p:nvSpPr>
            <p:cNvPr id="439" name="Google Shape;439;p44"/>
            <p:cNvSpPr/>
            <p:nvPr/>
          </p:nvSpPr>
          <p:spPr>
            <a:xfrm>
              <a:off x="5801925" y="1741280"/>
              <a:ext cx="2169600" cy="2762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0" name="Google Shape;440;p44"/>
            <p:cNvSpPr/>
            <p:nvPr/>
          </p:nvSpPr>
          <p:spPr>
            <a:xfrm>
              <a:off x="7693858" y="743341"/>
              <a:ext cx="172450" cy="51801"/>
            </a:xfrm>
            <a:custGeom>
              <a:avLst/>
              <a:gdLst/>
              <a:ahLst/>
              <a:cxnLst/>
              <a:rect l="l" t="t" r="r" b="b"/>
              <a:pathLst>
                <a:path w="4714" h="1416" extrusionOk="0">
                  <a:moveTo>
                    <a:pt x="4544" y="1"/>
                  </a:moveTo>
                  <a:cubicBezTo>
                    <a:pt x="4531" y="1"/>
                    <a:pt x="4518" y="3"/>
                    <a:pt x="4505" y="7"/>
                  </a:cubicBezTo>
                  <a:lnTo>
                    <a:pt x="139" y="1139"/>
                  </a:lnTo>
                  <a:cubicBezTo>
                    <a:pt x="46" y="1162"/>
                    <a:pt x="0" y="1231"/>
                    <a:pt x="23" y="1324"/>
                  </a:cubicBezTo>
                  <a:cubicBezTo>
                    <a:pt x="46" y="1393"/>
                    <a:pt x="116" y="1416"/>
                    <a:pt x="162" y="1416"/>
                  </a:cubicBezTo>
                  <a:lnTo>
                    <a:pt x="208" y="1416"/>
                  </a:lnTo>
                  <a:lnTo>
                    <a:pt x="4575" y="284"/>
                  </a:lnTo>
                  <a:cubicBezTo>
                    <a:pt x="4667" y="261"/>
                    <a:pt x="4713" y="191"/>
                    <a:pt x="4690" y="99"/>
                  </a:cubicBezTo>
                  <a:cubicBezTo>
                    <a:pt x="4671" y="42"/>
                    <a:pt x="4605" y="1"/>
                    <a:pt x="4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1" name="Google Shape;441;p44"/>
            <p:cNvSpPr/>
            <p:nvPr/>
          </p:nvSpPr>
          <p:spPr>
            <a:xfrm>
              <a:off x="7111495" y="1864941"/>
              <a:ext cx="50777" cy="45655"/>
            </a:xfrm>
            <a:custGeom>
              <a:avLst/>
              <a:gdLst/>
              <a:ahLst/>
              <a:cxnLst/>
              <a:rect l="l" t="t" r="r" b="b"/>
              <a:pathLst>
                <a:path w="1388" h="1248" extrusionOk="0">
                  <a:moveTo>
                    <a:pt x="584" y="1"/>
                  </a:moveTo>
                  <a:cubicBezTo>
                    <a:pt x="551" y="1"/>
                    <a:pt x="518" y="3"/>
                    <a:pt x="486" y="6"/>
                  </a:cubicBezTo>
                  <a:cubicBezTo>
                    <a:pt x="347" y="29"/>
                    <a:pt x="186" y="52"/>
                    <a:pt x="93" y="191"/>
                  </a:cubicBezTo>
                  <a:cubicBezTo>
                    <a:pt x="1" y="283"/>
                    <a:pt x="1" y="422"/>
                    <a:pt x="24" y="561"/>
                  </a:cubicBezTo>
                  <a:cubicBezTo>
                    <a:pt x="70" y="815"/>
                    <a:pt x="232" y="1092"/>
                    <a:pt x="486" y="1208"/>
                  </a:cubicBezTo>
                  <a:cubicBezTo>
                    <a:pt x="559" y="1234"/>
                    <a:pt x="639" y="1247"/>
                    <a:pt x="720" y="1247"/>
                  </a:cubicBezTo>
                  <a:cubicBezTo>
                    <a:pt x="921" y="1247"/>
                    <a:pt x="1126" y="1165"/>
                    <a:pt x="1225" y="1000"/>
                  </a:cubicBezTo>
                  <a:cubicBezTo>
                    <a:pt x="1387" y="769"/>
                    <a:pt x="1017" y="214"/>
                    <a:pt x="1017" y="214"/>
                  </a:cubicBezTo>
                  <a:cubicBezTo>
                    <a:pt x="939" y="58"/>
                    <a:pt x="762" y="1"/>
                    <a:pt x="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42" name="Google Shape;442;p44"/>
            <p:cNvGrpSpPr/>
            <p:nvPr/>
          </p:nvGrpSpPr>
          <p:grpSpPr>
            <a:xfrm>
              <a:off x="7118336" y="564888"/>
              <a:ext cx="820663" cy="1545666"/>
              <a:chOff x="6889736" y="564888"/>
              <a:chExt cx="820663" cy="1545666"/>
            </a:xfrm>
          </p:grpSpPr>
          <p:sp>
            <p:nvSpPr>
              <p:cNvPr id="443" name="Google Shape;443;p44"/>
              <p:cNvSpPr/>
              <p:nvPr/>
            </p:nvSpPr>
            <p:spPr>
              <a:xfrm>
                <a:off x="7106892" y="564888"/>
                <a:ext cx="528288" cy="1156592"/>
              </a:xfrm>
              <a:custGeom>
                <a:avLst/>
                <a:gdLst/>
                <a:ahLst/>
                <a:cxnLst/>
                <a:rect l="l" t="t" r="r" b="b"/>
                <a:pathLst>
                  <a:path w="14441" h="31616" extrusionOk="0">
                    <a:moveTo>
                      <a:pt x="12841" y="1"/>
                    </a:moveTo>
                    <a:cubicBezTo>
                      <a:pt x="11409" y="1"/>
                      <a:pt x="8259" y="2207"/>
                      <a:pt x="7994" y="2574"/>
                    </a:cubicBezTo>
                    <a:cubicBezTo>
                      <a:pt x="7671" y="3013"/>
                      <a:pt x="7856" y="4677"/>
                      <a:pt x="7856" y="4677"/>
                    </a:cubicBezTo>
                    <a:lnTo>
                      <a:pt x="7209" y="3591"/>
                    </a:lnTo>
                    <a:cubicBezTo>
                      <a:pt x="5661" y="5485"/>
                      <a:pt x="4020" y="8812"/>
                      <a:pt x="3951" y="9667"/>
                    </a:cubicBezTo>
                    <a:cubicBezTo>
                      <a:pt x="3882" y="10522"/>
                      <a:pt x="5222" y="13133"/>
                      <a:pt x="5222" y="13133"/>
                    </a:cubicBezTo>
                    <a:lnTo>
                      <a:pt x="3350" y="11123"/>
                    </a:lnTo>
                    <a:cubicBezTo>
                      <a:pt x="1687" y="13664"/>
                      <a:pt x="1548" y="17384"/>
                      <a:pt x="1548" y="17384"/>
                    </a:cubicBezTo>
                    <a:lnTo>
                      <a:pt x="3142" y="19163"/>
                    </a:lnTo>
                    <a:lnTo>
                      <a:pt x="1387" y="18054"/>
                    </a:lnTo>
                    <a:lnTo>
                      <a:pt x="971" y="20364"/>
                    </a:lnTo>
                    <a:lnTo>
                      <a:pt x="3281" y="22697"/>
                    </a:lnTo>
                    <a:cubicBezTo>
                      <a:pt x="1987" y="21750"/>
                      <a:pt x="786" y="21034"/>
                      <a:pt x="786" y="21034"/>
                    </a:cubicBezTo>
                    <a:cubicBezTo>
                      <a:pt x="786" y="21034"/>
                      <a:pt x="0" y="25100"/>
                      <a:pt x="70" y="26048"/>
                    </a:cubicBezTo>
                    <a:cubicBezTo>
                      <a:pt x="139" y="26972"/>
                      <a:pt x="3096" y="29490"/>
                      <a:pt x="3096" y="29490"/>
                    </a:cubicBezTo>
                    <a:lnTo>
                      <a:pt x="70" y="27642"/>
                    </a:lnTo>
                    <a:lnTo>
                      <a:pt x="70" y="27642"/>
                    </a:lnTo>
                    <a:cubicBezTo>
                      <a:pt x="70" y="29490"/>
                      <a:pt x="4367" y="31616"/>
                      <a:pt x="4367" y="31616"/>
                    </a:cubicBezTo>
                    <a:cubicBezTo>
                      <a:pt x="7417" y="28889"/>
                      <a:pt x="10536" y="28589"/>
                      <a:pt x="10559" y="27457"/>
                    </a:cubicBezTo>
                    <a:cubicBezTo>
                      <a:pt x="10605" y="26325"/>
                      <a:pt x="10882" y="25308"/>
                      <a:pt x="10882" y="25308"/>
                    </a:cubicBezTo>
                    <a:cubicBezTo>
                      <a:pt x="10615" y="25249"/>
                      <a:pt x="10315" y="25225"/>
                      <a:pt x="10008" y="25225"/>
                    </a:cubicBezTo>
                    <a:cubicBezTo>
                      <a:pt x="8883" y="25225"/>
                      <a:pt x="7671" y="25539"/>
                      <a:pt x="7671" y="25539"/>
                    </a:cubicBezTo>
                    <a:cubicBezTo>
                      <a:pt x="9265" y="24500"/>
                      <a:pt x="10882" y="24338"/>
                      <a:pt x="10882" y="24338"/>
                    </a:cubicBezTo>
                    <a:cubicBezTo>
                      <a:pt x="10674" y="20849"/>
                      <a:pt x="11852" y="16344"/>
                      <a:pt x="11852" y="16344"/>
                    </a:cubicBezTo>
                    <a:lnTo>
                      <a:pt x="11852" y="16344"/>
                    </a:lnTo>
                    <a:cubicBezTo>
                      <a:pt x="10397" y="16737"/>
                      <a:pt x="7417" y="18400"/>
                      <a:pt x="7417" y="18400"/>
                    </a:cubicBezTo>
                    <a:cubicBezTo>
                      <a:pt x="8733" y="16598"/>
                      <a:pt x="12153" y="15235"/>
                      <a:pt x="12153" y="15235"/>
                    </a:cubicBezTo>
                    <a:cubicBezTo>
                      <a:pt x="12037" y="12902"/>
                      <a:pt x="13493" y="8905"/>
                      <a:pt x="13493" y="8905"/>
                    </a:cubicBezTo>
                    <a:lnTo>
                      <a:pt x="13493" y="8905"/>
                    </a:lnTo>
                    <a:cubicBezTo>
                      <a:pt x="11229" y="9228"/>
                      <a:pt x="9958" y="10129"/>
                      <a:pt x="9958" y="10129"/>
                    </a:cubicBezTo>
                    <a:cubicBezTo>
                      <a:pt x="10559" y="8466"/>
                      <a:pt x="13354" y="7842"/>
                      <a:pt x="13886" y="7334"/>
                    </a:cubicBezTo>
                    <a:cubicBezTo>
                      <a:pt x="14417" y="6848"/>
                      <a:pt x="14440" y="5393"/>
                      <a:pt x="14140" y="3914"/>
                    </a:cubicBezTo>
                    <a:cubicBezTo>
                      <a:pt x="13839" y="2459"/>
                      <a:pt x="13862" y="518"/>
                      <a:pt x="13308" y="125"/>
                    </a:cubicBezTo>
                    <a:cubicBezTo>
                      <a:pt x="13189" y="39"/>
                      <a:pt x="13030" y="1"/>
                      <a:pt x="128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4" name="Google Shape;444;p44"/>
              <p:cNvSpPr/>
              <p:nvPr/>
            </p:nvSpPr>
            <p:spPr>
              <a:xfrm>
                <a:off x="7256480" y="708648"/>
                <a:ext cx="250224" cy="1252914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34249" extrusionOk="0">
                    <a:moveTo>
                      <a:pt x="6669" y="1"/>
                    </a:moveTo>
                    <a:cubicBezTo>
                      <a:pt x="6613" y="1"/>
                      <a:pt x="6556" y="27"/>
                      <a:pt x="6539" y="78"/>
                    </a:cubicBezTo>
                    <a:cubicBezTo>
                      <a:pt x="5361" y="2759"/>
                      <a:pt x="4367" y="5485"/>
                      <a:pt x="3489" y="8280"/>
                    </a:cubicBezTo>
                    <a:cubicBezTo>
                      <a:pt x="1341" y="15211"/>
                      <a:pt x="1" y="22512"/>
                      <a:pt x="24" y="29790"/>
                    </a:cubicBezTo>
                    <a:lnTo>
                      <a:pt x="24" y="30876"/>
                    </a:lnTo>
                    <a:lnTo>
                      <a:pt x="70" y="31985"/>
                    </a:lnTo>
                    <a:cubicBezTo>
                      <a:pt x="116" y="32701"/>
                      <a:pt x="139" y="33440"/>
                      <a:pt x="209" y="34156"/>
                    </a:cubicBezTo>
                    <a:cubicBezTo>
                      <a:pt x="209" y="34203"/>
                      <a:pt x="255" y="34249"/>
                      <a:pt x="301" y="34249"/>
                    </a:cubicBezTo>
                    <a:cubicBezTo>
                      <a:pt x="370" y="34249"/>
                      <a:pt x="393" y="34203"/>
                      <a:pt x="393" y="34133"/>
                    </a:cubicBezTo>
                    <a:cubicBezTo>
                      <a:pt x="370" y="30876"/>
                      <a:pt x="393" y="27618"/>
                      <a:pt x="763" y="24384"/>
                    </a:cubicBezTo>
                    <a:cubicBezTo>
                      <a:pt x="1017" y="22304"/>
                      <a:pt x="1318" y="19971"/>
                      <a:pt x="1687" y="17914"/>
                    </a:cubicBezTo>
                    <a:cubicBezTo>
                      <a:pt x="2819" y="11884"/>
                      <a:pt x="4413" y="5854"/>
                      <a:pt x="6793" y="194"/>
                    </a:cubicBezTo>
                    <a:lnTo>
                      <a:pt x="6793" y="217"/>
                    </a:lnTo>
                    <a:cubicBezTo>
                      <a:pt x="6839" y="125"/>
                      <a:pt x="6793" y="32"/>
                      <a:pt x="6724" y="9"/>
                    </a:cubicBezTo>
                    <a:cubicBezTo>
                      <a:pt x="6706" y="3"/>
                      <a:pt x="6688" y="1"/>
                      <a:pt x="66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5" name="Google Shape;445;p44"/>
              <p:cNvSpPr/>
              <p:nvPr/>
            </p:nvSpPr>
            <p:spPr>
              <a:xfrm>
                <a:off x="7290282" y="1347242"/>
                <a:ext cx="222348" cy="88639"/>
              </a:xfrm>
              <a:custGeom>
                <a:avLst/>
                <a:gdLst/>
                <a:ahLst/>
                <a:cxnLst/>
                <a:rect l="l" t="t" r="r" b="b"/>
                <a:pathLst>
                  <a:path w="6078" h="2423" extrusionOk="0">
                    <a:moveTo>
                      <a:pt x="5931" y="1"/>
                    </a:moveTo>
                    <a:cubicBezTo>
                      <a:pt x="5910" y="1"/>
                      <a:pt x="5888" y="7"/>
                      <a:pt x="5869" y="20"/>
                    </a:cubicBezTo>
                    <a:lnTo>
                      <a:pt x="116" y="2145"/>
                    </a:lnTo>
                    <a:cubicBezTo>
                      <a:pt x="47" y="2168"/>
                      <a:pt x="1" y="2261"/>
                      <a:pt x="24" y="2330"/>
                    </a:cubicBezTo>
                    <a:cubicBezTo>
                      <a:pt x="47" y="2376"/>
                      <a:pt x="116" y="2422"/>
                      <a:pt x="163" y="2422"/>
                    </a:cubicBezTo>
                    <a:cubicBezTo>
                      <a:pt x="186" y="2422"/>
                      <a:pt x="186" y="2422"/>
                      <a:pt x="209" y="2399"/>
                    </a:cubicBezTo>
                    <a:lnTo>
                      <a:pt x="5962" y="274"/>
                    </a:lnTo>
                    <a:cubicBezTo>
                      <a:pt x="6054" y="251"/>
                      <a:pt x="6077" y="158"/>
                      <a:pt x="6054" y="89"/>
                    </a:cubicBezTo>
                    <a:cubicBezTo>
                      <a:pt x="6037" y="39"/>
                      <a:pt x="5985" y="1"/>
                      <a:pt x="59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6" name="Google Shape;446;p44"/>
              <p:cNvSpPr/>
              <p:nvPr/>
            </p:nvSpPr>
            <p:spPr>
              <a:xfrm>
                <a:off x="7308025" y="1250516"/>
                <a:ext cx="217263" cy="8564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2341" extrusionOk="0">
                    <a:moveTo>
                      <a:pt x="5777" y="1"/>
                    </a:moveTo>
                    <a:cubicBezTo>
                      <a:pt x="5763" y="1"/>
                      <a:pt x="5747" y="3"/>
                      <a:pt x="5731" y="7"/>
                    </a:cubicBezTo>
                    <a:lnTo>
                      <a:pt x="116" y="2063"/>
                    </a:lnTo>
                    <a:cubicBezTo>
                      <a:pt x="24" y="2086"/>
                      <a:pt x="1" y="2155"/>
                      <a:pt x="24" y="2248"/>
                    </a:cubicBezTo>
                    <a:cubicBezTo>
                      <a:pt x="47" y="2294"/>
                      <a:pt x="93" y="2340"/>
                      <a:pt x="163" y="2340"/>
                    </a:cubicBezTo>
                    <a:cubicBezTo>
                      <a:pt x="163" y="2340"/>
                      <a:pt x="186" y="2340"/>
                      <a:pt x="209" y="2317"/>
                    </a:cubicBezTo>
                    <a:lnTo>
                      <a:pt x="5823" y="284"/>
                    </a:lnTo>
                    <a:cubicBezTo>
                      <a:pt x="5915" y="261"/>
                      <a:pt x="5939" y="168"/>
                      <a:pt x="5915" y="99"/>
                    </a:cubicBezTo>
                    <a:cubicBezTo>
                      <a:pt x="5896" y="42"/>
                      <a:pt x="5846" y="1"/>
                      <a:pt x="57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7" name="Google Shape;447;p44"/>
              <p:cNvSpPr/>
              <p:nvPr/>
            </p:nvSpPr>
            <p:spPr>
              <a:xfrm>
                <a:off x="7280149" y="818799"/>
                <a:ext cx="122588" cy="186022"/>
              </a:xfrm>
              <a:custGeom>
                <a:avLst/>
                <a:gdLst/>
                <a:ahLst/>
                <a:cxnLst/>
                <a:rect l="l" t="t" r="r" b="b"/>
                <a:pathLst>
                  <a:path w="3351" h="5085" extrusionOk="0">
                    <a:moveTo>
                      <a:pt x="166" y="1"/>
                    </a:moveTo>
                    <a:cubicBezTo>
                      <a:pt x="142" y="1"/>
                      <a:pt x="118" y="8"/>
                      <a:pt x="93" y="25"/>
                    </a:cubicBezTo>
                    <a:cubicBezTo>
                      <a:pt x="24" y="71"/>
                      <a:pt x="1" y="163"/>
                      <a:pt x="47" y="233"/>
                    </a:cubicBezTo>
                    <a:lnTo>
                      <a:pt x="3073" y="5015"/>
                    </a:lnTo>
                    <a:cubicBezTo>
                      <a:pt x="3096" y="5061"/>
                      <a:pt x="3143" y="5084"/>
                      <a:pt x="3189" y="5084"/>
                    </a:cubicBezTo>
                    <a:cubicBezTo>
                      <a:pt x="3212" y="5084"/>
                      <a:pt x="3235" y="5061"/>
                      <a:pt x="3258" y="5061"/>
                    </a:cubicBezTo>
                    <a:cubicBezTo>
                      <a:pt x="3327" y="5015"/>
                      <a:pt x="3351" y="4923"/>
                      <a:pt x="3304" y="4853"/>
                    </a:cubicBezTo>
                    <a:lnTo>
                      <a:pt x="278" y="71"/>
                    </a:lnTo>
                    <a:cubicBezTo>
                      <a:pt x="248" y="26"/>
                      <a:pt x="208" y="1"/>
                      <a:pt x="1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8" name="Google Shape;448;p44"/>
              <p:cNvSpPr/>
              <p:nvPr/>
            </p:nvSpPr>
            <p:spPr>
              <a:xfrm>
                <a:off x="7185472" y="1047638"/>
                <a:ext cx="164036" cy="157451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4304" extrusionOk="0">
                    <a:moveTo>
                      <a:pt x="163" y="0"/>
                    </a:moveTo>
                    <a:cubicBezTo>
                      <a:pt x="128" y="0"/>
                      <a:pt x="93" y="17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229" y="4257"/>
                    </a:lnTo>
                    <a:cubicBezTo>
                      <a:pt x="4252" y="4280"/>
                      <a:pt x="4298" y="4303"/>
                      <a:pt x="4321" y="4303"/>
                    </a:cubicBezTo>
                    <a:cubicBezTo>
                      <a:pt x="4368" y="4303"/>
                      <a:pt x="4391" y="4280"/>
                      <a:pt x="4437" y="4257"/>
                    </a:cubicBezTo>
                    <a:cubicBezTo>
                      <a:pt x="4483" y="4188"/>
                      <a:pt x="4483" y="4095"/>
                      <a:pt x="4414" y="4049"/>
                    </a:cubicBezTo>
                    <a:lnTo>
                      <a:pt x="255" y="52"/>
                    </a:lnTo>
                    <a:cubicBezTo>
                      <a:pt x="232" y="17"/>
                      <a:pt x="197" y="0"/>
                      <a:pt x="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9" name="Google Shape;449;p44"/>
              <p:cNvSpPr/>
              <p:nvPr/>
            </p:nvSpPr>
            <p:spPr>
              <a:xfrm>
                <a:off x="7108575" y="1456491"/>
                <a:ext cx="171609" cy="164438"/>
              </a:xfrm>
              <a:custGeom>
                <a:avLst/>
                <a:gdLst/>
                <a:ahLst/>
                <a:cxnLst/>
                <a:rect l="l" t="t" r="r" b="b"/>
                <a:pathLst>
                  <a:path w="4691" h="4495" extrusionOk="0">
                    <a:moveTo>
                      <a:pt x="159" y="1"/>
                    </a:moveTo>
                    <a:cubicBezTo>
                      <a:pt x="122" y="1"/>
                      <a:pt x="81" y="12"/>
                      <a:pt x="47" y="35"/>
                    </a:cubicBezTo>
                    <a:cubicBezTo>
                      <a:pt x="1" y="104"/>
                      <a:pt x="1" y="197"/>
                      <a:pt x="47" y="243"/>
                    </a:cubicBezTo>
                    <a:lnTo>
                      <a:pt x="4413" y="4471"/>
                    </a:lnTo>
                    <a:cubicBezTo>
                      <a:pt x="4460" y="4494"/>
                      <a:pt x="4483" y="4494"/>
                      <a:pt x="4529" y="4494"/>
                    </a:cubicBezTo>
                    <a:cubicBezTo>
                      <a:pt x="4552" y="4494"/>
                      <a:pt x="4598" y="4494"/>
                      <a:pt x="4621" y="4448"/>
                    </a:cubicBezTo>
                    <a:cubicBezTo>
                      <a:pt x="4691" y="4402"/>
                      <a:pt x="4691" y="4309"/>
                      <a:pt x="4621" y="4263"/>
                    </a:cubicBezTo>
                    <a:lnTo>
                      <a:pt x="255" y="35"/>
                    </a:lnTo>
                    <a:cubicBezTo>
                      <a:pt x="232" y="12"/>
                      <a:pt x="197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0" name="Google Shape;450;p44"/>
              <p:cNvSpPr/>
              <p:nvPr/>
            </p:nvSpPr>
            <p:spPr>
              <a:xfrm>
                <a:off x="6889736" y="1786763"/>
                <a:ext cx="763184" cy="323792"/>
              </a:xfrm>
              <a:custGeom>
                <a:avLst/>
                <a:gdLst/>
                <a:ahLst/>
                <a:cxnLst/>
                <a:rect l="l" t="t" r="r" b="b"/>
                <a:pathLst>
                  <a:path w="20862" h="8851" extrusionOk="0">
                    <a:moveTo>
                      <a:pt x="3546" y="0"/>
                    </a:moveTo>
                    <a:cubicBezTo>
                      <a:pt x="3375" y="0"/>
                      <a:pt x="3210" y="52"/>
                      <a:pt x="3071" y="156"/>
                    </a:cubicBezTo>
                    <a:cubicBezTo>
                      <a:pt x="2840" y="387"/>
                      <a:pt x="2864" y="757"/>
                      <a:pt x="2979" y="1057"/>
                    </a:cubicBezTo>
                    <a:cubicBezTo>
                      <a:pt x="3118" y="1427"/>
                      <a:pt x="3395" y="1704"/>
                      <a:pt x="3672" y="1981"/>
                    </a:cubicBezTo>
                    <a:cubicBezTo>
                      <a:pt x="3926" y="2259"/>
                      <a:pt x="4180" y="2559"/>
                      <a:pt x="4296" y="2929"/>
                    </a:cubicBezTo>
                    <a:cubicBezTo>
                      <a:pt x="4388" y="3298"/>
                      <a:pt x="4296" y="3760"/>
                      <a:pt x="3949" y="3945"/>
                    </a:cubicBezTo>
                    <a:cubicBezTo>
                      <a:pt x="3815" y="4024"/>
                      <a:pt x="3662" y="4049"/>
                      <a:pt x="3501" y="4049"/>
                    </a:cubicBezTo>
                    <a:cubicBezTo>
                      <a:pt x="3209" y="4049"/>
                      <a:pt x="2890" y="3965"/>
                      <a:pt x="2602" y="3965"/>
                    </a:cubicBezTo>
                    <a:cubicBezTo>
                      <a:pt x="2397" y="3965"/>
                      <a:pt x="2208" y="4008"/>
                      <a:pt x="2055" y="4153"/>
                    </a:cubicBezTo>
                    <a:cubicBezTo>
                      <a:pt x="1847" y="4338"/>
                      <a:pt x="1824" y="4708"/>
                      <a:pt x="1986" y="4939"/>
                    </a:cubicBezTo>
                    <a:cubicBezTo>
                      <a:pt x="2170" y="5170"/>
                      <a:pt x="2540" y="5285"/>
                      <a:pt x="2586" y="5562"/>
                    </a:cubicBezTo>
                    <a:cubicBezTo>
                      <a:pt x="2609" y="5793"/>
                      <a:pt x="2448" y="5978"/>
                      <a:pt x="2286" y="6094"/>
                    </a:cubicBezTo>
                    <a:cubicBezTo>
                      <a:pt x="1801" y="6440"/>
                      <a:pt x="1200" y="6487"/>
                      <a:pt x="669" y="6671"/>
                    </a:cubicBezTo>
                    <a:cubicBezTo>
                      <a:pt x="391" y="6764"/>
                      <a:pt x="68" y="6926"/>
                      <a:pt x="45" y="7226"/>
                    </a:cubicBezTo>
                    <a:cubicBezTo>
                      <a:pt x="1" y="7602"/>
                      <a:pt x="423" y="7851"/>
                      <a:pt x="824" y="7851"/>
                    </a:cubicBezTo>
                    <a:cubicBezTo>
                      <a:pt x="842" y="7851"/>
                      <a:pt x="859" y="7851"/>
                      <a:pt x="877" y="7850"/>
                    </a:cubicBezTo>
                    <a:cubicBezTo>
                      <a:pt x="1916" y="7827"/>
                      <a:pt x="2656" y="6879"/>
                      <a:pt x="3557" y="6371"/>
                    </a:cubicBezTo>
                    <a:cubicBezTo>
                      <a:pt x="4108" y="6044"/>
                      <a:pt x="5121" y="5871"/>
                      <a:pt x="5955" y="5871"/>
                    </a:cubicBezTo>
                    <a:cubicBezTo>
                      <a:pt x="6240" y="5871"/>
                      <a:pt x="6504" y="5891"/>
                      <a:pt x="6722" y="5932"/>
                    </a:cubicBezTo>
                    <a:cubicBezTo>
                      <a:pt x="7161" y="5932"/>
                      <a:pt x="7507" y="6417"/>
                      <a:pt x="7392" y="6833"/>
                    </a:cubicBezTo>
                    <a:cubicBezTo>
                      <a:pt x="7253" y="7318"/>
                      <a:pt x="6676" y="7642"/>
                      <a:pt x="6745" y="8127"/>
                    </a:cubicBezTo>
                    <a:cubicBezTo>
                      <a:pt x="6796" y="8436"/>
                      <a:pt x="7116" y="8605"/>
                      <a:pt x="7438" y="8605"/>
                    </a:cubicBezTo>
                    <a:cubicBezTo>
                      <a:pt x="7549" y="8605"/>
                      <a:pt x="7661" y="8584"/>
                      <a:pt x="7762" y="8543"/>
                    </a:cubicBezTo>
                    <a:cubicBezTo>
                      <a:pt x="8154" y="8404"/>
                      <a:pt x="8432" y="8035"/>
                      <a:pt x="8709" y="7734"/>
                    </a:cubicBezTo>
                    <a:cubicBezTo>
                      <a:pt x="9286" y="7157"/>
                      <a:pt x="10026" y="6695"/>
                      <a:pt x="10857" y="6625"/>
                    </a:cubicBezTo>
                    <a:cubicBezTo>
                      <a:pt x="10919" y="6620"/>
                      <a:pt x="10980" y="6617"/>
                      <a:pt x="11042" y="6617"/>
                    </a:cubicBezTo>
                    <a:cubicBezTo>
                      <a:pt x="11796" y="6617"/>
                      <a:pt x="12574" y="7003"/>
                      <a:pt x="12937" y="7665"/>
                    </a:cubicBezTo>
                    <a:cubicBezTo>
                      <a:pt x="13168" y="8104"/>
                      <a:pt x="13306" y="8728"/>
                      <a:pt x="13815" y="8843"/>
                    </a:cubicBezTo>
                    <a:cubicBezTo>
                      <a:pt x="13846" y="8848"/>
                      <a:pt x="13877" y="8850"/>
                      <a:pt x="13907" y="8850"/>
                    </a:cubicBezTo>
                    <a:cubicBezTo>
                      <a:pt x="14175" y="8850"/>
                      <a:pt x="14427" y="8676"/>
                      <a:pt x="14531" y="8427"/>
                    </a:cubicBezTo>
                    <a:cubicBezTo>
                      <a:pt x="14646" y="8150"/>
                      <a:pt x="14577" y="7827"/>
                      <a:pt x="14369" y="7596"/>
                    </a:cubicBezTo>
                    <a:cubicBezTo>
                      <a:pt x="14115" y="7272"/>
                      <a:pt x="13607" y="7087"/>
                      <a:pt x="13584" y="6671"/>
                    </a:cubicBezTo>
                    <a:cubicBezTo>
                      <a:pt x="13584" y="6417"/>
                      <a:pt x="13792" y="6209"/>
                      <a:pt x="14023" y="6071"/>
                    </a:cubicBezTo>
                    <a:cubicBezTo>
                      <a:pt x="14462" y="5817"/>
                      <a:pt x="14993" y="5793"/>
                      <a:pt x="15501" y="5793"/>
                    </a:cubicBezTo>
                    <a:cubicBezTo>
                      <a:pt x="16241" y="5793"/>
                      <a:pt x="16980" y="5840"/>
                      <a:pt x="17673" y="6117"/>
                    </a:cubicBezTo>
                    <a:cubicBezTo>
                      <a:pt x="17996" y="6232"/>
                      <a:pt x="18320" y="6417"/>
                      <a:pt x="18666" y="6533"/>
                    </a:cubicBezTo>
                    <a:cubicBezTo>
                      <a:pt x="18844" y="6584"/>
                      <a:pt x="19042" y="6620"/>
                      <a:pt x="19238" y="6620"/>
                    </a:cubicBezTo>
                    <a:cubicBezTo>
                      <a:pt x="19400" y="6620"/>
                      <a:pt x="19560" y="6595"/>
                      <a:pt x="19706" y="6533"/>
                    </a:cubicBezTo>
                    <a:cubicBezTo>
                      <a:pt x="20029" y="6394"/>
                      <a:pt x="20284" y="6048"/>
                      <a:pt x="20191" y="5701"/>
                    </a:cubicBezTo>
                    <a:cubicBezTo>
                      <a:pt x="20099" y="5262"/>
                      <a:pt x="19614" y="5077"/>
                      <a:pt x="19175" y="5054"/>
                    </a:cubicBezTo>
                    <a:cubicBezTo>
                      <a:pt x="19066" y="5045"/>
                      <a:pt x="18958" y="5041"/>
                      <a:pt x="18850" y="5041"/>
                    </a:cubicBezTo>
                    <a:cubicBezTo>
                      <a:pt x="18404" y="5041"/>
                      <a:pt x="17957" y="5105"/>
                      <a:pt x="17511" y="5123"/>
                    </a:cubicBezTo>
                    <a:cubicBezTo>
                      <a:pt x="17373" y="5123"/>
                      <a:pt x="17188" y="5100"/>
                      <a:pt x="17095" y="5008"/>
                    </a:cubicBezTo>
                    <a:cubicBezTo>
                      <a:pt x="16887" y="4777"/>
                      <a:pt x="17095" y="4430"/>
                      <a:pt x="17303" y="4199"/>
                    </a:cubicBezTo>
                    <a:cubicBezTo>
                      <a:pt x="17927" y="3529"/>
                      <a:pt x="18620" y="2836"/>
                      <a:pt x="19521" y="2628"/>
                    </a:cubicBezTo>
                    <a:cubicBezTo>
                      <a:pt x="19983" y="2513"/>
                      <a:pt x="20561" y="2490"/>
                      <a:pt x="20723" y="2051"/>
                    </a:cubicBezTo>
                    <a:cubicBezTo>
                      <a:pt x="20861" y="1681"/>
                      <a:pt x="20492" y="1242"/>
                      <a:pt x="20099" y="1196"/>
                    </a:cubicBezTo>
                    <a:lnTo>
                      <a:pt x="20076" y="1196"/>
                    </a:lnTo>
                    <a:cubicBezTo>
                      <a:pt x="20035" y="1191"/>
                      <a:pt x="19994" y="1189"/>
                      <a:pt x="19954" y="1189"/>
                    </a:cubicBezTo>
                    <a:cubicBezTo>
                      <a:pt x="19602" y="1189"/>
                      <a:pt x="19257" y="1361"/>
                      <a:pt x="18967" y="1589"/>
                    </a:cubicBezTo>
                    <a:cubicBezTo>
                      <a:pt x="18297" y="2074"/>
                      <a:pt x="17765" y="2744"/>
                      <a:pt x="17118" y="3275"/>
                    </a:cubicBezTo>
                    <a:cubicBezTo>
                      <a:pt x="16992" y="3359"/>
                      <a:pt x="16866" y="3463"/>
                      <a:pt x="16704" y="3463"/>
                    </a:cubicBezTo>
                    <a:cubicBezTo>
                      <a:pt x="16688" y="3463"/>
                      <a:pt x="16673" y="3462"/>
                      <a:pt x="16656" y="3460"/>
                    </a:cubicBezTo>
                    <a:cubicBezTo>
                      <a:pt x="16379" y="3414"/>
                      <a:pt x="16264" y="3044"/>
                      <a:pt x="16379" y="2767"/>
                    </a:cubicBezTo>
                    <a:cubicBezTo>
                      <a:pt x="16495" y="2513"/>
                      <a:pt x="16749" y="2351"/>
                      <a:pt x="16957" y="2143"/>
                    </a:cubicBezTo>
                    <a:cubicBezTo>
                      <a:pt x="17303" y="1843"/>
                      <a:pt x="17604" y="1288"/>
                      <a:pt x="17326" y="896"/>
                    </a:cubicBezTo>
                    <a:cubicBezTo>
                      <a:pt x="17206" y="716"/>
                      <a:pt x="16999" y="635"/>
                      <a:pt x="16779" y="635"/>
                    </a:cubicBezTo>
                    <a:cubicBezTo>
                      <a:pt x="16576" y="635"/>
                      <a:pt x="16361" y="704"/>
                      <a:pt x="16194" y="826"/>
                    </a:cubicBezTo>
                    <a:cubicBezTo>
                      <a:pt x="15848" y="1080"/>
                      <a:pt x="15663" y="1473"/>
                      <a:pt x="15478" y="1843"/>
                    </a:cubicBezTo>
                    <a:cubicBezTo>
                      <a:pt x="15178" y="2397"/>
                      <a:pt x="14831" y="2929"/>
                      <a:pt x="14346" y="3321"/>
                    </a:cubicBezTo>
                    <a:cubicBezTo>
                      <a:pt x="13946" y="3646"/>
                      <a:pt x="13435" y="3859"/>
                      <a:pt x="12918" y="3859"/>
                    </a:cubicBezTo>
                    <a:cubicBezTo>
                      <a:pt x="12809" y="3859"/>
                      <a:pt x="12699" y="3850"/>
                      <a:pt x="12590" y="3830"/>
                    </a:cubicBezTo>
                    <a:cubicBezTo>
                      <a:pt x="12521" y="3807"/>
                      <a:pt x="12428" y="3783"/>
                      <a:pt x="12382" y="3714"/>
                    </a:cubicBezTo>
                    <a:cubicBezTo>
                      <a:pt x="12244" y="3599"/>
                      <a:pt x="12313" y="3391"/>
                      <a:pt x="12428" y="3252"/>
                    </a:cubicBezTo>
                    <a:cubicBezTo>
                      <a:pt x="12521" y="3113"/>
                      <a:pt x="12683" y="2998"/>
                      <a:pt x="12752" y="2836"/>
                    </a:cubicBezTo>
                    <a:cubicBezTo>
                      <a:pt x="12914" y="2513"/>
                      <a:pt x="12636" y="2074"/>
                      <a:pt x="12267" y="1981"/>
                    </a:cubicBezTo>
                    <a:cubicBezTo>
                      <a:pt x="12218" y="1972"/>
                      <a:pt x="12169" y="1968"/>
                      <a:pt x="12121" y="1968"/>
                    </a:cubicBezTo>
                    <a:cubicBezTo>
                      <a:pt x="11802" y="1968"/>
                      <a:pt x="11494" y="2156"/>
                      <a:pt x="11273" y="2397"/>
                    </a:cubicBezTo>
                    <a:cubicBezTo>
                      <a:pt x="11065" y="2651"/>
                      <a:pt x="10927" y="2975"/>
                      <a:pt x="10719" y="3229"/>
                    </a:cubicBezTo>
                    <a:cubicBezTo>
                      <a:pt x="10545" y="3461"/>
                      <a:pt x="10290" y="3644"/>
                      <a:pt x="10023" y="3644"/>
                    </a:cubicBezTo>
                    <a:cubicBezTo>
                      <a:pt x="9970" y="3644"/>
                      <a:pt x="9917" y="3637"/>
                      <a:pt x="9864" y="3622"/>
                    </a:cubicBezTo>
                    <a:cubicBezTo>
                      <a:pt x="9217" y="3460"/>
                      <a:pt x="8986" y="2351"/>
                      <a:pt x="8501" y="1889"/>
                    </a:cubicBezTo>
                    <a:cubicBezTo>
                      <a:pt x="8177" y="1566"/>
                      <a:pt x="7738" y="1381"/>
                      <a:pt x="7299" y="1381"/>
                    </a:cubicBezTo>
                    <a:cubicBezTo>
                      <a:pt x="6953" y="1381"/>
                      <a:pt x="6514" y="1589"/>
                      <a:pt x="6537" y="1935"/>
                    </a:cubicBezTo>
                    <a:cubicBezTo>
                      <a:pt x="6537" y="2282"/>
                      <a:pt x="6953" y="2513"/>
                      <a:pt x="6953" y="2836"/>
                    </a:cubicBezTo>
                    <a:cubicBezTo>
                      <a:pt x="6953" y="3090"/>
                      <a:pt x="6722" y="3298"/>
                      <a:pt x="6468" y="3298"/>
                    </a:cubicBezTo>
                    <a:cubicBezTo>
                      <a:pt x="6449" y="3300"/>
                      <a:pt x="6430" y="3301"/>
                      <a:pt x="6412" y="3301"/>
                    </a:cubicBezTo>
                    <a:cubicBezTo>
                      <a:pt x="6180" y="3301"/>
                      <a:pt x="5969" y="3171"/>
                      <a:pt x="5798" y="3021"/>
                    </a:cubicBezTo>
                    <a:cubicBezTo>
                      <a:pt x="5336" y="2582"/>
                      <a:pt x="5174" y="1935"/>
                      <a:pt x="4943" y="1334"/>
                    </a:cubicBezTo>
                    <a:cubicBezTo>
                      <a:pt x="4735" y="757"/>
                      <a:pt x="4342" y="133"/>
                      <a:pt x="3718" y="18"/>
                    </a:cubicBezTo>
                    <a:cubicBezTo>
                      <a:pt x="3661" y="6"/>
                      <a:pt x="3603" y="0"/>
                      <a:pt x="35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1" name="Google Shape;451;p44"/>
              <p:cNvSpPr/>
              <p:nvPr/>
            </p:nvSpPr>
            <p:spPr>
              <a:xfrm>
                <a:off x="7654574" y="1748680"/>
                <a:ext cx="55825" cy="53447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461" extrusionOk="0">
                    <a:moveTo>
                      <a:pt x="854" y="0"/>
                    </a:moveTo>
                    <a:cubicBezTo>
                      <a:pt x="786" y="0"/>
                      <a:pt x="722" y="7"/>
                      <a:pt x="670" y="19"/>
                    </a:cubicBezTo>
                    <a:cubicBezTo>
                      <a:pt x="463" y="42"/>
                      <a:pt x="255" y="88"/>
                      <a:pt x="116" y="250"/>
                    </a:cubicBezTo>
                    <a:cubicBezTo>
                      <a:pt x="24" y="365"/>
                      <a:pt x="0" y="527"/>
                      <a:pt x="0" y="689"/>
                    </a:cubicBezTo>
                    <a:cubicBezTo>
                      <a:pt x="0" y="897"/>
                      <a:pt x="47" y="1128"/>
                      <a:pt x="208" y="1290"/>
                    </a:cubicBezTo>
                    <a:cubicBezTo>
                      <a:pt x="332" y="1413"/>
                      <a:pt x="493" y="1460"/>
                      <a:pt x="664" y="1460"/>
                    </a:cubicBezTo>
                    <a:cubicBezTo>
                      <a:pt x="844" y="1460"/>
                      <a:pt x="1035" y="1407"/>
                      <a:pt x="1202" y="1336"/>
                    </a:cubicBezTo>
                    <a:cubicBezTo>
                      <a:pt x="1294" y="1290"/>
                      <a:pt x="1387" y="1243"/>
                      <a:pt x="1433" y="1174"/>
                    </a:cubicBezTo>
                    <a:cubicBezTo>
                      <a:pt x="1502" y="1082"/>
                      <a:pt x="1502" y="897"/>
                      <a:pt x="1502" y="804"/>
                    </a:cubicBezTo>
                    <a:cubicBezTo>
                      <a:pt x="1525" y="597"/>
                      <a:pt x="1525" y="458"/>
                      <a:pt x="1387" y="273"/>
                    </a:cubicBezTo>
                    <a:cubicBezTo>
                      <a:pt x="1300" y="65"/>
                      <a:pt x="1057" y="0"/>
                      <a:pt x="8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2" name="Google Shape;452;p44"/>
              <p:cNvSpPr/>
              <p:nvPr/>
            </p:nvSpPr>
            <p:spPr>
              <a:xfrm>
                <a:off x="7578519" y="1984019"/>
                <a:ext cx="42289" cy="35851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980" extrusionOk="0">
                    <a:moveTo>
                      <a:pt x="952" y="0"/>
                    </a:moveTo>
                    <a:cubicBezTo>
                      <a:pt x="936" y="0"/>
                      <a:pt x="918" y="3"/>
                      <a:pt x="901" y="9"/>
                    </a:cubicBezTo>
                    <a:cubicBezTo>
                      <a:pt x="855" y="9"/>
                      <a:pt x="832" y="78"/>
                      <a:pt x="832" y="124"/>
                    </a:cubicBezTo>
                    <a:cubicBezTo>
                      <a:pt x="832" y="124"/>
                      <a:pt x="901" y="401"/>
                      <a:pt x="763" y="586"/>
                    </a:cubicBezTo>
                    <a:cubicBezTo>
                      <a:pt x="662" y="707"/>
                      <a:pt x="473" y="776"/>
                      <a:pt x="227" y="776"/>
                    </a:cubicBezTo>
                    <a:cubicBezTo>
                      <a:pt x="191" y="776"/>
                      <a:pt x="154" y="774"/>
                      <a:pt x="116" y="771"/>
                    </a:cubicBezTo>
                    <a:cubicBezTo>
                      <a:pt x="46" y="771"/>
                      <a:pt x="0" y="817"/>
                      <a:pt x="0" y="864"/>
                    </a:cubicBezTo>
                    <a:cubicBezTo>
                      <a:pt x="0" y="933"/>
                      <a:pt x="46" y="979"/>
                      <a:pt x="93" y="979"/>
                    </a:cubicBezTo>
                    <a:lnTo>
                      <a:pt x="231" y="979"/>
                    </a:lnTo>
                    <a:cubicBezTo>
                      <a:pt x="555" y="979"/>
                      <a:pt x="786" y="910"/>
                      <a:pt x="924" y="725"/>
                    </a:cubicBezTo>
                    <a:cubicBezTo>
                      <a:pt x="1155" y="448"/>
                      <a:pt x="1040" y="78"/>
                      <a:pt x="1040" y="78"/>
                    </a:cubicBezTo>
                    <a:cubicBezTo>
                      <a:pt x="1040" y="26"/>
                      <a:pt x="1001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3" name="Google Shape;453;p44"/>
              <p:cNvSpPr/>
              <p:nvPr/>
            </p:nvSpPr>
            <p:spPr>
              <a:xfrm>
                <a:off x="7686694" y="1753253"/>
                <a:ext cx="21145" cy="26559"/>
              </a:xfrm>
              <a:custGeom>
                <a:avLst/>
                <a:gdLst/>
                <a:ahLst/>
                <a:cxnLst/>
                <a:rect l="l" t="t" r="r" b="b"/>
                <a:pathLst>
                  <a:path w="578" h="726" extrusionOk="0">
                    <a:moveTo>
                      <a:pt x="130" y="0"/>
                    </a:moveTo>
                    <a:cubicBezTo>
                      <a:pt x="82" y="0"/>
                      <a:pt x="40" y="22"/>
                      <a:pt x="23" y="56"/>
                    </a:cubicBezTo>
                    <a:cubicBezTo>
                      <a:pt x="0" y="125"/>
                      <a:pt x="23" y="171"/>
                      <a:pt x="70" y="194"/>
                    </a:cubicBezTo>
                    <a:cubicBezTo>
                      <a:pt x="93" y="217"/>
                      <a:pt x="347" y="356"/>
                      <a:pt x="301" y="610"/>
                    </a:cubicBezTo>
                    <a:cubicBezTo>
                      <a:pt x="278" y="656"/>
                      <a:pt x="324" y="726"/>
                      <a:pt x="370" y="726"/>
                    </a:cubicBezTo>
                    <a:lnTo>
                      <a:pt x="393" y="726"/>
                    </a:lnTo>
                    <a:cubicBezTo>
                      <a:pt x="462" y="726"/>
                      <a:pt x="486" y="703"/>
                      <a:pt x="509" y="656"/>
                    </a:cubicBezTo>
                    <a:cubicBezTo>
                      <a:pt x="578" y="310"/>
                      <a:pt x="324" y="79"/>
                      <a:pt x="185" y="9"/>
                    </a:cubicBezTo>
                    <a:cubicBezTo>
                      <a:pt x="167" y="3"/>
                      <a:pt x="148" y="0"/>
                      <a:pt x="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4" name="Google Shape;454;p44"/>
              <p:cNvSpPr/>
              <p:nvPr/>
            </p:nvSpPr>
            <p:spPr>
              <a:xfrm>
                <a:off x="7333413" y="1865928"/>
                <a:ext cx="14377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811" extrusionOk="0">
                    <a:moveTo>
                      <a:pt x="108" y="0"/>
                    </a:moveTo>
                    <a:cubicBezTo>
                      <a:pt x="69" y="0"/>
                      <a:pt x="37" y="20"/>
                      <a:pt x="23" y="48"/>
                    </a:cubicBezTo>
                    <a:cubicBezTo>
                      <a:pt x="0" y="95"/>
                      <a:pt x="0" y="164"/>
                      <a:pt x="46" y="210"/>
                    </a:cubicBezTo>
                    <a:cubicBezTo>
                      <a:pt x="46" y="210"/>
                      <a:pt x="139" y="256"/>
                      <a:pt x="162" y="372"/>
                    </a:cubicBezTo>
                    <a:cubicBezTo>
                      <a:pt x="162" y="441"/>
                      <a:pt x="116" y="534"/>
                      <a:pt x="46" y="626"/>
                    </a:cubicBezTo>
                    <a:cubicBezTo>
                      <a:pt x="0" y="672"/>
                      <a:pt x="0" y="742"/>
                      <a:pt x="46" y="788"/>
                    </a:cubicBezTo>
                    <a:cubicBezTo>
                      <a:pt x="46" y="788"/>
                      <a:pt x="92" y="811"/>
                      <a:pt x="116" y="811"/>
                    </a:cubicBezTo>
                    <a:cubicBezTo>
                      <a:pt x="139" y="811"/>
                      <a:pt x="162" y="811"/>
                      <a:pt x="185" y="788"/>
                    </a:cubicBezTo>
                    <a:cubicBezTo>
                      <a:pt x="324" y="649"/>
                      <a:pt x="393" y="487"/>
                      <a:pt x="370" y="349"/>
                    </a:cubicBezTo>
                    <a:cubicBezTo>
                      <a:pt x="347" y="141"/>
                      <a:pt x="185" y="25"/>
                      <a:pt x="185" y="25"/>
                    </a:cubicBezTo>
                    <a:cubicBezTo>
                      <a:pt x="158" y="8"/>
                      <a:pt x="132" y="0"/>
                      <a:pt x="1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5" name="Google Shape;455;p44"/>
              <p:cNvSpPr/>
              <p:nvPr/>
            </p:nvSpPr>
            <p:spPr>
              <a:xfrm>
                <a:off x="7148304" y="2059965"/>
                <a:ext cx="54983" cy="2751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752" extrusionOk="0">
                    <a:moveTo>
                      <a:pt x="1375" y="1"/>
                    </a:moveTo>
                    <a:cubicBezTo>
                      <a:pt x="1346" y="1"/>
                      <a:pt x="1317" y="12"/>
                      <a:pt x="1294" y="35"/>
                    </a:cubicBezTo>
                    <a:cubicBezTo>
                      <a:pt x="1294" y="56"/>
                      <a:pt x="855" y="536"/>
                      <a:pt x="306" y="536"/>
                    </a:cubicBezTo>
                    <a:cubicBezTo>
                      <a:pt x="251" y="536"/>
                      <a:pt x="196" y="531"/>
                      <a:pt x="139" y="520"/>
                    </a:cubicBezTo>
                    <a:cubicBezTo>
                      <a:pt x="131" y="516"/>
                      <a:pt x="121" y="514"/>
                      <a:pt x="112" y="514"/>
                    </a:cubicBezTo>
                    <a:cubicBezTo>
                      <a:pt x="70" y="514"/>
                      <a:pt x="23" y="552"/>
                      <a:pt x="23" y="590"/>
                    </a:cubicBezTo>
                    <a:cubicBezTo>
                      <a:pt x="0" y="659"/>
                      <a:pt x="47" y="705"/>
                      <a:pt x="116" y="728"/>
                    </a:cubicBezTo>
                    <a:cubicBezTo>
                      <a:pt x="185" y="728"/>
                      <a:pt x="255" y="751"/>
                      <a:pt x="324" y="751"/>
                    </a:cubicBezTo>
                    <a:cubicBezTo>
                      <a:pt x="971" y="751"/>
                      <a:pt x="1433" y="220"/>
                      <a:pt x="1456" y="197"/>
                    </a:cubicBezTo>
                    <a:cubicBezTo>
                      <a:pt x="1502" y="151"/>
                      <a:pt x="1502" y="81"/>
                      <a:pt x="1456" y="35"/>
                    </a:cubicBezTo>
                    <a:cubicBezTo>
                      <a:pt x="1433" y="12"/>
                      <a:pt x="1404" y="1"/>
                      <a:pt x="13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6" name="Google Shape;456;p44"/>
              <p:cNvSpPr/>
              <p:nvPr/>
            </p:nvSpPr>
            <p:spPr>
              <a:xfrm>
                <a:off x="7005448" y="1794518"/>
                <a:ext cx="54142" cy="35997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984" extrusionOk="0">
                    <a:moveTo>
                      <a:pt x="275" y="0"/>
                    </a:moveTo>
                    <a:cubicBezTo>
                      <a:pt x="164" y="0"/>
                      <a:pt x="93" y="14"/>
                      <a:pt x="93" y="14"/>
                    </a:cubicBezTo>
                    <a:cubicBezTo>
                      <a:pt x="47" y="14"/>
                      <a:pt x="1" y="83"/>
                      <a:pt x="1" y="129"/>
                    </a:cubicBezTo>
                    <a:cubicBezTo>
                      <a:pt x="20" y="186"/>
                      <a:pt x="55" y="227"/>
                      <a:pt x="105" y="227"/>
                    </a:cubicBezTo>
                    <a:cubicBezTo>
                      <a:pt x="116" y="227"/>
                      <a:pt x="127" y="226"/>
                      <a:pt x="140" y="221"/>
                    </a:cubicBezTo>
                    <a:cubicBezTo>
                      <a:pt x="145" y="221"/>
                      <a:pt x="199" y="213"/>
                      <a:pt x="280" y="213"/>
                    </a:cubicBezTo>
                    <a:cubicBezTo>
                      <a:pt x="525" y="213"/>
                      <a:pt x="1023" y="291"/>
                      <a:pt x="1248" y="915"/>
                    </a:cubicBezTo>
                    <a:cubicBezTo>
                      <a:pt x="1272" y="961"/>
                      <a:pt x="1318" y="984"/>
                      <a:pt x="1341" y="984"/>
                    </a:cubicBezTo>
                    <a:lnTo>
                      <a:pt x="1387" y="984"/>
                    </a:lnTo>
                    <a:cubicBezTo>
                      <a:pt x="1433" y="961"/>
                      <a:pt x="1480" y="891"/>
                      <a:pt x="1456" y="845"/>
                    </a:cubicBezTo>
                    <a:cubicBezTo>
                      <a:pt x="1185" y="100"/>
                      <a:pt x="579" y="0"/>
                      <a:pt x="27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7" name="Google Shape;457;p44"/>
              <p:cNvSpPr/>
              <p:nvPr/>
            </p:nvSpPr>
            <p:spPr>
              <a:xfrm>
                <a:off x="7503268" y="1822651"/>
                <a:ext cx="21181" cy="30693"/>
              </a:xfrm>
              <a:custGeom>
                <a:avLst/>
                <a:gdLst/>
                <a:ahLst/>
                <a:cxnLst/>
                <a:rect l="l" t="t" r="r" b="b"/>
                <a:pathLst>
                  <a:path w="579" h="839" extrusionOk="0">
                    <a:moveTo>
                      <a:pt x="421" y="1"/>
                    </a:moveTo>
                    <a:cubicBezTo>
                      <a:pt x="411" y="1"/>
                      <a:pt x="402" y="3"/>
                      <a:pt x="394" y="7"/>
                    </a:cubicBezTo>
                    <a:cubicBezTo>
                      <a:pt x="324" y="30"/>
                      <a:pt x="301" y="76"/>
                      <a:pt x="301" y="146"/>
                    </a:cubicBezTo>
                    <a:cubicBezTo>
                      <a:pt x="324" y="146"/>
                      <a:pt x="394" y="446"/>
                      <a:pt x="70" y="631"/>
                    </a:cubicBezTo>
                    <a:cubicBezTo>
                      <a:pt x="1" y="654"/>
                      <a:pt x="1" y="723"/>
                      <a:pt x="24" y="792"/>
                    </a:cubicBezTo>
                    <a:cubicBezTo>
                      <a:pt x="47" y="816"/>
                      <a:pt x="70" y="839"/>
                      <a:pt x="116" y="839"/>
                    </a:cubicBezTo>
                    <a:cubicBezTo>
                      <a:pt x="140" y="839"/>
                      <a:pt x="163" y="839"/>
                      <a:pt x="186" y="816"/>
                    </a:cubicBezTo>
                    <a:cubicBezTo>
                      <a:pt x="555" y="585"/>
                      <a:pt x="578" y="238"/>
                      <a:pt x="509" y="76"/>
                    </a:cubicBezTo>
                    <a:cubicBezTo>
                      <a:pt x="509" y="39"/>
                      <a:pt x="463" y="1"/>
                      <a:pt x="4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458" name="Google Shape;458;p44"/>
            <p:cNvSpPr/>
            <p:nvPr/>
          </p:nvSpPr>
          <p:spPr>
            <a:xfrm>
              <a:off x="7136847" y="1871562"/>
              <a:ext cx="19498" cy="35046"/>
            </a:xfrm>
            <a:custGeom>
              <a:avLst/>
              <a:gdLst/>
              <a:ahLst/>
              <a:cxnLst/>
              <a:rect l="l" t="t" r="r" b="b"/>
              <a:pathLst>
                <a:path w="533" h="958" extrusionOk="0">
                  <a:moveTo>
                    <a:pt x="121" y="1"/>
                  </a:moveTo>
                  <a:cubicBezTo>
                    <a:pt x="106" y="1"/>
                    <a:pt x="89" y="4"/>
                    <a:pt x="70" y="10"/>
                  </a:cubicBezTo>
                  <a:cubicBezTo>
                    <a:pt x="24" y="33"/>
                    <a:pt x="1" y="102"/>
                    <a:pt x="47" y="172"/>
                  </a:cubicBezTo>
                  <a:cubicBezTo>
                    <a:pt x="47" y="172"/>
                    <a:pt x="278" y="564"/>
                    <a:pt x="47" y="772"/>
                  </a:cubicBezTo>
                  <a:cubicBezTo>
                    <a:pt x="24" y="795"/>
                    <a:pt x="24" y="865"/>
                    <a:pt x="47" y="911"/>
                  </a:cubicBezTo>
                  <a:cubicBezTo>
                    <a:pt x="70" y="934"/>
                    <a:pt x="93" y="957"/>
                    <a:pt x="140" y="957"/>
                  </a:cubicBezTo>
                  <a:cubicBezTo>
                    <a:pt x="163" y="957"/>
                    <a:pt x="186" y="934"/>
                    <a:pt x="209" y="911"/>
                  </a:cubicBezTo>
                  <a:cubicBezTo>
                    <a:pt x="532" y="611"/>
                    <a:pt x="232" y="79"/>
                    <a:pt x="232" y="56"/>
                  </a:cubicBezTo>
                  <a:cubicBezTo>
                    <a:pt x="198" y="22"/>
                    <a:pt x="164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59" name="Google Shape;459;p44"/>
            <p:cNvGrpSpPr/>
            <p:nvPr/>
          </p:nvGrpSpPr>
          <p:grpSpPr>
            <a:xfrm>
              <a:off x="5315425" y="818788"/>
              <a:ext cx="838025" cy="1165225"/>
              <a:chOff x="5086825" y="818788"/>
              <a:chExt cx="838025" cy="1165225"/>
            </a:xfrm>
          </p:grpSpPr>
          <p:sp>
            <p:nvSpPr>
              <p:cNvPr id="460" name="Google Shape;460;p44"/>
              <p:cNvSpPr/>
              <p:nvPr/>
            </p:nvSpPr>
            <p:spPr>
              <a:xfrm>
                <a:off x="5438300" y="1266150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1" name="Google Shape;461;p44"/>
              <p:cNvSpPr/>
              <p:nvPr/>
            </p:nvSpPr>
            <p:spPr>
              <a:xfrm>
                <a:off x="5086825" y="1307213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2" name="Google Shape;462;p44"/>
              <p:cNvSpPr/>
              <p:nvPr/>
            </p:nvSpPr>
            <p:spPr>
              <a:xfrm>
                <a:off x="5869050" y="1456488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3" name="Google Shape;463;p44"/>
              <p:cNvSpPr/>
              <p:nvPr/>
            </p:nvSpPr>
            <p:spPr>
              <a:xfrm>
                <a:off x="5141025" y="1733213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4" name="Google Shape;464;p44"/>
              <p:cNvSpPr/>
              <p:nvPr/>
            </p:nvSpPr>
            <p:spPr>
              <a:xfrm>
                <a:off x="5211650" y="818788"/>
                <a:ext cx="250800" cy="250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5" name="Google Shape;465;p44"/>
              <p:cNvSpPr/>
              <p:nvPr/>
            </p:nvSpPr>
            <p:spPr>
              <a:xfrm>
                <a:off x="5770925" y="1098475"/>
                <a:ext cx="55800" cy="55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466" name="Google Shape;466;p44"/>
            <p:cNvSpPr/>
            <p:nvPr/>
          </p:nvSpPr>
          <p:spPr>
            <a:xfrm>
              <a:off x="6172600" y="2407175"/>
              <a:ext cx="779553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7" name="Google Shape;467;p44"/>
            <p:cNvSpPr/>
            <p:nvPr/>
          </p:nvSpPr>
          <p:spPr>
            <a:xfrm>
              <a:off x="6172600" y="2519793"/>
              <a:ext cx="779553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8" name="Google Shape;468;p44"/>
            <p:cNvSpPr/>
            <p:nvPr/>
          </p:nvSpPr>
          <p:spPr>
            <a:xfrm>
              <a:off x="6172600" y="280667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9" name="Google Shape;469;p44"/>
            <p:cNvSpPr/>
            <p:nvPr/>
          </p:nvSpPr>
          <p:spPr>
            <a:xfrm>
              <a:off x="6172600" y="2919304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0" name="Google Shape;470;p44"/>
            <p:cNvSpPr/>
            <p:nvPr/>
          </p:nvSpPr>
          <p:spPr>
            <a:xfrm>
              <a:off x="6172600" y="3031935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1" name="Google Shape;471;p44"/>
            <p:cNvSpPr/>
            <p:nvPr/>
          </p:nvSpPr>
          <p:spPr>
            <a:xfrm>
              <a:off x="6172600" y="3144565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2" name="Google Shape;472;p44"/>
            <p:cNvSpPr/>
            <p:nvPr/>
          </p:nvSpPr>
          <p:spPr>
            <a:xfrm>
              <a:off x="6172600" y="3257196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3" name="Google Shape;473;p44"/>
            <p:cNvSpPr/>
            <p:nvPr/>
          </p:nvSpPr>
          <p:spPr>
            <a:xfrm>
              <a:off x="6172600" y="3369827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4" name="Google Shape;474;p44"/>
            <p:cNvSpPr/>
            <p:nvPr/>
          </p:nvSpPr>
          <p:spPr>
            <a:xfrm>
              <a:off x="6172600" y="3881960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5" name="Google Shape;475;p44"/>
            <p:cNvSpPr/>
            <p:nvPr/>
          </p:nvSpPr>
          <p:spPr>
            <a:xfrm>
              <a:off x="6172600" y="3994590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6" name="Google Shape;476;p44"/>
            <p:cNvSpPr/>
            <p:nvPr/>
          </p:nvSpPr>
          <p:spPr>
            <a:xfrm>
              <a:off x="6172600" y="4107221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7" name="Google Shape;477;p44"/>
            <p:cNvSpPr/>
            <p:nvPr/>
          </p:nvSpPr>
          <p:spPr>
            <a:xfrm>
              <a:off x="6172600" y="4219852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8" name="Google Shape;478;p44"/>
            <p:cNvSpPr/>
            <p:nvPr/>
          </p:nvSpPr>
          <p:spPr>
            <a:xfrm>
              <a:off x="6172600" y="349785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9" name="Google Shape;479;p44"/>
            <p:cNvSpPr/>
            <p:nvPr/>
          </p:nvSpPr>
          <p:spPr>
            <a:xfrm>
              <a:off x="6172600" y="3610483"/>
              <a:ext cx="1424219" cy="24432"/>
            </a:xfrm>
            <a:custGeom>
              <a:avLst/>
              <a:gdLst/>
              <a:ahLst/>
              <a:cxnLst/>
              <a:rect l="l" t="t" r="r" b="b"/>
              <a:pathLst>
                <a:path w="13701" h="440" extrusionOk="0">
                  <a:moveTo>
                    <a:pt x="208" y="0"/>
                  </a:moveTo>
                  <a:cubicBezTo>
                    <a:pt x="93" y="0"/>
                    <a:pt x="0" y="93"/>
                    <a:pt x="0" y="208"/>
                  </a:cubicBezTo>
                  <a:cubicBezTo>
                    <a:pt x="0" y="324"/>
                    <a:pt x="93" y="439"/>
                    <a:pt x="208" y="439"/>
                  </a:cubicBezTo>
                  <a:lnTo>
                    <a:pt x="13469" y="439"/>
                  </a:lnTo>
                  <a:cubicBezTo>
                    <a:pt x="13585" y="439"/>
                    <a:pt x="13701" y="324"/>
                    <a:pt x="13701" y="208"/>
                  </a:cubicBezTo>
                  <a:cubicBezTo>
                    <a:pt x="13701" y="93"/>
                    <a:pt x="13585" y="0"/>
                    <a:pt x="13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0" name="Google Shape;480;p44"/>
            <p:cNvSpPr/>
            <p:nvPr/>
          </p:nvSpPr>
          <p:spPr>
            <a:xfrm>
              <a:off x="6044400" y="2296675"/>
              <a:ext cx="1680600" cy="3603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1" name="Google Shape;481;p44"/>
            <p:cNvSpPr/>
            <p:nvPr/>
          </p:nvSpPr>
          <p:spPr>
            <a:xfrm>
              <a:off x="6044400" y="2707513"/>
              <a:ext cx="1680600" cy="10191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2" name="Google Shape;482;p44"/>
            <p:cNvSpPr/>
            <p:nvPr/>
          </p:nvSpPr>
          <p:spPr>
            <a:xfrm>
              <a:off x="6044400" y="3809400"/>
              <a:ext cx="1680600" cy="5118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" name="Google Shape;247;p40">
            <a:extLst>
              <a:ext uri="{FF2B5EF4-FFF2-40B4-BE49-F238E27FC236}">
                <a16:creationId xmlns:a16="http://schemas.microsoft.com/office/drawing/2014/main" id="{63E68B45-72FC-FEE6-A74E-87E84F5D8350}"/>
              </a:ext>
            </a:extLst>
          </p:cNvPr>
          <p:cNvSpPr/>
          <p:nvPr/>
        </p:nvSpPr>
        <p:spPr>
          <a:xfrm>
            <a:off x="3806237" y="2291054"/>
            <a:ext cx="901931" cy="609988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252;p40">
            <a:extLst>
              <a:ext uri="{FF2B5EF4-FFF2-40B4-BE49-F238E27FC236}">
                <a16:creationId xmlns:a16="http://schemas.microsoft.com/office/drawing/2014/main" id="{C18F7D19-D417-9559-6E5C-85DB4D8D7BDA}"/>
              </a:ext>
            </a:extLst>
          </p:cNvPr>
          <p:cNvSpPr/>
          <p:nvPr/>
        </p:nvSpPr>
        <p:spPr>
          <a:xfrm>
            <a:off x="1076316" y="2291054"/>
            <a:ext cx="901931" cy="609988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7915A0-2E0B-3B3B-EA75-71A7D5882A7C}"/>
              </a:ext>
            </a:extLst>
          </p:cNvPr>
          <p:cNvSpPr txBox="1"/>
          <p:nvPr/>
        </p:nvSpPr>
        <p:spPr>
          <a:xfrm>
            <a:off x="326223" y="2950208"/>
            <a:ext cx="240211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Однією з головних сильних сторін книги є здатність Кіссінджера аналізувати важливі події та геополітичні рухи з врахуванням їхнього історичного контексту.</a:t>
            </a:r>
            <a:endParaRPr lang="uk-UA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9" name="Google Shape;409;p43">
            <a:extLst>
              <a:ext uri="{FF2B5EF4-FFF2-40B4-BE49-F238E27FC236}">
                <a16:creationId xmlns:a16="http://schemas.microsoft.com/office/drawing/2014/main" id="{D9E18724-4ECB-D18C-8A56-B3AED8F5BC86}"/>
              </a:ext>
            </a:extLst>
          </p:cNvPr>
          <p:cNvGrpSpPr/>
          <p:nvPr/>
        </p:nvGrpSpPr>
        <p:grpSpPr>
          <a:xfrm>
            <a:off x="1335513" y="2431050"/>
            <a:ext cx="383533" cy="292134"/>
            <a:chOff x="1724155" y="605301"/>
            <a:chExt cx="356808" cy="271777"/>
          </a:xfrm>
        </p:grpSpPr>
        <p:sp>
          <p:nvSpPr>
            <p:cNvPr id="20" name="Google Shape;410;p43">
              <a:extLst>
                <a:ext uri="{FF2B5EF4-FFF2-40B4-BE49-F238E27FC236}">
                  <a16:creationId xmlns:a16="http://schemas.microsoft.com/office/drawing/2014/main" id="{78B555B3-5B8A-3D83-00CB-CF1200B63271}"/>
                </a:ext>
              </a:extLst>
            </p:cNvPr>
            <p:cNvSpPr/>
            <p:nvPr/>
          </p:nvSpPr>
          <p:spPr>
            <a:xfrm>
              <a:off x="1724155" y="605301"/>
              <a:ext cx="335882" cy="271777"/>
            </a:xfrm>
            <a:custGeom>
              <a:avLst/>
              <a:gdLst/>
              <a:ahLst/>
              <a:cxnLst/>
              <a:rect l="l" t="t" r="r" b="b"/>
              <a:pathLst>
                <a:path w="11831" h="9573" extrusionOk="0">
                  <a:moveTo>
                    <a:pt x="737" y="1105"/>
                  </a:moveTo>
                  <a:lnTo>
                    <a:pt x="737" y="8406"/>
                  </a:lnTo>
                  <a:cubicBezTo>
                    <a:pt x="737" y="8576"/>
                    <a:pt x="874" y="8713"/>
                    <a:pt x="1044" y="8713"/>
                  </a:cubicBezTo>
                  <a:lnTo>
                    <a:pt x="5548" y="8713"/>
                  </a:lnTo>
                  <a:lnTo>
                    <a:pt x="5548" y="9081"/>
                  </a:lnTo>
                  <a:lnTo>
                    <a:pt x="369" y="9081"/>
                  </a:lnTo>
                  <a:lnTo>
                    <a:pt x="369" y="1105"/>
                  </a:lnTo>
                  <a:close/>
                  <a:moveTo>
                    <a:pt x="6652" y="8713"/>
                  </a:moveTo>
                  <a:lnTo>
                    <a:pt x="6652" y="9204"/>
                  </a:lnTo>
                  <a:lnTo>
                    <a:pt x="5916" y="9204"/>
                  </a:lnTo>
                  <a:lnTo>
                    <a:pt x="5916" y="8713"/>
                  </a:lnTo>
                  <a:close/>
                  <a:moveTo>
                    <a:pt x="1044" y="1"/>
                  </a:moveTo>
                  <a:cubicBezTo>
                    <a:pt x="875" y="1"/>
                    <a:pt x="737" y="138"/>
                    <a:pt x="737" y="308"/>
                  </a:cubicBezTo>
                  <a:lnTo>
                    <a:pt x="737" y="737"/>
                  </a:lnTo>
                  <a:lnTo>
                    <a:pt x="308" y="737"/>
                  </a:lnTo>
                  <a:cubicBezTo>
                    <a:pt x="138" y="737"/>
                    <a:pt x="1" y="874"/>
                    <a:pt x="1" y="1044"/>
                  </a:cubicBezTo>
                  <a:lnTo>
                    <a:pt x="1" y="9142"/>
                  </a:lnTo>
                  <a:cubicBezTo>
                    <a:pt x="1" y="9312"/>
                    <a:pt x="138" y="9450"/>
                    <a:pt x="308" y="9450"/>
                  </a:cubicBezTo>
                  <a:lnTo>
                    <a:pt x="5610" y="9450"/>
                  </a:lnTo>
                  <a:cubicBezTo>
                    <a:pt x="5666" y="9524"/>
                    <a:pt x="5755" y="9573"/>
                    <a:pt x="5855" y="9573"/>
                  </a:cubicBezTo>
                  <a:lnTo>
                    <a:pt x="6714" y="9573"/>
                  </a:lnTo>
                  <a:cubicBezTo>
                    <a:pt x="6813" y="9573"/>
                    <a:pt x="6902" y="9524"/>
                    <a:pt x="6958" y="9450"/>
                  </a:cubicBezTo>
                  <a:lnTo>
                    <a:pt x="8370" y="9450"/>
                  </a:lnTo>
                  <a:cubicBezTo>
                    <a:pt x="8472" y="9450"/>
                    <a:pt x="8554" y="9367"/>
                    <a:pt x="8554" y="9265"/>
                  </a:cubicBezTo>
                  <a:cubicBezTo>
                    <a:pt x="8554" y="9164"/>
                    <a:pt x="8472" y="9081"/>
                    <a:pt x="8370" y="9081"/>
                  </a:cubicBezTo>
                  <a:lnTo>
                    <a:pt x="7020" y="9081"/>
                  </a:lnTo>
                  <a:lnTo>
                    <a:pt x="7020" y="8713"/>
                  </a:lnTo>
                  <a:lnTo>
                    <a:pt x="11524" y="8713"/>
                  </a:lnTo>
                  <a:cubicBezTo>
                    <a:pt x="11693" y="8713"/>
                    <a:pt x="11831" y="8576"/>
                    <a:pt x="11831" y="8406"/>
                  </a:cubicBezTo>
                  <a:lnTo>
                    <a:pt x="11831" y="5523"/>
                  </a:lnTo>
                  <a:cubicBezTo>
                    <a:pt x="11831" y="5421"/>
                    <a:pt x="11748" y="5339"/>
                    <a:pt x="11647" y="5339"/>
                  </a:cubicBezTo>
                  <a:cubicBezTo>
                    <a:pt x="11546" y="5339"/>
                    <a:pt x="11463" y="5421"/>
                    <a:pt x="11463" y="5523"/>
                  </a:cubicBezTo>
                  <a:lnTo>
                    <a:pt x="11463" y="8345"/>
                  </a:lnTo>
                  <a:lnTo>
                    <a:pt x="6468" y="8345"/>
                  </a:lnTo>
                  <a:lnTo>
                    <a:pt x="6468" y="7093"/>
                  </a:lnTo>
                  <a:cubicBezTo>
                    <a:pt x="6468" y="6992"/>
                    <a:pt x="6385" y="6909"/>
                    <a:pt x="6284" y="6909"/>
                  </a:cubicBezTo>
                  <a:cubicBezTo>
                    <a:pt x="6183" y="6909"/>
                    <a:pt x="6100" y="6992"/>
                    <a:pt x="6100" y="7093"/>
                  </a:cubicBezTo>
                  <a:lnTo>
                    <a:pt x="6100" y="8345"/>
                  </a:lnTo>
                  <a:lnTo>
                    <a:pt x="1106" y="8345"/>
                  </a:lnTo>
                  <a:lnTo>
                    <a:pt x="1106" y="369"/>
                  </a:lnTo>
                  <a:lnTo>
                    <a:pt x="1646" y="369"/>
                  </a:lnTo>
                  <a:cubicBezTo>
                    <a:pt x="1747" y="369"/>
                    <a:pt x="1830" y="286"/>
                    <a:pt x="1830" y="185"/>
                  </a:cubicBezTo>
                  <a:cubicBezTo>
                    <a:pt x="1830" y="83"/>
                    <a:pt x="1747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411;p43">
              <a:extLst>
                <a:ext uri="{FF2B5EF4-FFF2-40B4-BE49-F238E27FC236}">
                  <a16:creationId xmlns:a16="http://schemas.microsoft.com/office/drawing/2014/main" id="{F23150F9-9A21-A5DF-6C1F-673C491E3C6B}"/>
                </a:ext>
              </a:extLst>
            </p:cNvPr>
            <p:cNvSpPr/>
            <p:nvPr/>
          </p:nvSpPr>
          <p:spPr>
            <a:xfrm>
              <a:off x="1790022" y="605301"/>
              <a:ext cx="290941" cy="268285"/>
            </a:xfrm>
            <a:custGeom>
              <a:avLst/>
              <a:gdLst/>
              <a:ahLst/>
              <a:cxnLst/>
              <a:rect l="l" t="t" r="r" b="b"/>
              <a:pathLst>
                <a:path w="10248" h="9450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3228" y="369"/>
                  </a:lnTo>
                  <a:cubicBezTo>
                    <a:pt x="3533" y="369"/>
                    <a:pt x="3780" y="617"/>
                    <a:pt x="3780" y="921"/>
                  </a:cubicBezTo>
                  <a:lnTo>
                    <a:pt x="3780" y="6234"/>
                  </a:lnTo>
                  <a:cubicBezTo>
                    <a:pt x="3780" y="6336"/>
                    <a:pt x="3863" y="6418"/>
                    <a:pt x="3964" y="6418"/>
                  </a:cubicBezTo>
                  <a:cubicBezTo>
                    <a:pt x="4065" y="6418"/>
                    <a:pt x="4148" y="6336"/>
                    <a:pt x="4148" y="6234"/>
                  </a:cubicBezTo>
                  <a:lnTo>
                    <a:pt x="4148" y="921"/>
                  </a:lnTo>
                  <a:cubicBezTo>
                    <a:pt x="4148" y="617"/>
                    <a:pt x="4396" y="369"/>
                    <a:pt x="4700" y="369"/>
                  </a:cubicBezTo>
                  <a:lnTo>
                    <a:pt x="9143" y="369"/>
                  </a:lnTo>
                  <a:lnTo>
                    <a:pt x="9143" y="4649"/>
                  </a:lnTo>
                  <a:cubicBezTo>
                    <a:pt x="9143" y="4750"/>
                    <a:pt x="9226" y="4833"/>
                    <a:pt x="9327" y="4833"/>
                  </a:cubicBezTo>
                  <a:cubicBezTo>
                    <a:pt x="9428" y="4833"/>
                    <a:pt x="9511" y="4750"/>
                    <a:pt x="9511" y="4649"/>
                  </a:cubicBezTo>
                  <a:lnTo>
                    <a:pt x="9511" y="1105"/>
                  </a:lnTo>
                  <a:lnTo>
                    <a:pt x="9879" y="1105"/>
                  </a:lnTo>
                  <a:lnTo>
                    <a:pt x="9879" y="9081"/>
                  </a:lnTo>
                  <a:lnTo>
                    <a:pt x="6910" y="9081"/>
                  </a:lnTo>
                  <a:cubicBezTo>
                    <a:pt x="6807" y="9081"/>
                    <a:pt x="6725" y="9164"/>
                    <a:pt x="6725" y="9265"/>
                  </a:cubicBezTo>
                  <a:cubicBezTo>
                    <a:pt x="6725" y="9367"/>
                    <a:pt x="6808" y="9450"/>
                    <a:pt x="6910" y="9450"/>
                  </a:cubicBezTo>
                  <a:lnTo>
                    <a:pt x="9940" y="9450"/>
                  </a:lnTo>
                  <a:cubicBezTo>
                    <a:pt x="10110" y="9450"/>
                    <a:pt x="10247" y="9312"/>
                    <a:pt x="10247" y="9142"/>
                  </a:cubicBezTo>
                  <a:lnTo>
                    <a:pt x="10247" y="1044"/>
                  </a:lnTo>
                  <a:cubicBezTo>
                    <a:pt x="10247" y="874"/>
                    <a:pt x="10110" y="737"/>
                    <a:pt x="9940" y="737"/>
                  </a:cubicBezTo>
                  <a:lnTo>
                    <a:pt x="9511" y="737"/>
                  </a:lnTo>
                  <a:lnTo>
                    <a:pt x="9511" y="308"/>
                  </a:lnTo>
                  <a:cubicBezTo>
                    <a:pt x="9511" y="138"/>
                    <a:pt x="9373" y="1"/>
                    <a:pt x="9204" y="1"/>
                  </a:cubicBezTo>
                  <a:lnTo>
                    <a:pt x="4700" y="1"/>
                  </a:lnTo>
                  <a:cubicBezTo>
                    <a:pt x="4399" y="1"/>
                    <a:pt x="4132" y="145"/>
                    <a:pt x="3964" y="370"/>
                  </a:cubicBezTo>
                  <a:cubicBezTo>
                    <a:pt x="3796" y="146"/>
                    <a:pt x="3529" y="1"/>
                    <a:pt x="3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412;p43">
              <a:extLst>
                <a:ext uri="{FF2B5EF4-FFF2-40B4-BE49-F238E27FC236}">
                  <a16:creationId xmlns:a16="http://schemas.microsoft.com/office/drawing/2014/main" id="{6E3C0CAF-EB97-835C-EEF2-3B86E68899AB}"/>
                </a:ext>
              </a:extLst>
            </p:cNvPr>
            <p:cNvSpPr/>
            <p:nvPr/>
          </p:nvSpPr>
          <p:spPr>
            <a:xfrm>
              <a:off x="1768843" y="629377"/>
              <a:ext cx="42386" cy="49171"/>
            </a:xfrm>
            <a:custGeom>
              <a:avLst/>
              <a:gdLst/>
              <a:ahLst/>
              <a:cxnLst/>
              <a:rect l="l" t="t" r="r" b="b"/>
              <a:pathLst>
                <a:path w="1493" h="1732" extrusionOk="0">
                  <a:moveTo>
                    <a:pt x="748" y="648"/>
                  </a:moveTo>
                  <a:lnTo>
                    <a:pt x="892" y="1029"/>
                  </a:lnTo>
                  <a:lnTo>
                    <a:pt x="603" y="1029"/>
                  </a:lnTo>
                  <a:lnTo>
                    <a:pt x="748" y="648"/>
                  </a:lnTo>
                  <a:close/>
                  <a:moveTo>
                    <a:pt x="749" y="0"/>
                  </a:moveTo>
                  <a:cubicBezTo>
                    <a:pt x="661" y="0"/>
                    <a:pt x="584" y="53"/>
                    <a:pt x="549" y="134"/>
                  </a:cubicBezTo>
                  <a:cubicBezTo>
                    <a:pt x="549" y="136"/>
                    <a:pt x="548" y="137"/>
                    <a:pt x="548" y="138"/>
                  </a:cubicBezTo>
                  <a:lnTo>
                    <a:pt x="37" y="1482"/>
                  </a:lnTo>
                  <a:cubicBezTo>
                    <a:pt x="0" y="1577"/>
                    <a:pt x="48" y="1684"/>
                    <a:pt x="143" y="1720"/>
                  </a:cubicBezTo>
                  <a:cubicBezTo>
                    <a:pt x="161" y="1726"/>
                    <a:pt x="181" y="1730"/>
                    <a:pt x="203" y="1730"/>
                  </a:cubicBezTo>
                  <a:cubicBezTo>
                    <a:pt x="266" y="1730"/>
                    <a:pt x="340" y="1699"/>
                    <a:pt x="380" y="1613"/>
                  </a:cubicBezTo>
                  <a:lnTo>
                    <a:pt x="463" y="1397"/>
                  </a:lnTo>
                  <a:lnTo>
                    <a:pt x="1031" y="1397"/>
                  </a:lnTo>
                  <a:lnTo>
                    <a:pt x="1113" y="1612"/>
                  </a:lnTo>
                  <a:cubicBezTo>
                    <a:pt x="1140" y="1686"/>
                    <a:pt x="1210" y="1732"/>
                    <a:pt x="1285" y="1732"/>
                  </a:cubicBezTo>
                  <a:cubicBezTo>
                    <a:pt x="1306" y="1732"/>
                    <a:pt x="1328" y="1728"/>
                    <a:pt x="1350" y="1720"/>
                  </a:cubicBezTo>
                  <a:cubicBezTo>
                    <a:pt x="1445" y="1684"/>
                    <a:pt x="1492" y="1578"/>
                    <a:pt x="1457" y="1483"/>
                  </a:cubicBezTo>
                  <a:lnTo>
                    <a:pt x="950" y="139"/>
                  </a:lnTo>
                  <a:lnTo>
                    <a:pt x="947" y="134"/>
                  </a:lnTo>
                  <a:cubicBezTo>
                    <a:pt x="914" y="53"/>
                    <a:pt x="83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413;p43">
              <a:extLst>
                <a:ext uri="{FF2B5EF4-FFF2-40B4-BE49-F238E27FC236}">
                  <a16:creationId xmlns:a16="http://schemas.microsoft.com/office/drawing/2014/main" id="{63577EDC-1FCD-DBF2-EEB1-D4C8A7097304}"/>
                </a:ext>
              </a:extLst>
            </p:cNvPr>
            <p:cNvSpPr/>
            <p:nvPr/>
          </p:nvSpPr>
          <p:spPr>
            <a:xfrm>
              <a:off x="1924567" y="732606"/>
              <a:ext cx="36368" cy="48064"/>
            </a:xfrm>
            <a:custGeom>
              <a:avLst/>
              <a:gdLst/>
              <a:ahLst/>
              <a:cxnLst/>
              <a:rect l="l" t="t" r="r" b="b"/>
              <a:pathLst>
                <a:path w="1281" h="1693" extrusionOk="0">
                  <a:moveTo>
                    <a:pt x="562" y="369"/>
                  </a:moveTo>
                  <a:cubicBezTo>
                    <a:pt x="886" y="369"/>
                    <a:pt x="912" y="735"/>
                    <a:pt x="912" y="846"/>
                  </a:cubicBezTo>
                  <a:cubicBezTo>
                    <a:pt x="912" y="1080"/>
                    <a:pt x="806" y="1317"/>
                    <a:pt x="570" y="1321"/>
                  </a:cubicBezTo>
                  <a:cubicBezTo>
                    <a:pt x="525" y="1322"/>
                    <a:pt x="447" y="1322"/>
                    <a:pt x="374" y="1323"/>
                  </a:cubicBezTo>
                  <a:cubicBezTo>
                    <a:pt x="373" y="1168"/>
                    <a:pt x="373" y="954"/>
                    <a:pt x="373" y="845"/>
                  </a:cubicBezTo>
                  <a:cubicBezTo>
                    <a:pt x="373" y="753"/>
                    <a:pt x="372" y="531"/>
                    <a:pt x="372" y="369"/>
                  </a:cubicBezTo>
                  <a:close/>
                  <a:moveTo>
                    <a:pt x="187" y="1"/>
                  </a:moveTo>
                  <a:cubicBezTo>
                    <a:pt x="138" y="1"/>
                    <a:pt x="91" y="20"/>
                    <a:pt x="57" y="54"/>
                  </a:cubicBezTo>
                  <a:cubicBezTo>
                    <a:pt x="22" y="90"/>
                    <a:pt x="3" y="136"/>
                    <a:pt x="3" y="186"/>
                  </a:cubicBezTo>
                  <a:lnTo>
                    <a:pt x="3" y="187"/>
                  </a:lnTo>
                  <a:lnTo>
                    <a:pt x="3" y="1486"/>
                  </a:lnTo>
                  <a:cubicBezTo>
                    <a:pt x="0" y="1557"/>
                    <a:pt x="54" y="1690"/>
                    <a:pt x="191" y="1692"/>
                  </a:cubicBezTo>
                  <a:cubicBezTo>
                    <a:pt x="202" y="1692"/>
                    <a:pt x="469" y="1691"/>
                    <a:pt x="576" y="1689"/>
                  </a:cubicBezTo>
                  <a:cubicBezTo>
                    <a:pt x="984" y="1682"/>
                    <a:pt x="1280" y="1327"/>
                    <a:pt x="1280" y="846"/>
                  </a:cubicBezTo>
                  <a:cubicBezTo>
                    <a:pt x="1280" y="341"/>
                    <a:pt x="991" y="1"/>
                    <a:pt x="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414;p43">
              <a:extLst>
                <a:ext uri="{FF2B5EF4-FFF2-40B4-BE49-F238E27FC236}">
                  <a16:creationId xmlns:a16="http://schemas.microsoft.com/office/drawing/2014/main" id="{1215BD93-BA9B-2CB7-8BB0-AF90404D68A9}"/>
                </a:ext>
              </a:extLst>
            </p:cNvPr>
            <p:cNvSpPr/>
            <p:nvPr/>
          </p:nvSpPr>
          <p:spPr>
            <a:xfrm>
              <a:off x="1772988" y="732039"/>
              <a:ext cx="34096" cy="49171"/>
            </a:xfrm>
            <a:custGeom>
              <a:avLst/>
              <a:gdLst/>
              <a:ahLst/>
              <a:cxnLst/>
              <a:rect l="l" t="t" r="r" b="b"/>
              <a:pathLst>
                <a:path w="1201" h="1732" extrusionOk="0">
                  <a:moveTo>
                    <a:pt x="580" y="369"/>
                  </a:moveTo>
                  <a:cubicBezTo>
                    <a:pt x="652" y="369"/>
                    <a:pt x="710" y="427"/>
                    <a:pt x="710" y="498"/>
                  </a:cubicBezTo>
                  <a:cubicBezTo>
                    <a:pt x="710" y="571"/>
                    <a:pt x="652" y="629"/>
                    <a:pt x="580" y="629"/>
                  </a:cubicBezTo>
                  <a:lnTo>
                    <a:pt x="368" y="629"/>
                  </a:lnTo>
                  <a:lnTo>
                    <a:pt x="368" y="369"/>
                  </a:lnTo>
                  <a:close/>
                  <a:moveTo>
                    <a:pt x="649" y="997"/>
                  </a:moveTo>
                  <a:cubicBezTo>
                    <a:pt x="751" y="997"/>
                    <a:pt x="832" y="1078"/>
                    <a:pt x="832" y="1180"/>
                  </a:cubicBezTo>
                  <a:cubicBezTo>
                    <a:pt x="832" y="1281"/>
                    <a:pt x="751" y="1363"/>
                    <a:pt x="649" y="1363"/>
                  </a:cubicBezTo>
                  <a:cubicBezTo>
                    <a:pt x="598" y="1363"/>
                    <a:pt x="475" y="1363"/>
                    <a:pt x="368" y="1364"/>
                  </a:cubicBezTo>
                  <a:lnTo>
                    <a:pt x="368" y="997"/>
                  </a:lnTo>
                  <a:close/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lnTo>
                    <a:pt x="0" y="1548"/>
                  </a:lnTo>
                  <a:cubicBezTo>
                    <a:pt x="0" y="1597"/>
                    <a:pt x="20" y="1644"/>
                    <a:pt x="55" y="1679"/>
                  </a:cubicBezTo>
                  <a:cubicBezTo>
                    <a:pt x="89" y="1713"/>
                    <a:pt x="136" y="1732"/>
                    <a:pt x="184" y="1732"/>
                  </a:cubicBezTo>
                  <a:lnTo>
                    <a:pt x="185" y="1732"/>
                  </a:lnTo>
                  <a:cubicBezTo>
                    <a:pt x="185" y="1732"/>
                    <a:pt x="549" y="1731"/>
                    <a:pt x="649" y="1731"/>
                  </a:cubicBezTo>
                  <a:cubicBezTo>
                    <a:pt x="953" y="1731"/>
                    <a:pt x="1201" y="1484"/>
                    <a:pt x="1201" y="1180"/>
                  </a:cubicBezTo>
                  <a:cubicBezTo>
                    <a:pt x="1201" y="1011"/>
                    <a:pt x="1124" y="859"/>
                    <a:pt x="1004" y="758"/>
                  </a:cubicBezTo>
                  <a:cubicBezTo>
                    <a:pt x="1051" y="682"/>
                    <a:pt x="1079" y="593"/>
                    <a:pt x="1079" y="498"/>
                  </a:cubicBezTo>
                  <a:cubicBezTo>
                    <a:pt x="1079" y="224"/>
                    <a:pt x="855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415;p43">
              <a:extLst>
                <a:ext uri="{FF2B5EF4-FFF2-40B4-BE49-F238E27FC236}">
                  <a16:creationId xmlns:a16="http://schemas.microsoft.com/office/drawing/2014/main" id="{45007805-4D0C-09CE-4095-7430F123C855}"/>
                </a:ext>
              </a:extLst>
            </p:cNvPr>
            <p:cNvSpPr/>
            <p:nvPr/>
          </p:nvSpPr>
          <p:spPr>
            <a:xfrm>
              <a:off x="1921784" y="629377"/>
              <a:ext cx="42642" cy="49171"/>
            </a:xfrm>
            <a:custGeom>
              <a:avLst/>
              <a:gdLst/>
              <a:ahLst/>
              <a:cxnLst/>
              <a:rect l="l" t="t" r="r" b="b"/>
              <a:pathLst>
                <a:path w="1502" h="1732" extrusionOk="0">
                  <a:moveTo>
                    <a:pt x="865" y="0"/>
                  </a:moveTo>
                  <a:cubicBezTo>
                    <a:pt x="389" y="0"/>
                    <a:pt x="0" y="389"/>
                    <a:pt x="0" y="866"/>
                  </a:cubicBezTo>
                  <a:cubicBezTo>
                    <a:pt x="0" y="1343"/>
                    <a:pt x="389" y="1731"/>
                    <a:pt x="865" y="1731"/>
                  </a:cubicBezTo>
                  <a:cubicBezTo>
                    <a:pt x="1077" y="1727"/>
                    <a:pt x="1287" y="1651"/>
                    <a:pt x="1436" y="1474"/>
                  </a:cubicBezTo>
                  <a:cubicBezTo>
                    <a:pt x="1501" y="1395"/>
                    <a:pt x="1491" y="1279"/>
                    <a:pt x="1413" y="1214"/>
                  </a:cubicBezTo>
                  <a:cubicBezTo>
                    <a:pt x="1379" y="1185"/>
                    <a:pt x="1337" y="1171"/>
                    <a:pt x="1295" y="1171"/>
                  </a:cubicBezTo>
                  <a:cubicBezTo>
                    <a:pt x="1243" y="1171"/>
                    <a:pt x="1190" y="1194"/>
                    <a:pt x="1154" y="1237"/>
                  </a:cubicBezTo>
                  <a:cubicBezTo>
                    <a:pt x="1097" y="1304"/>
                    <a:pt x="1003" y="1360"/>
                    <a:pt x="865" y="1363"/>
                  </a:cubicBezTo>
                  <a:cubicBezTo>
                    <a:pt x="592" y="1363"/>
                    <a:pt x="368" y="1140"/>
                    <a:pt x="368" y="866"/>
                  </a:cubicBezTo>
                  <a:cubicBezTo>
                    <a:pt x="368" y="592"/>
                    <a:pt x="592" y="368"/>
                    <a:pt x="865" y="368"/>
                  </a:cubicBezTo>
                  <a:cubicBezTo>
                    <a:pt x="966" y="368"/>
                    <a:pt x="1062" y="397"/>
                    <a:pt x="1144" y="453"/>
                  </a:cubicBezTo>
                  <a:cubicBezTo>
                    <a:pt x="1175" y="475"/>
                    <a:pt x="1211" y="485"/>
                    <a:pt x="1247" y="485"/>
                  </a:cubicBezTo>
                  <a:cubicBezTo>
                    <a:pt x="1306" y="485"/>
                    <a:pt x="1363" y="456"/>
                    <a:pt x="1399" y="404"/>
                  </a:cubicBezTo>
                  <a:cubicBezTo>
                    <a:pt x="1456" y="320"/>
                    <a:pt x="1434" y="205"/>
                    <a:pt x="1349" y="148"/>
                  </a:cubicBezTo>
                  <a:cubicBezTo>
                    <a:pt x="1207" y="51"/>
                    <a:pt x="1039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416;p43">
              <a:extLst>
                <a:ext uri="{FF2B5EF4-FFF2-40B4-BE49-F238E27FC236}">
                  <a16:creationId xmlns:a16="http://schemas.microsoft.com/office/drawing/2014/main" id="{0F23DAA5-8302-D5B4-988A-74722D9EE038}"/>
                </a:ext>
              </a:extLst>
            </p:cNvPr>
            <p:cNvSpPr/>
            <p:nvPr/>
          </p:nvSpPr>
          <p:spPr>
            <a:xfrm>
              <a:off x="1824489" y="648711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7"/>
                    <a:pt x="2087" y="185"/>
                  </a:cubicBezTo>
                  <a:cubicBezTo>
                    <a:pt x="2087" y="83"/>
                    <a:pt x="2004" y="1"/>
                    <a:pt x="1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417;p43">
              <a:extLst>
                <a:ext uri="{FF2B5EF4-FFF2-40B4-BE49-F238E27FC236}">
                  <a16:creationId xmlns:a16="http://schemas.microsoft.com/office/drawing/2014/main" id="{4021CB34-B15D-4A0E-7C6D-E2820EE865D6}"/>
                </a:ext>
              </a:extLst>
            </p:cNvPr>
            <p:cNvSpPr/>
            <p:nvPr/>
          </p:nvSpPr>
          <p:spPr>
            <a:xfrm>
              <a:off x="1824489" y="669607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4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418;p43">
              <a:extLst>
                <a:ext uri="{FF2B5EF4-FFF2-40B4-BE49-F238E27FC236}">
                  <a16:creationId xmlns:a16="http://schemas.microsoft.com/office/drawing/2014/main" id="{1583D920-DF0C-36BD-7873-38A4D708923C}"/>
                </a:ext>
              </a:extLst>
            </p:cNvPr>
            <p:cNvSpPr/>
            <p:nvPr/>
          </p:nvSpPr>
          <p:spPr>
            <a:xfrm>
              <a:off x="1824489" y="690559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5"/>
                    <a:pt x="1596" y="184"/>
                  </a:cubicBezTo>
                  <a:cubicBezTo>
                    <a:pt x="1596" y="82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419;p43">
              <a:extLst>
                <a:ext uri="{FF2B5EF4-FFF2-40B4-BE49-F238E27FC236}">
                  <a16:creationId xmlns:a16="http://schemas.microsoft.com/office/drawing/2014/main" id="{DD6AA5DE-8F8C-8E3D-C1CF-22BF5E89FE29}"/>
                </a:ext>
              </a:extLst>
            </p:cNvPr>
            <p:cNvSpPr/>
            <p:nvPr/>
          </p:nvSpPr>
          <p:spPr>
            <a:xfrm>
              <a:off x="1824489" y="711455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2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420;p43">
              <a:extLst>
                <a:ext uri="{FF2B5EF4-FFF2-40B4-BE49-F238E27FC236}">
                  <a16:creationId xmlns:a16="http://schemas.microsoft.com/office/drawing/2014/main" id="{D0E64F7D-63FD-B525-89D9-C656A14EBCCC}"/>
                </a:ext>
              </a:extLst>
            </p:cNvPr>
            <p:cNvSpPr/>
            <p:nvPr/>
          </p:nvSpPr>
          <p:spPr>
            <a:xfrm>
              <a:off x="1824489" y="749556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421;p43">
              <a:extLst>
                <a:ext uri="{FF2B5EF4-FFF2-40B4-BE49-F238E27FC236}">
                  <a16:creationId xmlns:a16="http://schemas.microsoft.com/office/drawing/2014/main" id="{11819491-0EA6-6D60-C2DC-585F0E34C2B5}"/>
                </a:ext>
              </a:extLst>
            </p:cNvPr>
            <p:cNvSpPr/>
            <p:nvPr/>
          </p:nvSpPr>
          <p:spPr>
            <a:xfrm>
              <a:off x="1824489" y="770452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422;p43">
              <a:extLst>
                <a:ext uri="{FF2B5EF4-FFF2-40B4-BE49-F238E27FC236}">
                  <a16:creationId xmlns:a16="http://schemas.microsoft.com/office/drawing/2014/main" id="{F4550C13-055A-E55E-9E14-032A46F61C6C}"/>
                </a:ext>
              </a:extLst>
            </p:cNvPr>
            <p:cNvSpPr/>
            <p:nvPr/>
          </p:nvSpPr>
          <p:spPr>
            <a:xfrm>
              <a:off x="1824489" y="791347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6"/>
                    <a:pt x="2087" y="185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423;p43">
              <a:extLst>
                <a:ext uri="{FF2B5EF4-FFF2-40B4-BE49-F238E27FC236}">
                  <a16:creationId xmlns:a16="http://schemas.microsoft.com/office/drawing/2014/main" id="{6F5505FB-D43F-F984-35AD-C1CD7F17E725}"/>
                </a:ext>
              </a:extLst>
            </p:cNvPr>
            <p:cNvSpPr/>
            <p:nvPr/>
          </p:nvSpPr>
          <p:spPr>
            <a:xfrm>
              <a:off x="1824489" y="812243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3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424;p43">
              <a:extLst>
                <a:ext uri="{FF2B5EF4-FFF2-40B4-BE49-F238E27FC236}">
                  <a16:creationId xmlns:a16="http://schemas.microsoft.com/office/drawing/2014/main" id="{CAE619D7-D1B6-D082-78A7-292895D494CE}"/>
                </a:ext>
              </a:extLst>
            </p:cNvPr>
            <p:cNvSpPr/>
            <p:nvPr/>
          </p:nvSpPr>
          <p:spPr>
            <a:xfrm>
              <a:off x="1977800" y="648711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7"/>
                    <a:pt x="1105" y="185"/>
                  </a:cubicBezTo>
                  <a:cubicBezTo>
                    <a:pt x="1105" y="83"/>
                    <a:pt x="1022" y="1"/>
                    <a:pt x="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425;p43">
              <a:extLst>
                <a:ext uri="{FF2B5EF4-FFF2-40B4-BE49-F238E27FC236}">
                  <a16:creationId xmlns:a16="http://schemas.microsoft.com/office/drawing/2014/main" id="{956CF340-DB8E-0E0C-5285-FC07F12D9BA7}"/>
                </a:ext>
              </a:extLst>
            </p:cNvPr>
            <p:cNvSpPr/>
            <p:nvPr/>
          </p:nvSpPr>
          <p:spPr>
            <a:xfrm>
              <a:off x="1977800" y="669607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902" y="369"/>
                  </a:lnTo>
                  <a:cubicBezTo>
                    <a:pt x="2005" y="369"/>
                    <a:pt x="2086" y="287"/>
                    <a:pt x="2086" y="185"/>
                  </a:cubicBezTo>
                  <a:cubicBezTo>
                    <a:pt x="2086" y="84"/>
                    <a:pt x="2005" y="1"/>
                    <a:pt x="1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426;p43">
              <a:extLst>
                <a:ext uri="{FF2B5EF4-FFF2-40B4-BE49-F238E27FC236}">
                  <a16:creationId xmlns:a16="http://schemas.microsoft.com/office/drawing/2014/main" id="{D46252D3-D77D-CD78-CE03-6FD3753B098F}"/>
                </a:ext>
              </a:extLst>
            </p:cNvPr>
            <p:cNvSpPr/>
            <p:nvPr/>
          </p:nvSpPr>
          <p:spPr>
            <a:xfrm>
              <a:off x="1977800" y="690559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4" y="368"/>
                    <a:pt x="185" y="368"/>
                  </a:cubicBezTo>
                  <a:lnTo>
                    <a:pt x="1657" y="368"/>
                  </a:lnTo>
                  <a:cubicBezTo>
                    <a:pt x="1759" y="368"/>
                    <a:pt x="1841" y="285"/>
                    <a:pt x="1841" y="184"/>
                  </a:cubicBezTo>
                  <a:cubicBezTo>
                    <a:pt x="1841" y="82"/>
                    <a:pt x="1759" y="0"/>
                    <a:pt x="1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427;p43">
              <a:extLst>
                <a:ext uri="{FF2B5EF4-FFF2-40B4-BE49-F238E27FC236}">
                  <a16:creationId xmlns:a16="http://schemas.microsoft.com/office/drawing/2014/main" id="{56DB98F2-B8DD-4920-6A29-90DDDE715258}"/>
                </a:ext>
              </a:extLst>
            </p:cNvPr>
            <p:cNvSpPr/>
            <p:nvPr/>
          </p:nvSpPr>
          <p:spPr>
            <a:xfrm>
              <a:off x="1977800" y="711455"/>
              <a:ext cx="38355" cy="10476"/>
            </a:xfrm>
            <a:custGeom>
              <a:avLst/>
              <a:gdLst/>
              <a:ahLst/>
              <a:cxnLst/>
              <a:rect l="l" t="t" r="r" b="b"/>
              <a:pathLst>
                <a:path w="1351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166" y="368"/>
                  </a:lnTo>
                  <a:cubicBezTo>
                    <a:pt x="1268" y="368"/>
                    <a:pt x="1350" y="286"/>
                    <a:pt x="1350" y="184"/>
                  </a:cubicBezTo>
                  <a:cubicBezTo>
                    <a:pt x="1350" y="82"/>
                    <a:pt x="1267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428;p43">
              <a:extLst>
                <a:ext uri="{FF2B5EF4-FFF2-40B4-BE49-F238E27FC236}">
                  <a16:creationId xmlns:a16="http://schemas.microsoft.com/office/drawing/2014/main" id="{729F77FB-D531-FB64-E9A6-209737BA1E51}"/>
                </a:ext>
              </a:extLst>
            </p:cNvPr>
            <p:cNvSpPr/>
            <p:nvPr/>
          </p:nvSpPr>
          <p:spPr>
            <a:xfrm>
              <a:off x="1977800" y="749556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412" y="368"/>
                  </a:lnTo>
                  <a:cubicBezTo>
                    <a:pt x="1513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429;p43">
              <a:extLst>
                <a:ext uri="{FF2B5EF4-FFF2-40B4-BE49-F238E27FC236}">
                  <a16:creationId xmlns:a16="http://schemas.microsoft.com/office/drawing/2014/main" id="{6995EF98-D4EB-AE3F-666D-E9EEB2829771}"/>
                </a:ext>
              </a:extLst>
            </p:cNvPr>
            <p:cNvSpPr/>
            <p:nvPr/>
          </p:nvSpPr>
          <p:spPr>
            <a:xfrm>
              <a:off x="1977800" y="770452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902" y="368"/>
                  </a:lnTo>
                  <a:cubicBezTo>
                    <a:pt x="2005" y="368"/>
                    <a:pt x="2086" y="286"/>
                    <a:pt x="2086" y="184"/>
                  </a:cubicBezTo>
                  <a:cubicBezTo>
                    <a:pt x="2086" y="83"/>
                    <a:pt x="2005" y="0"/>
                    <a:pt x="1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430;p43">
              <a:extLst>
                <a:ext uri="{FF2B5EF4-FFF2-40B4-BE49-F238E27FC236}">
                  <a16:creationId xmlns:a16="http://schemas.microsoft.com/office/drawing/2014/main" id="{5DBE9C23-60CD-DB13-7C2D-EF2C1F22F97E}"/>
                </a:ext>
              </a:extLst>
            </p:cNvPr>
            <p:cNvSpPr/>
            <p:nvPr/>
          </p:nvSpPr>
          <p:spPr>
            <a:xfrm>
              <a:off x="1977800" y="791347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6"/>
                    <a:pt x="1105" y="185"/>
                  </a:cubicBezTo>
                  <a:cubicBezTo>
                    <a:pt x="1105" y="83"/>
                    <a:pt x="1022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431;p43">
              <a:extLst>
                <a:ext uri="{FF2B5EF4-FFF2-40B4-BE49-F238E27FC236}">
                  <a16:creationId xmlns:a16="http://schemas.microsoft.com/office/drawing/2014/main" id="{5D57681D-EF57-D427-3841-A24BB0BE5DE5}"/>
                </a:ext>
              </a:extLst>
            </p:cNvPr>
            <p:cNvSpPr/>
            <p:nvPr/>
          </p:nvSpPr>
          <p:spPr>
            <a:xfrm>
              <a:off x="1977800" y="812243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657" y="369"/>
                  </a:lnTo>
                  <a:cubicBezTo>
                    <a:pt x="1759" y="369"/>
                    <a:pt x="1841" y="287"/>
                    <a:pt x="1841" y="185"/>
                  </a:cubicBezTo>
                  <a:cubicBezTo>
                    <a:pt x="1841" y="83"/>
                    <a:pt x="1759" y="1"/>
                    <a:pt x="1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2" name="Google Shape;396;p43">
            <a:extLst>
              <a:ext uri="{FF2B5EF4-FFF2-40B4-BE49-F238E27FC236}">
                <a16:creationId xmlns:a16="http://schemas.microsoft.com/office/drawing/2014/main" id="{8FE9C4DA-ABA9-6482-F6D4-83E30CBD0E96}"/>
              </a:ext>
            </a:extLst>
          </p:cNvPr>
          <p:cNvGrpSpPr/>
          <p:nvPr/>
        </p:nvGrpSpPr>
        <p:grpSpPr>
          <a:xfrm>
            <a:off x="4125462" y="2393433"/>
            <a:ext cx="265188" cy="383500"/>
            <a:chOff x="1245882" y="562800"/>
            <a:chExt cx="246709" cy="356777"/>
          </a:xfrm>
        </p:grpSpPr>
        <p:sp>
          <p:nvSpPr>
            <p:cNvPr id="43" name="Google Shape;397;p43">
              <a:extLst>
                <a:ext uri="{FF2B5EF4-FFF2-40B4-BE49-F238E27FC236}">
                  <a16:creationId xmlns:a16="http://schemas.microsoft.com/office/drawing/2014/main" id="{2AE16FA7-4705-5FA7-EDDE-62A02E04C2F0}"/>
                </a:ext>
              </a:extLst>
            </p:cNvPr>
            <p:cNvSpPr/>
            <p:nvPr/>
          </p:nvSpPr>
          <p:spPr>
            <a:xfrm>
              <a:off x="1266806" y="746404"/>
              <a:ext cx="204862" cy="152284"/>
            </a:xfrm>
            <a:custGeom>
              <a:avLst/>
              <a:gdLst/>
              <a:ahLst/>
              <a:cxnLst/>
              <a:rect l="l" t="t" r="r" b="b"/>
              <a:pathLst>
                <a:path w="7216" h="5364" extrusionOk="0">
                  <a:moveTo>
                    <a:pt x="306" y="1"/>
                  </a:moveTo>
                  <a:cubicBezTo>
                    <a:pt x="138" y="1"/>
                    <a:pt x="0" y="138"/>
                    <a:pt x="0" y="308"/>
                  </a:cubicBezTo>
                  <a:lnTo>
                    <a:pt x="0" y="2909"/>
                  </a:lnTo>
                  <a:cubicBezTo>
                    <a:pt x="0" y="3010"/>
                    <a:pt x="82" y="3093"/>
                    <a:pt x="184" y="3093"/>
                  </a:cubicBezTo>
                  <a:cubicBezTo>
                    <a:pt x="286" y="3093"/>
                    <a:pt x="368" y="3010"/>
                    <a:pt x="368" y="2909"/>
                  </a:cubicBezTo>
                  <a:lnTo>
                    <a:pt x="368" y="369"/>
                  </a:lnTo>
                  <a:lnTo>
                    <a:pt x="6848" y="369"/>
                  </a:lnTo>
                  <a:lnTo>
                    <a:pt x="6848" y="4995"/>
                  </a:lnTo>
                  <a:lnTo>
                    <a:pt x="368" y="4995"/>
                  </a:lnTo>
                  <a:lnTo>
                    <a:pt x="368" y="3768"/>
                  </a:lnTo>
                  <a:cubicBezTo>
                    <a:pt x="368" y="3667"/>
                    <a:pt x="286" y="3584"/>
                    <a:pt x="184" y="3584"/>
                  </a:cubicBezTo>
                  <a:cubicBezTo>
                    <a:pt x="82" y="3584"/>
                    <a:pt x="0" y="3667"/>
                    <a:pt x="0" y="3768"/>
                  </a:cubicBezTo>
                  <a:lnTo>
                    <a:pt x="0" y="5056"/>
                  </a:lnTo>
                  <a:cubicBezTo>
                    <a:pt x="0" y="5226"/>
                    <a:pt x="138" y="5364"/>
                    <a:pt x="306" y="5364"/>
                  </a:cubicBezTo>
                  <a:lnTo>
                    <a:pt x="6909" y="5364"/>
                  </a:lnTo>
                  <a:cubicBezTo>
                    <a:pt x="7077" y="5364"/>
                    <a:pt x="7216" y="5226"/>
                    <a:pt x="7216" y="5056"/>
                  </a:cubicBezTo>
                  <a:lnTo>
                    <a:pt x="7216" y="308"/>
                  </a:lnTo>
                  <a:cubicBezTo>
                    <a:pt x="7216" y="138"/>
                    <a:pt x="7077" y="1"/>
                    <a:pt x="6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398;p43">
              <a:extLst>
                <a:ext uri="{FF2B5EF4-FFF2-40B4-BE49-F238E27FC236}">
                  <a16:creationId xmlns:a16="http://schemas.microsoft.com/office/drawing/2014/main" id="{1CC08D89-54B7-C3C8-6CB9-2C61DB8FFE74}"/>
                </a:ext>
              </a:extLst>
            </p:cNvPr>
            <p:cNvSpPr/>
            <p:nvPr/>
          </p:nvSpPr>
          <p:spPr>
            <a:xfrm>
              <a:off x="1245882" y="562800"/>
              <a:ext cx="246709" cy="356777"/>
            </a:xfrm>
            <a:custGeom>
              <a:avLst/>
              <a:gdLst/>
              <a:ahLst/>
              <a:cxnLst/>
              <a:rect l="l" t="t" r="r" b="b"/>
              <a:pathLst>
                <a:path w="8690" h="12567" extrusionOk="0">
                  <a:moveTo>
                    <a:pt x="921" y="0"/>
                  </a:moveTo>
                  <a:cubicBezTo>
                    <a:pt x="414" y="0"/>
                    <a:pt x="0" y="413"/>
                    <a:pt x="0" y="921"/>
                  </a:cubicBezTo>
                  <a:lnTo>
                    <a:pt x="0" y="11646"/>
                  </a:lnTo>
                  <a:cubicBezTo>
                    <a:pt x="0" y="12154"/>
                    <a:pt x="414" y="12567"/>
                    <a:pt x="921" y="12567"/>
                  </a:cubicBezTo>
                  <a:lnTo>
                    <a:pt x="7769" y="12567"/>
                  </a:lnTo>
                  <a:cubicBezTo>
                    <a:pt x="8276" y="12567"/>
                    <a:pt x="8689" y="12153"/>
                    <a:pt x="8689" y="11646"/>
                  </a:cubicBezTo>
                  <a:lnTo>
                    <a:pt x="8689" y="921"/>
                  </a:lnTo>
                  <a:cubicBezTo>
                    <a:pt x="8689" y="413"/>
                    <a:pt x="8276" y="0"/>
                    <a:pt x="7769" y="0"/>
                  </a:cubicBezTo>
                  <a:lnTo>
                    <a:pt x="2921" y="0"/>
                  </a:lnTo>
                  <a:cubicBezTo>
                    <a:pt x="2820" y="0"/>
                    <a:pt x="2737" y="83"/>
                    <a:pt x="2737" y="184"/>
                  </a:cubicBezTo>
                  <a:cubicBezTo>
                    <a:pt x="2737" y="286"/>
                    <a:pt x="2820" y="368"/>
                    <a:pt x="2921" y="368"/>
                  </a:cubicBezTo>
                  <a:lnTo>
                    <a:pt x="7769" y="368"/>
                  </a:lnTo>
                  <a:cubicBezTo>
                    <a:pt x="8073" y="368"/>
                    <a:pt x="8321" y="617"/>
                    <a:pt x="8321" y="921"/>
                  </a:cubicBezTo>
                  <a:lnTo>
                    <a:pt x="8321" y="11646"/>
                  </a:lnTo>
                  <a:cubicBezTo>
                    <a:pt x="8321" y="11950"/>
                    <a:pt x="8073" y="12199"/>
                    <a:pt x="7769" y="12199"/>
                  </a:cubicBezTo>
                  <a:lnTo>
                    <a:pt x="921" y="12199"/>
                  </a:lnTo>
                  <a:cubicBezTo>
                    <a:pt x="616" y="12199"/>
                    <a:pt x="369" y="11950"/>
                    <a:pt x="369" y="11646"/>
                  </a:cubicBezTo>
                  <a:lnTo>
                    <a:pt x="369" y="921"/>
                  </a:lnTo>
                  <a:cubicBezTo>
                    <a:pt x="369" y="617"/>
                    <a:pt x="616" y="368"/>
                    <a:pt x="921" y="368"/>
                  </a:cubicBezTo>
                  <a:lnTo>
                    <a:pt x="2062" y="368"/>
                  </a:lnTo>
                  <a:cubicBezTo>
                    <a:pt x="2164" y="368"/>
                    <a:pt x="2246" y="286"/>
                    <a:pt x="2246" y="184"/>
                  </a:cubicBezTo>
                  <a:cubicBezTo>
                    <a:pt x="2246" y="83"/>
                    <a:pt x="2164" y="0"/>
                    <a:pt x="2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399;p43">
              <a:extLst>
                <a:ext uri="{FF2B5EF4-FFF2-40B4-BE49-F238E27FC236}">
                  <a16:creationId xmlns:a16="http://schemas.microsoft.com/office/drawing/2014/main" id="{4B7C6BBC-0E86-5659-0C58-F692F6C0D312}"/>
                </a:ext>
              </a:extLst>
            </p:cNvPr>
            <p:cNvSpPr/>
            <p:nvPr/>
          </p:nvSpPr>
          <p:spPr>
            <a:xfrm>
              <a:off x="1266806" y="583696"/>
              <a:ext cx="204862" cy="152284"/>
            </a:xfrm>
            <a:custGeom>
              <a:avLst/>
              <a:gdLst/>
              <a:ahLst/>
              <a:cxnLst/>
              <a:rect l="l" t="t" r="r" b="b"/>
              <a:pathLst>
                <a:path w="7216" h="5364" extrusionOk="0">
                  <a:moveTo>
                    <a:pt x="306" y="1"/>
                  </a:moveTo>
                  <a:cubicBezTo>
                    <a:pt x="138" y="1"/>
                    <a:pt x="0" y="138"/>
                    <a:pt x="0" y="308"/>
                  </a:cubicBezTo>
                  <a:lnTo>
                    <a:pt x="0" y="5056"/>
                  </a:lnTo>
                  <a:cubicBezTo>
                    <a:pt x="0" y="5226"/>
                    <a:pt x="138" y="5363"/>
                    <a:pt x="306" y="5363"/>
                  </a:cubicBezTo>
                  <a:lnTo>
                    <a:pt x="4099" y="5363"/>
                  </a:lnTo>
                  <a:cubicBezTo>
                    <a:pt x="4200" y="5363"/>
                    <a:pt x="4283" y="5281"/>
                    <a:pt x="4283" y="5179"/>
                  </a:cubicBezTo>
                  <a:cubicBezTo>
                    <a:pt x="4283" y="5078"/>
                    <a:pt x="4200" y="4995"/>
                    <a:pt x="4099" y="4995"/>
                  </a:cubicBezTo>
                  <a:lnTo>
                    <a:pt x="368" y="4995"/>
                  </a:lnTo>
                  <a:lnTo>
                    <a:pt x="368" y="369"/>
                  </a:lnTo>
                  <a:lnTo>
                    <a:pt x="6848" y="369"/>
                  </a:lnTo>
                  <a:lnTo>
                    <a:pt x="6848" y="4995"/>
                  </a:lnTo>
                  <a:lnTo>
                    <a:pt x="4958" y="4995"/>
                  </a:lnTo>
                  <a:cubicBezTo>
                    <a:pt x="4856" y="4995"/>
                    <a:pt x="4774" y="5078"/>
                    <a:pt x="4774" y="5179"/>
                  </a:cubicBezTo>
                  <a:cubicBezTo>
                    <a:pt x="4774" y="5281"/>
                    <a:pt x="4856" y="5363"/>
                    <a:pt x="4958" y="5363"/>
                  </a:cubicBezTo>
                  <a:lnTo>
                    <a:pt x="6909" y="5363"/>
                  </a:lnTo>
                  <a:cubicBezTo>
                    <a:pt x="7077" y="5363"/>
                    <a:pt x="7216" y="5226"/>
                    <a:pt x="7216" y="5056"/>
                  </a:cubicBezTo>
                  <a:lnTo>
                    <a:pt x="7216" y="308"/>
                  </a:lnTo>
                  <a:cubicBezTo>
                    <a:pt x="7216" y="138"/>
                    <a:pt x="7077" y="1"/>
                    <a:pt x="6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400;p43">
              <a:extLst>
                <a:ext uri="{FF2B5EF4-FFF2-40B4-BE49-F238E27FC236}">
                  <a16:creationId xmlns:a16="http://schemas.microsoft.com/office/drawing/2014/main" id="{455513B6-CE23-7D6B-792D-421AB050B5AB}"/>
                </a:ext>
              </a:extLst>
            </p:cNvPr>
            <p:cNvSpPr/>
            <p:nvPr/>
          </p:nvSpPr>
          <p:spPr>
            <a:xfrm>
              <a:off x="1297127" y="617112"/>
              <a:ext cx="71316" cy="85823"/>
            </a:xfrm>
            <a:custGeom>
              <a:avLst/>
              <a:gdLst/>
              <a:ahLst/>
              <a:cxnLst/>
              <a:rect l="l" t="t" r="r" b="b"/>
              <a:pathLst>
                <a:path w="2512" h="3023" extrusionOk="0">
                  <a:moveTo>
                    <a:pt x="1260" y="594"/>
                  </a:moveTo>
                  <a:lnTo>
                    <a:pt x="1791" y="2003"/>
                  </a:lnTo>
                  <a:lnTo>
                    <a:pt x="723" y="2003"/>
                  </a:lnTo>
                  <a:lnTo>
                    <a:pt x="1260" y="594"/>
                  </a:lnTo>
                  <a:close/>
                  <a:moveTo>
                    <a:pt x="1261" y="0"/>
                  </a:moveTo>
                  <a:cubicBezTo>
                    <a:pt x="1160" y="0"/>
                    <a:pt x="1072" y="60"/>
                    <a:pt x="1034" y="152"/>
                  </a:cubicBezTo>
                  <a:cubicBezTo>
                    <a:pt x="1034" y="153"/>
                    <a:pt x="1033" y="154"/>
                    <a:pt x="1033" y="156"/>
                  </a:cubicBezTo>
                  <a:lnTo>
                    <a:pt x="36" y="2773"/>
                  </a:lnTo>
                  <a:cubicBezTo>
                    <a:pt x="0" y="2867"/>
                    <a:pt x="48" y="2974"/>
                    <a:pt x="143" y="3010"/>
                  </a:cubicBezTo>
                  <a:cubicBezTo>
                    <a:pt x="164" y="3018"/>
                    <a:pt x="186" y="3022"/>
                    <a:pt x="208" y="3022"/>
                  </a:cubicBezTo>
                  <a:cubicBezTo>
                    <a:pt x="282" y="3022"/>
                    <a:pt x="352" y="2977"/>
                    <a:pt x="380" y="2903"/>
                  </a:cubicBezTo>
                  <a:lnTo>
                    <a:pt x="583" y="2371"/>
                  </a:lnTo>
                  <a:lnTo>
                    <a:pt x="1931" y="2371"/>
                  </a:lnTo>
                  <a:lnTo>
                    <a:pt x="2131" y="2903"/>
                  </a:lnTo>
                  <a:cubicBezTo>
                    <a:pt x="2166" y="2957"/>
                    <a:pt x="2213" y="3022"/>
                    <a:pt x="2301" y="3022"/>
                  </a:cubicBezTo>
                  <a:cubicBezTo>
                    <a:pt x="2321" y="3022"/>
                    <a:pt x="2344" y="3019"/>
                    <a:pt x="2369" y="3011"/>
                  </a:cubicBezTo>
                  <a:cubicBezTo>
                    <a:pt x="2464" y="2975"/>
                    <a:pt x="2512" y="2868"/>
                    <a:pt x="2475" y="2773"/>
                  </a:cubicBezTo>
                  <a:lnTo>
                    <a:pt x="1488" y="156"/>
                  </a:lnTo>
                  <a:lnTo>
                    <a:pt x="1486" y="151"/>
                  </a:lnTo>
                  <a:cubicBezTo>
                    <a:pt x="1449" y="59"/>
                    <a:pt x="1360" y="0"/>
                    <a:pt x="12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401;p43">
              <a:extLst>
                <a:ext uri="{FF2B5EF4-FFF2-40B4-BE49-F238E27FC236}">
                  <a16:creationId xmlns:a16="http://schemas.microsoft.com/office/drawing/2014/main" id="{1BC57720-40E0-3872-3763-6B6FD8C1F3DE}"/>
                </a:ext>
              </a:extLst>
            </p:cNvPr>
            <p:cNvSpPr/>
            <p:nvPr/>
          </p:nvSpPr>
          <p:spPr>
            <a:xfrm>
              <a:off x="1381108" y="636815"/>
              <a:ext cx="59562" cy="66120"/>
            </a:xfrm>
            <a:custGeom>
              <a:avLst/>
              <a:gdLst/>
              <a:ahLst/>
              <a:cxnLst/>
              <a:rect l="l" t="t" r="r" b="b"/>
              <a:pathLst>
                <a:path w="2098" h="2329" extrusionOk="0">
                  <a:moveTo>
                    <a:pt x="1049" y="484"/>
                  </a:moveTo>
                  <a:cubicBezTo>
                    <a:pt x="1424" y="484"/>
                    <a:pt x="1729" y="789"/>
                    <a:pt x="1729" y="1164"/>
                  </a:cubicBezTo>
                  <a:cubicBezTo>
                    <a:pt x="1729" y="1539"/>
                    <a:pt x="1424" y="1845"/>
                    <a:pt x="1049" y="1845"/>
                  </a:cubicBezTo>
                  <a:cubicBezTo>
                    <a:pt x="673" y="1845"/>
                    <a:pt x="367" y="1539"/>
                    <a:pt x="367" y="1164"/>
                  </a:cubicBezTo>
                  <a:cubicBezTo>
                    <a:pt x="367" y="789"/>
                    <a:pt x="673" y="484"/>
                    <a:pt x="1049" y="484"/>
                  </a:cubicBezTo>
                  <a:close/>
                  <a:moveTo>
                    <a:pt x="1913" y="1"/>
                  </a:moveTo>
                  <a:cubicBezTo>
                    <a:pt x="1812" y="1"/>
                    <a:pt x="1729" y="84"/>
                    <a:pt x="1729" y="185"/>
                  </a:cubicBezTo>
                  <a:lnTo>
                    <a:pt x="1729" y="368"/>
                  </a:lnTo>
                  <a:cubicBezTo>
                    <a:pt x="1546" y="211"/>
                    <a:pt x="1308" y="116"/>
                    <a:pt x="1049" y="116"/>
                  </a:cubicBezTo>
                  <a:cubicBezTo>
                    <a:pt x="471" y="116"/>
                    <a:pt x="0" y="586"/>
                    <a:pt x="0" y="1164"/>
                  </a:cubicBezTo>
                  <a:cubicBezTo>
                    <a:pt x="0" y="1743"/>
                    <a:pt x="471" y="2214"/>
                    <a:pt x="1049" y="2214"/>
                  </a:cubicBezTo>
                  <a:cubicBezTo>
                    <a:pt x="1308" y="2214"/>
                    <a:pt x="1546" y="2118"/>
                    <a:pt x="1729" y="1961"/>
                  </a:cubicBezTo>
                  <a:lnTo>
                    <a:pt x="1729" y="2144"/>
                  </a:lnTo>
                  <a:cubicBezTo>
                    <a:pt x="1729" y="2246"/>
                    <a:pt x="1812" y="2328"/>
                    <a:pt x="1913" y="2328"/>
                  </a:cubicBezTo>
                  <a:cubicBezTo>
                    <a:pt x="2015" y="2328"/>
                    <a:pt x="2097" y="2246"/>
                    <a:pt x="2097" y="2144"/>
                  </a:cubicBezTo>
                  <a:lnTo>
                    <a:pt x="2097" y="185"/>
                  </a:lnTo>
                  <a:cubicBezTo>
                    <a:pt x="2097" y="84"/>
                    <a:pt x="2014" y="1"/>
                    <a:pt x="19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402;p43">
              <a:extLst>
                <a:ext uri="{FF2B5EF4-FFF2-40B4-BE49-F238E27FC236}">
                  <a16:creationId xmlns:a16="http://schemas.microsoft.com/office/drawing/2014/main" id="{2C5127AB-B143-5022-E3B3-E91B38DE32BF}"/>
                </a:ext>
              </a:extLst>
            </p:cNvPr>
            <p:cNvSpPr/>
            <p:nvPr/>
          </p:nvSpPr>
          <p:spPr>
            <a:xfrm>
              <a:off x="1343348" y="775193"/>
              <a:ext cx="104617" cy="10476"/>
            </a:xfrm>
            <a:custGeom>
              <a:avLst/>
              <a:gdLst/>
              <a:ahLst/>
              <a:cxnLst/>
              <a:rect l="l" t="t" r="r" b="b"/>
              <a:pathLst>
                <a:path w="3685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3501" y="369"/>
                  </a:lnTo>
                  <a:cubicBezTo>
                    <a:pt x="3603" y="369"/>
                    <a:pt x="3685" y="287"/>
                    <a:pt x="3685" y="185"/>
                  </a:cubicBezTo>
                  <a:cubicBezTo>
                    <a:pt x="3685" y="84"/>
                    <a:pt x="3603" y="1"/>
                    <a:pt x="3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403;p43">
              <a:extLst>
                <a:ext uri="{FF2B5EF4-FFF2-40B4-BE49-F238E27FC236}">
                  <a16:creationId xmlns:a16="http://schemas.microsoft.com/office/drawing/2014/main" id="{EA1C6AC6-A853-6E29-4E97-E2C1013E41A1}"/>
                </a:ext>
              </a:extLst>
            </p:cNvPr>
            <p:cNvSpPr/>
            <p:nvPr/>
          </p:nvSpPr>
          <p:spPr>
            <a:xfrm>
              <a:off x="1289973" y="775193"/>
              <a:ext cx="39462" cy="10476"/>
            </a:xfrm>
            <a:custGeom>
              <a:avLst/>
              <a:gdLst/>
              <a:ahLst/>
              <a:cxnLst/>
              <a:rect l="l" t="t" r="r" b="b"/>
              <a:pathLst>
                <a:path w="1390" h="369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7"/>
                    <a:pt x="83" y="369"/>
                    <a:pt x="184" y="369"/>
                  </a:cubicBezTo>
                  <a:lnTo>
                    <a:pt x="1206" y="369"/>
                  </a:lnTo>
                  <a:cubicBezTo>
                    <a:pt x="1307" y="369"/>
                    <a:pt x="1390" y="287"/>
                    <a:pt x="1390" y="185"/>
                  </a:cubicBezTo>
                  <a:cubicBezTo>
                    <a:pt x="1390" y="84"/>
                    <a:pt x="1307" y="1"/>
                    <a:pt x="1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404;p43">
              <a:extLst>
                <a:ext uri="{FF2B5EF4-FFF2-40B4-BE49-F238E27FC236}">
                  <a16:creationId xmlns:a16="http://schemas.microsoft.com/office/drawing/2014/main" id="{DFB4AF43-E8A1-CB03-5394-CA405D7C9739}"/>
                </a:ext>
              </a:extLst>
            </p:cNvPr>
            <p:cNvSpPr/>
            <p:nvPr/>
          </p:nvSpPr>
          <p:spPr>
            <a:xfrm>
              <a:off x="1289973" y="839498"/>
              <a:ext cx="158530" cy="10476"/>
            </a:xfrm>
            <a:custGeom>
              <a:avLst/>
              <a:gdLst/>
              <a:ahLst/>
              <a:cxnLst/>
              <a:rect l="l" t="t" r="r" b="b"/>
              <a:pathLst>
                <a:path w="5584" h="369" extrusionOk="0">
                  <a:moveTo>
                    <a:pt x="184" y="0"/>
                  </a:moveTo>
                  <a:cubicBezTo>
                    <a:pt x="83" y="0"/>
                    <a:pt x="0" y="83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lnTo>
                    <a:pt x="5399" y="368"/>
                  </a:lnTo>
                  <a:cubicBezTo>
                    <a:pt x="5501" y="368"/>
                    <a:pt x="5583" y="285"/>
                    <a:pt x="5583" y="184"/>
                  </a:cubicBezTo>
                  <a:cubicBezTo>
                    <a:pt x="5583" y="83"/>
                    <a:pt x="5501" y="0"/>
                    <a:pt x="5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405;p43">
              <a:extLst>
                <a:ext uri="{FF2B5EF4-FFF2-40B4-BE49-F238E27FC236}">
                  <a16:creationId xmlns:a16="http://schemas.microsoft.com/office/drawing/2014/main" id="{C1C4621D-5CE4-7CF6-A6B7-3F5BAF424F5C}"/>
                </a:ext>
              </a:extLst>
            </p:cNvPr>
            <p:cNvSpPr/>
            <p:nvPr/>
          </p:nvSpPr>
          <p:spPr>
            <a:xfrm>
              <a:off x="1411202" y="818063"/>
              <a:ext cx="37304" cy="10476"/>
            </a:xfrm>
            <a:custGeom>
              <a:avLst/>
              <a:gdLst/>
              <a:ahLst/>
              <a:cxnLst/>
              <a:rect l="l" t="t" r="r" b="b"/>
              <a:pathLst>
                <a:path w="1314" h="369" extrusionOk="0">
                  <a:moveTo>
                    <a:pt x="184" y="0"/>
                  </a:moveTo>
                  <a:cubicBezTo>
                    <a:pt x="83" y="0"/>
                    <a:pt x="0" y="83"/>
                    <a:pt x="0" y="184"/>
                  </a:cubicBezTo>
                  <a:cubicBezTo>
                    <a:pt x="0" y="286"/>
                    <a:pt x="83" y="368"/>
                    <a:pt x="184" y="368"/>
                  </a:cubicBezTo>
                  <a:lnTo>
                    <a:pt x="1129" y="368"/>
                  </a:lnTo>
                  <a:cubicBezTo>
                    <a:pt x="1231" y="368"/>
                    <a:pt x="1313" y="286"/>
                    <a:pt x="1313" y="184"/>
                  </a:cubicBezTo>
                  <a:cubicBezTo>
                    <a:pt x="1313" y="83"/>
                    <a:pt x="1231" y="0"/>
                    <a:pt x="11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406;p43">
              <a:extLst>
                <a:ext uri="{FF2B5EF4-FFF2-40B4-BE49-F238E27FC236}">
                  <a16:creationId xmlns:a16="http://schemas.microsoft.com/office/drawing/2014/main" id="{F4A2C951-1D6E-F5AB-E486-32B950DEC817}"/>
                </a:ext>
              </a:extLst>
            </p:cNvPr>
            <p:cNvSpPr/>
            <p:nvPr/>
          </p:nvSpPr>
          <p:spPr>
            <a:xfrm>
              <a:off x="1289973" y="818063"/>
              <a:ext cx="107286" cy="10476"/>
            </a:xfrm>
            <a:custGeom>
              <a:avLst/>
              <a:gdLst/>
              <a:ahLst/>
              <a:cxnLst/>
              <a:rect l="l" t="t" r="r" b="b"/>
              <a:pathLst>
                <a:path w="3779" h="369" extrusionOk="0">
                  <a:moveTo>
                    <a:pt x="184" y="0"/>
                  </a:moveTo>
                  <a:cubicBezTo>
                    <a:pt x="83" y="0"/>
                    <a:pt x="0" y="83"/>
                    <a:pt x="0" y="184"/>
                  </a:cubicBezTo>
                  <a:cubicBezTo>
                    <a:pt x="0" y="286"/>
                    <a:pt x="83" y="368"/>
                    <a:pt x="184" y="368"/>
                  </a:cubicBezTo>
                  <a:lnTo>
                    <a:pt x="3595" y="368"/>
                  </a:lnTo>
                  <a:cubicBezTo>
                    <a:pt x="3696" y="368"/>
                    <a:pt x="3779" y="286"/>
                    <a:pt x="3779" y="184"/>
                  </a:cubicBezTo>
                  <a:cubicBezTo>
                    <a:pt x="3779" y="83"/>
                    <a:pt x="3696" y="0"/>
                    <a:pt x="3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407;p43">
              <a:extLst>
                <a:ext uri="{FF2B5EF4-FFF2-40B4-BE49-F238E27FC236}">
                  <a16:creationId xmlns:a16="http://schemas.microsoft.com/office/drawing/2014/main" id="{36660623-71D1-32E9-745B-4793E1466FEF}"/>
                </a:ext>
              </a:extLst>
            </p:cNvPr>
            <p:cNvSpPr/>
            <p:nvPr/>
          </p:nvSpPr>
          <p:spPr>
            <a:xfrm>
              <a:off x="1289973" y="860905"/>
              <a:ext cx="81536" cy="10476"/>
            </a:xfrm>
            <a:custGeom>
              <a:avLst/>
              <a:gdLst/>
              <a:ahLst/>
              <a:cxnLst/>
              <a:rect l="l" t="t" r="r" b="b"/>
              <a:pathLst>
                <a:path w="2872" h="369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687" y="369"/>
                  </a:lnTo>
                  <a:cubicBezTo>
                    <a:pt x="2790" y="369"/>
                    <a:pt x="2871" y="286"/>
                    <a:pt x="2871" y="185"/>
                  </a:cubicBezTo>
                  <a:cubicBezTo>
                    <a:pt x="2871" y="84"/>
                    <a:pt x="2788" y="1"/>
                    <a:pt x="2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408;p43">
              <a:extLst>
                <a:ext uri="{FF2B5EF4-FFF2-40B4-BE49-F238E27FC236}">
                  <a16:creationId xmlns:a16="http://schemas.microsoft.com/office/drawing/2014/main" id="{42050C18-7475-D11F-C02F-EEC121D8224E}"/>
                </a:ext>
              </a:extLst>
            </p:cNvPr>
            <p:cNvSpPr/>
            <p:nvPr/>
          </p:nvSpPr>
          <p:spPr>
            <a:xfrm>
              <a:off x="1289973" y="796628"/>
              <a:ext cx="158161" cy="10476"/>
            </a:xfrm>
            <a:custGeom>
              <a:avLst/>
              <a:gdLst/>
              <a:ahLst/>
              <a:cxnLst/>
              <a:rect l="l" t="t" r="r" b="b"/>
              <a:pathLst>
                <a:path w="5571" h="369" extrusionOk="0">
                  <a:moveTo>
                    <a:pt x="184" y="1"/>
                  </a:moveTo>
                  <a:cubicBezTo>
                    <a:pt x="83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5387" y="369"/>
                  </a:lnTo>
                  <a:cubicBezTo>
                    <a:pt x="5489" y="369"/>
                    <a:pt x="5571" y="286"/>
                    <a:pt x="5571" y="185"/>
                  </a:cubicBezTo>
                  <a:cubicBezTo>
                    <a:pt x="5571" y="83"/>
                    <a:pt x="5489" y="1"/>
                    <a:pt x="5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1EC72B54-472F-D9AA-DBC6-7BF834B80ED7}"/>
              </a:ext>
            </a:extLst>
          </p:cNvPr>
          <p:cNvSpPr txBox="1"/>
          <p:nvPr/>
        </p:nvSpPr>
        <p:spPr>
          <a:xfrm>
            <a:off x="2797170" y="2949301"/>
            <a:ext cx="29130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Він вдається до ретроспективного аналізу, розглядаючи історію великих держав, таких як Сполучені Штати, Росія, Китай та інші, і пояснює, як вони досягли свого сучасного стану в міжнародних відносинах.</a:t>
            </a:r>
            <a:endParaRPr lang="ru-RU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49"/>
          <p:cNvGrpSpPr/>
          <p:nvPr/>
        </p:nvGrpSpPr>
        <p:grpSpPr>
          <a:xfrm>
            <a:off x="713217" y="1058360"/>
            <a:ext cx="3254921" cy="3335280"/>
            <a:chOff x="884067" y="791575"/>
            <a:chExt cx="3254921" cy="3335280"/>
          </a:xfrm>
        </p:grpSpPr>
        <p:sp>
          <p:nvSpPr>
            <p:cNvPr id="632" name="Google Shape;632;p49"/>
            <p:cNvSpPr/>
            <p:nvPr/>
          </p:nvSpPr>
          <p:spPr>
            <a:xfrm>
              <a:off x="1584796" y="2783959"/>
              <a:ext cx="210600" cy="2106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633;p49"/>
            <p:cNvSpPr/>
            <p:nvPr/>
          </p:nvSpPr>
          <p:spPr>
            <a:xfrm>
              <a:off x="1129529" y="791575"/>
              <a:ext cx="74400" cy="7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634;p49"/>
            <p:cNvSpPr/>
            <p:nvPr/>
          </p:nvSpPr>
          <p:spPr>
            <a:xfrm rot="10800000">
              <a:off x="884067" y="1387175"/>
              <a:ext cx="210600" cy="2106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635;p49"/>
            <p:cNvSpPr/>
            <p:nvPr/>
          </p:nvSpPr>
          <p:spPr>
            <a:xfrm rot="10800000">
              <a:off x="1420340" y="1706483"/>
              <a:ext cx="74400" cy="7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636;p49"/>
            <p:cNvSpPr/>
            <p:nvPr/>
          </p:nvSpPr>
          <p:spPr>
            <a:xfrm rot="10800000">
              <a:off x="2313700" y="1108115"/>
              <a:ext cx="74400" cy="7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637;p49"/>
            <p:cNvSpPr/>
            <p:nvPr/>
          </p:nvSpPr>
          <p:spPr>
            <a:xfrm rot="10800000">
              <a:off x="965742" y="2329616"/>
              <a:ext cx="210600" cy="2106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638;p49"/>
            <p:cNvSpPr/>
            <p:nvPr/>
          </p:nvSpPr>
          <p:spPr>
            <a:xfrm rot="10800000">
              <a:off x="1737653" y="865966"/>
              <a:ext cx="210600" cy="2106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639" name="Google Shape;639;p49"/>
            <p:cNvGrpSpPr/>
            <p:nvPr/>
          </p:nvGrpSpPr>
          <p:grpSpPr>
            <a:xfrm>
              <a:off x="1737646" y="1529683"/>
              <a:ext cx="2401341" cy="2597171"/>
              <a:chOff x="713225" y="2290375"/>
              <a:chExt cx="1383500" cy="1496325"/>
            </a:xfrm>
          </p:grpSpPr>
          <p:sp>
            <p:nvSpPr>
              <p:cNvPr id="640" name="Google Shape;640;p49"/>
              <p:cNvSpPr/>
              <p:nvPr/>
            </p:nvSpPr>
            <p:spPr>
              <a:xfrm>
                <a:off x="749900" y="2482425"/>
                <a:ext cx="65925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6605" fill="none" extrusionOk="0">
                    <a:moveTo>
                      <a:pt x="134" y="6605"/>
                    </a:moveTo>
                    <a:cubicBezTo>
                      <a:pt x="1869" y="5471"/>
                      <a:pt x="2636" y="3202"/>
                      <a:pt x="2369" y="1301"/>
                    </a:cubicBezTo>
                    <a:cubicBezTo>
                      <a:pt x="2303" y="801"/>
                      <a:pt x="2069" y="267"/>
                      <a:pt x="1569" y="100"/>
                    </a:cubicBezTo>
                    <a:cubicBezTo>
                      <a:pt x="1168" y="0"/>
                      <a:pt x="735" y="134"/>
                      <a:pt x="468" y="400"/>
                    </a:cubicBezTo>
                    <a:cubicBezTo>
                      <a:pt x="201" y="667"/>
                      <a:pt x="68" y="1001"/>
                      <a:pt x="34" y="1368"/>
                    </a:cubicBezTo>
                    <a:cubicBezTo>
                      <a:pt x="1" y="1635"/>
                      <a:pt x="1" y="1902"/>
                      <a:pt x="134" y="2168"/>
                    </a:cubicBezTo>
                    <a:cubicBezTo>
                      <a:pt x="301" y="2402"/>
                      <a:pt x="601" y="2602"/>
                      <a:pt x="902" y="2535"/>
                    </a:cubicBezTo>
                    <a:lnTo>
                      <a:pt x="2369" y="2268"/>
                    </a:lnTo>
                  </a:path>
                </a:pathLst>
              </a:custGeom>
              <a:noFill/>
              <a:ln w="75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1" name="Google Shape;641;p49"/>
              <p:cNvSpPr/>
              <p:nvPr/>
            </p:nvSpPr>
            <p:spPr>
              <a:xfrm>
                <a:off x="713225" y="2290375"/>
                <a:ext cx="1383500" cy="1496325"/>
              </a:xfrm>
              <a:custGeom>
                <a:avLst/>
                <a:gdLst/>
                <a:ahLst/>
                <a:cxnLst/>
                <a:rect l="l" t="t" r="r" b="b"/>
                <a:pathLst>
                  <a:path w="55340" h="59853" extrusionOk="0">
                    <a:moveTo>
                      <a:pt x="26778" y="0"/>
                    </a:moveTo>
                    <a:cubicBezTo>
                      <a:pt x="22900" y="0"/>
                      <a:pt x="19014" y="372"/>
                      <a:pt x="15545" y="844"/>
                    </a:cubicBezTo>
                    <a:cubicBezTo>
                      <a:pt x="15545" y="877"/>
                      <a:pt x="16045" y="3913"/>
                      <a:pt x="15545" y="5681"/>
                    </a:cubicBezTo>
                    <a:cubicBezTo>
                      <a:pt x="15545" y="5681"/>
                      <a:pt x="13843" y="1611"/>
                      <a:pt x="13443" y="1178"/>
                    </a:cubicBezTo>
                    <a:cubicBezTo>
                      <a:pt x="7672" y="2112"/>
                      <a:pt x="3536" y="3246"/>
                      <a:pt x="3536" y="3246"/>
                    </a:cubicBezTo>
                    <a:cubicBezTo>
                      <a:pt x="3536" y="3246"/>
                      <a:pt x="0" y="4246"/>
                      <a:pt x="0" y="9550"/>
                    </a:cubicBezTo>
                    <a:cubicBezTo>
                      <a:pt x="0" y="13086"/>
                      <a:pt x="1268" y="14454"/>
                      <a:pt x="1268" y="14454"/>
                    </a:cubicBezTo>
                    <a:cubicBezTo>
                      <a:pt x="1778" y="14484"/>
                      <a:pt x="2292" y="14499"/>
                      <a:pt x="2806" y="14499"/>
                    </a:cubicBezTo>
                    <a:cubicBezTo>
                      <a:pt x="4007" y="14499"/>
                      <a:pt x="5214" y="14417"/>
                      <a:pt x="6405" y="14254"/>
                    </a:cubicBezTo>
                    <a:lnTo>
                      <a:pt x="6405" y="14254"/>
                    </a:lnTo>
                    <a:cubicBezTo>
                      <a:pt x="6371" y="15721"/>
                      <a:pt x="6405" y="17122"/>
                      <a:pt x="6405" y="18457"/>
                    </a:cubicBezTo>
                    <a:cubicBezTo>
                      <a:pt x="7339" y="18657"/>
                      <a:pt x="8740" y="18990"/>
                      <a:pt x="10408" y="19491"/>
                    </a:cubicBezTo>
                    <a:lnTo>
                      <a:pt x="7406" y="20024"/>
                    </a:lnTo>
                    <a:lnTo>
                      <a:pt x="9307" y="20825"/>
                    </a:lnTo>
                    <a:lnTo>
                      <a:pt x="6505" y="21125"/>
                    </a:lnTo>
                    <a:cubicBezTo>
                      <a:pt x="6872" y="28197"/>
                      <a:pt x="8039" y="33567"/>
                      <a:pt x="9474" y="37604"/>
                    </a:cubicBezTo>
                    <a:cubicBezTo>
                      <a:pt x="12342" y="37704"/>
                      <a:pt x="13843" y="38404"/>
                      <a:pt x="13843" y="38404"/>
                    </a:cubicBezTo>
                    <a:cubicBezTo>
                      <a:pt x="12442" y="38638"/>
                      <a:pt x="11142" y="39238"/>
                      <a:pt x="10308" y="39705"/>
                    </a:cubicBezTo>
                    <a:cubicBezTo>
                      <a:pt x="10341" y="39805"/>
                      <a:pt x="10374" y="39905"/>
                      <a:pt x="10408" y="39972"/>
                    </a:cubicBezTo>
                    <a:cubicBezTo>
                      <a:pt x="10441" y="40039"/>
                      <a:pt x="10441" y="40072"/>
                      <a:pt x="10474" y="40139"/>
                    </a:cubicBezTo>
                    <a:cubicBezTo>
                      <a:pt x="10541" y="40306"/>
                      <a:pt x="10641" y="40472"/>
                      <a:pt x="10708" y="40639"/>
                    </a:cubicBezTo>
                    <a:cubicBezTo>
                      <a:pt x="10741" y="40739"/>
                      <a:pt x="10808" y="40839"/>
                      <a:pt x="10841" y="40939"/>
                    </a:cubicBezTo>
                    <a:cubicBezTo>
                      <a:pt x="10875" y="41006"/>
                      <a:pt x="10908" y="41073"/>
                      <a:pt x="10941" y="41139"/>
                    </a:cubicBezTo>
                    <a:cubicBezTo>
                      <a:pt x="14611" y="48778"/>
                      <a:pt x="18814" y="51213"/>
                      <a:pt x="22850" y="54216"/>
                    </a:cubicBezTo>
                    <a:lnTo>
                      <a:pt x="19781" y="55850"/>
                    </a:lnTo>
                    <a:cubicBezTo>
                      <a:pt x="21449" y="59853"/>
                      <a:pt x="25452" y="59853"/>
                      <a:pt x="25452" y="59853"/>
                    </a:cubicBezTo>
                    <a:cubicBezTo>
                      <a:pt x="25452" y="59853"/>
                      <a:pt x="28120" y="58652"/>
                      <a:pt x="31823" y="56917"/>
                    </a:cubicBezTo>
                    <a:lnTo>
                      <a:pt x="30856" y="52948"/>
                    </a:lnTo>
                    <a:lnTo>
                      <a:pt x="30856" y="52948"/>
                    </a:lnTo>
                    <a:lnTo>
                      <a:pt x="33891" y="55950"/>
                    </a:lnTo>
                    <a:cubicBezTo>
                      <a:pt x="37894" y="54049"/>
                      <a:pt x="42664" y="51680"/>
                      <a:pt x="46567" y="49445"/>
                    </a:cubicBezTo>
                    <a:lnTo>
                      <a:pt x="45866" y="48178"/>
                    </a:lnTo>
                    <a:lnTo>
                      <a:pt x="46734" y="48411"/>
                    </a:lnTo>
                    <a:lnTo>
                      <a:pt x="46333" y="47277"/>
                    </a:lnTo>
                    <a:lnTo>
                      <a:pt x="47901" y="48678"/>
                    </a:lnTo>
                    <a:cubicBezTo>
                      <a:pt x="51203" y="46743"/>
                      <a:pt x="53605" y="44976"/>
                      <a:pt x="53972" y="43875"/>
                    </a:cubicBezTo>
                    <a:cubicBezTo>
                      <a:pt x="55340" y="39872"/>
                      <a:pt x="46233" y="33067"/>
                      <a:pt x="41964" y="26095"/>
                    </a:cubicBezTo>
                    <a:cubicBezTo>
                      <a:pt x="37660" y="19124"/>
                      <a:pt x="38261" y="1411"/>
                      <a:pt x="38261" y="1411"/>
                    </a:cubicBezTo>
                    <a:cubicBezTo>
                      <a:pt x="36693" y="944"/>
                      <a:pt x="35025" y="610"/>
                      <a:pt x="33291" y="377"/>
                    </a:cubicBezTo>
                    <a:cubicBezTo>
                      <a:pt x="33291" y="444"/>
                      <a:pt x="33057" y="2679"/>
                      <a:pt x="32523" y="3679"/>
                    </a:cubicBezTo>
                    <a:cubicBezTo>
                      <a:pt x="32523" y="3679"/>
                      <a:pt x="32190" y="1478"/>
                      <a:pt x="31556" y="210"/>
                    </a:cubicBezTo>
                    <a:cubicBezTo>
                      <a:pt x="29985" y="64"/>
                      <a:pt x="28382" y="0"/>
                      <a:pt x="26778" y="0"/>
                    </a:cubicBezTo>
                    <a:close/>
                  </a:path>
                </a:pathLst>
              </a:custGeom>
              <a:solidFill>
                <a:srgbClr val="DBA7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2" name="Google Shape;642;p49"/>
              <p:cNvSpPr/>
              <p:nvPr/>
            </p:nvSpPr>
            <p:spPr>
              <a:xfrm>
                <a:off x="713225" y="2290375"/>
                <a:ext cx="1383500" cy="1496325"/>
              </a:xfrm>
              <a:custGeom>
                <a:avLst/>
                <a:gdLst/>
                <a:ahLst/>
                <a:cxnLst/>
                <a:rect l="l" t="t" r="r" b="b"/>
                <a:pathLst>
                  <a:path w="55340" h="59853" extrusionOk="0">
                    <a:moveTo>
                      <a:pt x="26778" y="0"/>
                    </a:moveTo>
                    <a:cubicBezTo>
                      <a:pt x="22900" y="0"/>
                      <a:pt x="19014" y="372"/>
                      <a:pt x="15545" y="844"/>
                    </a:cubicBezTo>
                    <a:cubicBezTo>
                      <a:pt x="15545" y="877"/>
                      <a:pt x="16045" y="3913"/>
                      <a:pt x="15545" y="5681"/>
                    </a:cubicBezTo>
                    <a:cubicBezTo>
                      <a:pt x="15545" y="5681"/>
                      <a:pt x="13843" y="1611"/>
                      <a:pt x="13443" y="1178"/>
                    </a:cubicBezTo>
                    <a:cubicBezTo>
                      <a:pt x="7672" y="2112"/>
                      <a:pt x="3536" y="3246"/>
                      <a:pt x="3536" y="3246"/>
                    </a:cubicBezTo>
                    <a:cubicBezTo>
                      <a:pt x="3536" y="3246"/>
                      <a:pt x="0" y="4246"/>
                      <a:pt x="0" y="9550"/>
                    </a:cubicBezTo>
                    <a:cubicBezTo>
                      <a:pt x="0" y="13086"/>
                      <a:pt x="1268" y="14454"/>
                      <a:pt x="1268" y="14454"/>
                    </a:cubicBezTo>
                    <a:cubicBezTo>
                      <a:pt x="1778" y="14484"/>
                      <a:pt x="2292" y="14499"/>
                      <a:pt x="2806" y="14499"/>
                    </a:cubicBezTo>
                    <a:cubicBezTo>
                      <a:pt x="4007" y="14499"/>
                      <a:pt x="5214" y="14417"/>
                      <a:pt x="6405" y="14254"/>
                    </a:cubicBezTo>
                    <a:lnTo>
                      <a:pt x="6405" y="14254"/>
                    </a:lnTo>
                    <a:cubicBezTo>
                      <a:pt x="6371" y="15721"/>
                      <a:pt x="6405" y="17122"/>
                      <a:pt x="6405" y="18457"/>
                    </a:cubicBezTo>
                    <a:cubicBezTo>
                      <a:pt x="7339" y="18657"/>
                      <a:pt x="8740" y="18990"/>
                      <a:pt x="10408" y="19491"/>
                    </a:cubicBezTo>
                    <a:lnTo>
                      <a:pt x="7406" y="20024"/>
                    </a:lnTo>
                    <a:lnTo>
                      <a:pt x="9307" y="20825"/>
                    </a:lnTo>
                    <a:lnTo>
                      <a:pt x="6505" y="21125"/>
                    </a:lnTo>
                    <a:cubicBezTo>
                      <a:pt x="6872" y="28197"/>
                      <a:pt x="8039" y="33567"/>
                      <a:pt x="9474" y="37604"/>
                    </a:cubicBezTo>
                    <a:cubicBezTo>
                      <a:pt x="12342" y="37704"/>
                      <a:pt x="13843" y="38404"/>
                      <a:pt x="13843" y="38404"/>
                    </a:cubicBezTo>
                    <a:cubicBezTo>
                      <a:pt x="12442" y="38638"/>
                      <a:pt x="11142" y="39238"/>
                      <a:pt x="10308" y="39705"/>
                    </a:cubicBezTo>
                    <a:cubicBezTo>
                      <a:pt x="10341" y="39805"/>
                      <a:pt x="10374" y="39905"/>
                      <a:pt x="10408" y="39972"/>
                    </a:cubicBezTo>
                    <a:cubicBezTo>
                      <a:pt x="10441" y="40039"/>
                      <a:pt x="10441" y="40072"/>
                      <a:pt x="10474" y="40139"/>
                    </a:cubicBezTo>
                    <a:cubicBezTo>
                      <a:pt x="10541" y="40306"/>
                      <a:pt x="10641" y="40472"/>
                      <a:pt x="10708" y="40639"/>
                    </a:cubicBezTo>
                    <a:cubicBezTo>
                      <a:pt x="10741" y="40739"/>
                      <a:pt x="10808" y="40839"/>
                      <a:pt x="10841" y="40939"/>
                    </a:cubicBezTo>
                    <a:cubicBezTo>
                      <a:pt x="10875" y="41006"/>
                      <a:pt x="10908" y="41073"/>
                      <a:pt x="10941" y="41139"/>
                    </a:cubicBezTo>
                    <a:cubicBezTo>
                      <a:pt x="14611" y="48778"/>
                      <a:pt x="18814" y="51213"/>
                      <a:pt x="22850" y="54216"/>
                    </a:cubicBezTo>
                    <a:lnTo>
                      <a:pt x="19781" y="55850"/>
                    </a:lnTo>
                    <a:cubicBezTo>
                      <a:pt x="21449" y="59853"/>
                      <a:pt x="25452" y="59853"/>
                      <a:pt x="25452" y="59853"/>
                    </a:cubicBezTo>
                    <a:cubicBezTo>
                      <a:pt x="25452" y="59853"/>
                      <a:pt x="28120" y="58652"/>
                      <a:pt x="31823" y="56917"/>
                    </a:cubicBezTo>
                    <a:lnTo>
                      <a:pt x="30856" y="52948"/>
                    </a:lnTo>
                    <a:lnTo>
                      <a:pt x="30856" y="52948"/>
                    </a:lnTo>
                    <a:lnTo>
                      <a:pt x="33891" y="55950"/>
                    </a:lnTo>
                    <a:cubicBezTo>
                      <a:pt x="37894" y="54049"/>
                      <a:pt x="42664" y="51680"/>
                      <a:pt x="46567" y="49445"/>
                    </a:cubicBezTo>
                    <a:lnTo>
                      <a:pt x="45866" y="48178"/>
                    </a:lnTo>
                    <a:lnTo>
                      <a:pt x="46734" y="48411"/>
                    </a:lnTo>
                    <a:lnTo>
                      <a:pt x="46333" y="47277"/>
                    </a:lnTo>
                    <a:lnTo>
                      <a:pt x="47901" y="48678"/>
                    </a:lnTo>
                    <a:cubicBezTo>
                      <a:pt x="51203" y="46743"/>
                      <a:pt x="53605" y="44976"/>
                      <a:pt x="53972" y="43875"/>
                    </a:cubicBezTo>
                    <a:cubicBezTo>
                      <a:pt x="55340" y="39872"/>
                      <a:pt x="46233" y="33067"/>
                      <a:pt x="41964" y="26095"/>
                    </a:cubicBezTo>
                    <a:cubicBezTo>
                      <a:pt x="37660" y="19124"/>
                      <a:pt x="38261" y="1411"/>
                      <a:pt x="38261" y="1411"/>
                    </a:cubicBezTo>
                    <a:cubicBezTo>
                      <a:pt x="36693" y="944"/>
                      <a:pt x="35025" y="610"/>
                      <a:pt x="33291" y="377"/>
                    </a:cubicBezTo>
                    <a:cubicBezTo>
                      <a:pt x="33291" y="444"/>
                      <a:pt x="33057" y="2679"/>
                      <a:pt x="32523" y="3679"/>
                    </a:cubicBezTo>
                    <a:cubicBezTo>
                      <a:pt x="32523" y="3679"/>
                      <a:pt x="32190" y="1478"/>
                      <a:pt x="31556" y="210"/>
                    </a:cubicBezTo>
                    <a:cubicBezTo>
                      <a:pt x="29985" y="64"/>
                      <a:pt x="28382" y="0"/>
                      <a:pt x="267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3" name="Google Shape;643;p49"/>
              <p:cNvSpPr/>
              <p:nvPr/>
            </p:nvSpPr>
            <p:spPr>
              <a:xfrm>
                <a:off x="802450" y="2371500"/>
                <a:ext cx="71750" cy="27772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11109" fill="none" extrusionOk="0">
                    <a:moveTo>
                      <a:pt x="2836" y="11109"/>
                    </a:moveTo>
                    <a:cubicBezTo>
                      <a:pt x="2836" y="11042"/>
                      <a:pt x="2836" y="10975"/>
                      <a:pt x="2869" y="10909"/>
                    </a:cubicBezTo>
                    <a:cubicBezTo>
                      <a:pt x="2836" y="4904"/>
                      <a:pt x="2202" y="534"/>
                      <a:pt x="0" y="1"/>
                    </a:cubicBezTo>
                  </a:path>
                </a:pathLst>
              </a:custGeom>
              <a:noFill/>
              <a:ln w="75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4" name="Google Shape;644;p49"/>
              <p:cNvSpPr/>
              <p:nvPr/>
            </p:nvSpPr>
            <p:spPr>
              <a:xfrm>
                <a:off x="780775" y="2484075"/>
                <a:ext cx="825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1" fill="none" extrusionOk="0">
                    <a:moveTo>
                      <a:pt x="0" y="1"/>
                    </a:moveTo>
                    <a:lnTo>
                      <a:pt x="3303" y="1"/>
                    </a:lnTo>
                  </a:path>
                </a:pathLst>
              </a:custGeom>
              <a:noFill/>
              <a:ln w="75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5" name="Google Shape;645;p49"/>
              <p:cNvSpPr/>
              <p:nvPr/>
            </p:nvSpPr>
            <p:spPr>
              <a:xfrm>
                <a:off x="956725" y="2498250"/>
                <a:ext cx="687175" cy="57575"/>
              </a:xfrm>
              <a:custGeom>
                <a:avLst/>
                <a:gdLst/>
                <a:ahLst/>
                <a:cxnLst/>
                <a:rect l="l" t="t" r="r" b="b"/>
                <a:pathLst>
                  <a:path w="27487" h="2303" fill="none" extrusionOk="0">
                    <a:moveTo>
                      <a:pt x="27487" y="1135"/>
                    </a:moveTo>
                    <a:cubicBezTo>
                      <a:pt x="26820" y="1235"/>
                      <a:pt x="26419" y="335"/>
                      <a:pt x="25752" y="335"/>
                    </a:cubicBezTo>
                    <a:cubicBezTo>
                      <a:pt x="25385" y="368"/>
                      <a:pt x="25118" y="668"/>
                      <a:pt x="24752" y="802"/>
                    </a:cubicBezTo>
                    <a:cubicBezTo>
                      <a:pt x="23918" y="1135"/>
                      <a:pt x="22917" y="401"/>
                      <a:pt x="22116" y="835"/>
                    </a:cubicBezTo>
                    <a:cubicBezTo>
                      <a:pt x="21883" y="968"/>
                      <a:pt x="21716" y="1202"/>
                      <a:pt x="21483" y="1335"/>
                    </a:cubicBezTo>
                    <a:cubicBezTo>
                      <a:pt x="20215" y="2136"/>
                      <a:pt x="18614" y="1"/>
                      <a:pt x="17280" y="668"/>
                    </a:cubicBezTo>
                    <a:cubicBezTo>
                      <a:pt x="16913" y="868"/>
                      <a:pt x="16646" y="1269"/>
                      <a:pt x="16245" y="1335"/>
                    </a:cubicBezTo>
                    <a:cubicBezTo>
                      <a:pt x="15678" y="1402"/>
                      <a:pt x="15145" y="802"/>
                      <a:pt x="14611" y="968"/>
                    </a:cubicBezTo>
                    <a:cubicBezTo>
                      <a:pt x="14377" y="1035"/>
                      <a:pt x="14211" y="1202"/>
                      <a:pt x="14011" y="1269"/>
                    </a:cubicBezTo>
                    <a:cubicBezTo>
                      <a:pt x="13010" y="1736"/>
                      <a:pt x="11809" y="168"/>
                      <a:pt x="10875" y="768"/>
                    </a:cubicBezTo>
                    <a:cubicBezTo>
                      <a:pt x="10575" y="935"/>
                      <a:pt x="10441" y="1235"/>
                      <a:pt x="10174" y="1435"/>
                    </a:cubicBezTo>
                    <a:cubicBezTo>
                      <a:pt x="9774" y="1802"/>
                      <a:pt x="9140" y="1836"/>
                      <a:pt x="8573" y="1836"/>
                    </a:cubicBezTo>
                    <a:lnTo>
                      <a:pt x="2936" y="1936"/>
                    </a:lnTo>
                    <a:cubicBezTo>
                      <a:pt x="1969" y="1969"/>
                      <a:pt x="968" y="2002"/>
                      <a:pt x="1" y="2303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6" name="Google Shape;646;p49"/>
              <p:cNvSpPr/>
              <p:nvPr/>
            </p:nvSpPr>
            <p:spPr>
              <a:xfrm>
                <a:off x="967575" y="2630850"/>
                <a:ext cx="666325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26653" h="3270" fill="none" extrusionOk="0">
                    <a:moveTo>
                      <a:pt x="0" y="3170"/>
                    </a:moveTo>
                    <a:cubicBezTo>
                      <a:pt x="1334" y="3270"/>
                      <a:pt x="3036" y="3203"/>
                      <a:pt x="3536" y="1969"/>
                    </a:cubicBezTo>
                    <a:cubicBezTo>
                      <a:pt x="3603" y="1769"/>
                      <a:pt x="3636" y="1569"/>
                      <a:pt x="3770" y="1435"/>
                    </a:cubicBezTo>
                    <a:cubicBezTo>
                      <a:pt x="4103" y="1035"/>
                      <a:pt x="4770" y="1268"/>
                      <a:pt x="5137" y="1602"/>
                    </a:cubicBezTo>
                    <a:cubicBezTo>
                      <a:pt x="5537" y="1969"/>
                      <a:pt x="5838" y="2436"/>
                      <a:pt x="6338" y="2569"/>
                    </a:cubicBezTo>
                    <a:cubicBezTo>
                      <a:pt x="7372" y="2803"/>
                      <a:pt x="8339" y="1402"/>
                      <a:pt x="9273" y="1835"/>
                    </a:cubicBezTo>
                    <a:cubicBezTo>
                      <a:pt x="9574" y="1969"/>
                      <a:pt x="9807" y="2269"/>
                      <a:pt x="10107" y="2202"/>
                    </a:cubicBezTo>
                    <a:cubicBezTo>
                      <a:pt x="10608" y="2136"/>
                      <a:pt x="10641" y="1368"/>
                      <a:pt x="11075" y="1168"/>
                    </a:cubicBezTo>
                    <a:cubicBezTo>
                      <a:pt x="11608" y="935"/>
                      <a:pt x="12042" y="1669"/>
                      <a:pt x="12542" y="1936"/>
                    </a:cubicBezTo>
                    <a:cubicBezTo>
                      <a:pt x="12843" y="2102"/>
                      <a:pt x="13210" y="2102"/>
                      <a:pt x="13543" y="2069"/>
                    </a:cubicBezTo>
                    <a:cubicBezTo>
                      <a:pt x="14777" y="2002"/>
                      <a:pt x="16012" y="1769"/>
                      <a:pt x="17179" y="1402"/>
                    </a:cubicBezTo>
                    <a:cubicBezTo>
                      <a:pt x="17613" y="1235"/>
                      <a:pt x="18080" y="1102"/>
                      <a:pt x="18547" y="1002"/>
                    </a:cubicBezTo>
                    <a:cubicBezTo>
                      <a:pt x="19147" y="901"/>
                      <a:pt x="19748" y="935"/>
                      <a:pt x="20348" y="935"/>
                    </a:cubicBezTo>
                    <a:cubicBezTo>
                      <a:pt x="22483" y="968"/>
                      <a:pt x="24618" y="635"/>
                      <a:pt x="26653" y="1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7" name="Google Shape;647;p49"/>
              <p:cNvSpPr/>
              <p:nvPr/>
            </p:nvSpPr>
            <p:spPr>
              <a:xfrm>
                <a:off x="990075" y="2767625"/>
                <a:ext cx="661350" cy="93425"/>
              </a:xfrm>
              <a:custGeom>
                <a:avLst/>
                <a:gdLst/>
                <a:ahLst/>
                <a:cxnLst/>
                <a:rect l="l" t="t" r="r" b="b"/>
                <a:pathLst>
                  <a:path w="26454" h="3737" fill="none" extrusionOk="0">
                    <a:moveTo>
                      <a:pt x="26453" y="0"/>
                    </a:moveTo>
                    <a:cubicBezTo>
                      <a:pt x="25319" y="301"/>
                      <a:pt x="24185" y="601"/>
                      <a:pt x="23017" y="934"/>
                    </a:cubicBezTo>
                    <a:cubicBezTo>
                      <a:pt x="22684" y="1034"/>
                      <a:pt x="22283" y="1101"/>
                      <a:pt x="21950" y="968"/>
                    </a:cubicBezTo>
                    <a:cubicBezTo>
                      <a:pt x="21750" y="901"/>
                      <a:pt x="21583" y="734"/>
                      <a:pt x="21383" y="668"/>
                    </a:cubicBezTo>
                    <a:cubicBezTo>
                      <a:pt x="20749" y="467"/>
                      <a:pt x="20282" y="1168"/>
                      <a:pt x="19682" y="1401"/>
                    </a:cubicBezTo>
                    <a:cubicBezTo>
                      <a:pt x="18881" y="1735"/>
                      <a:pt x="17914" y="1168"/>
                      <a:pt x="17113" y="1468"/>
                    </a:cubicBezTo>
                    <a:cubicBezTo>
                      <a:pt x="16813" y="1602"/>
                      <a:pt x="16613" y="1802"/>
                      <a:pt x="16346" y="1935"/>
                    </a:cubicBezTo>
                    <a:cubicBezTo>
                      <a:pt x="15812" y="2235"/>
                      <a:pt x="15178" y="2269"/>
                      <a:pt x="14545" y="2235"/>
                    </a:cubicBezTo>
                    <a:cubicBezTo>
                      <a:pt x="13244" y="2169"/>
                      <a:pt x="11943" y="1835"/>
                      <a:pt x="10642" y="2069"/>
                    </a:cubicBezTo>
                    <a:cubicBezTo>
                      <a:pt x="9808" y="2235"/>
                      <a:pt x="9074" y="2669"/>
                      <a:pt x="8240" y="2902"/>
                    </a:cubicBezTo>
                    <a:cubicBezTo>
                      <a:pt x="7506" y="3103"/>
                      <a:pt x="6739" y="3169"/>
                      <a:pt x="5938" y="3236"/>
                    </a:cubicBezTo>
                    <a:cubicBezTo>
                      <a:pt x="3970" y="3403"/>
                      <a:pt x="1969" y="3570"/>
                      <a:pt x="1" y="3736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8" name="Google Shape;648;p49"/>
              <p:cNvSpPr/>
              <p:nvPr/>
            </p:nvSpPr>
            <p:spPr>
              <a:xfrm>
                <a:off x="1031775" y="2896050"/>
                <a:ext cx="612975" cy="141800"/>
              </a:xfrm>
              <a:custGeom>
                <a:avLst/>
                <a:gdLst/>
                <a:ahLst/>
                <a:cxnLst/>
                <a:rect l="l" t="t" r="r" b="b"/>
                <a:pathLst>
                  <a:path w="24519" h="5672" fill="none" extrusionOk="0">
                    <a:moveTo>
                      <a:pt x="101" y="5671"/>
                    </a:moveTo>
                    <a:cubicBezTo>
                      <a:pt x="1" y="4904"/>
                      <a:pt x="1001" y="4604"/>
                      <a:pt x="1769" y="4570"/>
                    </a:cubicBezTo>
                    <a:cubicBezTo>
                      <a:pt x="2803" y="4570"/>
                      <a:pt x="3837" y="4537"/>
                      <a:pt x="4871" y="4504"/>
                    </a:cubicBezTo>
                    <a:cubicBezTo>
                      <a:pt x="5438" y="4504"/>
                      <a:pt x="6005" y="4504"/>
                      <a:pt x="6539" y="4270"/>
                    </a:cubicBezTo>
                    <a:cubicBezTo>
                      <a:pt x="7573" y="3803"/>
                      <a:pt x="8273" y="2569"/>
                      <a:pt x="9407" y="2502"/>
                    </a:cubicBezTo>
                    <a:cubicBezTo>
                      <a:pt x="10508" y="2435"/>
                      <a:pt x="11542" y="3536"/>
                      <a:pt x="12576" y="3169"/>
                    </a:cubicBezTo>
                    <a:cubicBezTo>
                      <a:pt x="12943" y="3003"/>
                      <a:pt x="13243" y="2702"/>
                      <a:pt x="13577" y="2536"/>
                    </a:cubicBezTo>
                    <a:cubicBezTo>
                      <a:pt x="13911" y="2335"/>
                      <a:pt x="14278" y="2269"/>
                      <a:pt x="14644" y="2169"/>
                    </a:cubicBezTo>
                    <a:lnTo>
                      <a:pt x="18747" y="1268"/>
                    </a:lnTo>
                    <a:cubicBezTo>
                      <a:pt x="20682" y="868"/>
                      <a:pt x="22583" y="434"/>
                      <a:pt x="24518" y="0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9" name="Google Shape;649;p49"/>
              <p:cNvSpPr/>
              <p:nvPr/>
            </p:nvSpPr>
            <p:spPr>
              <a:xfrm>
                <a:off x="1054300" y="3026975"/>
                <a:ext cx="626300" cy="176825"/>
              </a:xfrm>
              <a:custGeom>
                <a:avLst/>
                <a:gdLst/>
                <a:ahLst/>
                <a:cxnLst/>
                <a:rect l="l" t="t" r="r" b="b"/>
                <a:pathLst>
                  <a:path w="25052" h="7073" fill="none" extrusionOk="0">
                    <a:moveTo>
                      <a:pt x="0" y="6572"/>
                    </a:moveTo>
                    <a:cubicBezTo>
                      <a:pt x="167" y="7072"/>
                      <a:pt x="868" y="7072"/>
                      <a:pt x="1335" y="6839"/>
                    </a:cubicBezTo>
                    <a:cubicBezTo>
                      <a:pt x="1802" y="6605"/>
                      <a:pt x="2202" y="6205"/>
                      <a:pt x="2736" y="6172"/>
                    </a:cubicBezTo>
                    <a:cubicBezTo>
                      <a:pt x="3036" y="6172"/>
                      <a:pt x="3303" y="6272"/>
                      <a:pt x="3603" y="6205"/>
                    </a:cubicBezTo>
                    <a:cubicBezTo>
                      <a:pt x="4370" y="6105"/>
                      <a:pt x="4737" y="5071"/>
                      <a:pt x="5504" y="4904"/>
                    </a:cubicBezTo>
                    <a:cubicBezTo>
                      <a:pt x="6238" y="4771"/>
                      <a:pt x="7072" y="5471"/>
                      <a:pt x="7706" y="5071"/>
                    </a:cubicBezTo>
                    <a:cubicBezTo>
                      <a:pt x="8139" y="4771"/>
                      <a:pt x="8173" y="4137"/>
                      <a:pt x="8540" y="3770"/>
                    </a:cubicBezTo>
                    <a:cubicBezTo>
                      <a:pt x="8940" y="3336"/>
                      <a:pt x="9607" y="3370"/>
                      <a:pt x="10174" y="3570"/>
                    </a:cubicBezTo>
                    <a:cubicBezTo>
                      <a:pt x="10741" y="3770"/>
                      <a:pt x="11242" y="4070"/>
                      <a:pt x="11842" y="4103"/>
                    </a:cubicBezTo>
                    <a:cubicBezTo>
                      <a:pt x="13043" y="4137"/>
                      <a:pt x="13910" y="2936"/>
                      <a:pt x="15078" y="2669"/>
                    </a:cubicBezTo>
                    <a:cubicBezTo>
                      <a:pt x="15878" y="2502"/>
                      <a:pt x="16746" y="2769"/>
                      <a:pt x="17513" y="2536"/>
                    </a:cubicBezTo>
                    <a:cubicBezTo>
                      <a:pt x="17946" y="2369"/>
                      <a:pt x="18313" y="2069"/>
                      <a:pt x="18714" y="1835"/>
                    </a:cubicBezTo>
                    <a:cubicBezTo>
                      <a:pt x="19214" y="1535"/>
                      <a:pt x="19781" y="1401"/>
                      <a:pt x="20315" y="1268"/>
                    </a:cubicBezTo>
                    <a:cubicBezTo>
                      <a:pt x="21883" y="834"/>
                      <a:pt x="23484" y="434"/>
                      <a:pt x="25052" y="0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0" name="Google Shape;650;p49"/>
              <p:cNvSpPr/>
              <p:nvPr/>
            </p:nvSpPr>
            <p:spPr>
              <a:xfrm>
                <a:off x="1158525" y="3137050"/>
                <a:ext cx="662175" cy="246875"/>
              </a:xfrm>
              <a:custGeom>
                <a:avLst/>
                <a:gdLst/>
                <a:ahLst/>
                <a:cxnLst/>
                <a:rect l="l" t="t" r="r" b="b"/>
                <a:pathLst>
                  <a:path w="26487" h="9875" fill="none" extrusionOk="0">
                    <a:moveTo>
                      <a:pt x="34" y="9874"/>
                    </a:moveTo>
                    <a:cubicBezTo>
                      <a:pt x="1" y="9040"/>
                      <a:pt x="1002" y="8573"/>
                      <a:pt x="1802" y="8540"/>
                    </a:cubicBezTo>
                    <a:cubicBezTo>
                      <a:pt x="2636" y="8473"/>
                      <a:pt x="3570" y="8607"/>
                      <a:pt x="4204" y="8106"/>
                    </a:cubicBezTo>
                    <a:cubicBezTo>
                      <a:pt x="4538" y="7873"/>
                      <a:pt x="4738" y="7539"/>
                      <a:pt x="5105" y="7339"/>
                    </a:cubicBezTo>
                    <a:cubicBezTo>
                      <a:pt x="5505" y="7139"/>
                      <a:pt x="6005" y="7206"/>
                      <a:pt x="6472" y="7272"/>
                    </a:cubicBezTo>
                    <a:cubicBezTo>
                      <a:pt x="8173" y="7539"/>
                      <a:pt x="10041" y="7739"/>
                      <a:pt x="11509" y="6839"/>
                    </a:cubicBezTo>
                    <a:cubicBezTo>
                      <a:pt x="12677" y="6138"/>
                      <a:pt x="13511" y="4771"/>
                      <a:pt x="14845" y="4571"/>
                    </a:cubicBezTo>
                    <a:cubicBezTo>
                      <a:pt x="15479" y="4504"/>
                      <a:pt x="16179" y="4671"/>
                      <a:pt x="16680" y="4304"/>
                    </a:cubicBezTo>
                    <a:cubicBezTo>
                      <a:pt x="17080" y="4003"/>
                      <a:pt x="17247" y="3470"/>
                      <a:pt x="17647" y="3170"/>
                    </a:cubicBezTo>
                    <a:cubicBezTo>
                      <a:pt x="17880" y="2969"/>
                      <a:pt x="18181" y="2903"/>
                      <a:pt x="18481" y="2836"/>
                    </a:cubicBezTo>
                    <a:cubicBezTo>
                      <a:pt x="21249" y="2202"/>
                      <a:pt x="23951" y="1235"/>
                      <a:pt x="26487" y="1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1" name="Google Shape;651;p49"/>
              <p:cNvSpPr/>
              <p:nvPr/>
            </p:nvSpPr>
            <p:spPr>
              <a:xfrm>
                <a:off x="1303650" y="3228775"/>
                <a:ext cx="633800" cy="358625"/>
              </a:xfrm>
              <a:custGeom>
                <a:avLst/>
                <a:gdLst/>
                <a:ahLst/>
                <a:cxnLst/>
                <a:rect l="l" t="t" r="r" b="b"/>
                <a:pathLst>
                  <a:path w="25352" h="14345" fill="none" extrusionOk="0">
                    <a:moveTo>
                      <a:pt x="25118" y="1"/>
                    </a:moveTo>
                    <a:cubicBezTo>
                      <a:pt x="25352" y="468"/>
                      <a:pt x="24718" y="935"/>
                      <a:pt x="24217" y="935"/>
                    </a:cubicBezTo>
                    <a:cubicBezTo>
                      <a:pt x="23684" y="935"/>
                      <a:pt x="23117" y="735"/>
                      <a:pt x="22683" y="1035"/>
                    </a:cubicBezTo>
                    <a:cubicBezTo>
                      <a:pt x="22249" y="1335"/>
                      <a:pt x="22183" y="1969"/>
                      <a:pt x="21782" y="2303"/>
                    </a:cubicBezTo>
                    <a:cubicBezTo>
                      <a:pt x="21482" y="2536"/>
                      <a:pt x="21048" y="2569"/>
                      <a:pt x="20782" y="2836"/>
                    </a:cubicBezTo>
                    <a:cubicBezTo>
                      <a:pt x="20548" y="3103"/>
                      <a:pt x="20515" y="3470"/>
                      <a:pt x="20415" y="3804"/>
                    </a:cubicBezTo>
                    <a:cubicBezTo>
                      <a:pt x="20048" y="5605"/>
                      <a:pt x="18080" y="6906"/>
                      <a:pt x="16278" y="6539"/>
                    </a:cubicBezTo>
                    <a:cubicBezTo>
                      <a:pt x="15945" y="6472"/>
                      <a:pt x="15611" y="6372"/>
                      <a:pt x="15244" y="6439"/>
                    </a:cubicBezTo>
                    <a:cubicBezTo>
                      <a:pt x="14310" y="6639"/>
                      <a:pt x="14110" y="8073"/>
                      <a:pt x="13176" y="8407"/>
                    </a:cubicBezTo>
                    <a:cubicBezTo>
                      <a:pt x="12642" y="8607"/>
                      <a:pt x="12042" y="8374"/>
                      <a:pt x="11542" y="8640"/>
                    </a:cubicBezTo>
                    <a:cubicBezTo>
                      <a:pt x="11141" y="8841"/>
                      <a:pt x="10975" y="9241"/>
                      <a:pt x="10674" y="9574"/>
                    </a:cubicBezTo>
                    <a:cubicBezTo>
                      <a:pt x="9740" y="10609"/>
                      <a:pt x="8006" y="10275"/>
                      <a:pt x="6772" y="10909"/>
                    </a:cubicBezTo>
                    <a:cubicBezTo>
                      <a:pt x="6038" y="11276"/>
                      <a:pt x="5504" y="11976"/>
                      <a:pt x="4770" y="12310"/>
                    </a:cubicBezTo>
                    <a:cubicBezTo>
                      <a:pt x="4337" y="12510"/>
                      <a:pt x="3836" y="12543"/>
                      <a:pt x="3369" y="12643"/>
                    </a:cubicBezTo>
                    <a:cubicBezTo>
                      <a:pt x="2135" y="12910"/>
                      <a:pt x="967" y="13477"/>
                      <a:pt x="0" y="14345"/>
                    </a:cubicBezTo>
                  </a:path>
                </a:pathLst>
              </a:custGeom>
              <a:noFill/>
              <a:ln w="5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2" name="Google Shape;652;p49"/>
              <p:cNvSpPr/>
              <p:nvPr/>
            </p:nvSpPr>
            <p:spPr>
              <a:xfrm>
                <a:off x="1284450" y="3645750"/>
                <a:ext cx="100950" cy="140950"/>
              </a:xfrm>
              <a:custGeom>
                <a:avLst/>
                <a:gdLst/>
                <a:ahLst/>
                <a:cxnLst/>
                <a:rect l="l" t="t" r="r" b="b"/>
                <a:pathLst>
                  <a:path w="4038" h="5638" fill="none" extrusionOk="0">
                    <a:moveTo>
                      <a:pt x="1" y="1"/>
                    </a:moveTo>
                    <a:cubicBezTo>
                      <a:pt x="1" y="1"/>
                      <a:pt x="4037" y="2736"/>
                      <a:pt x="2603" y="5638"/>
                    </a:cubicBezTo>
                  </a:path>
                </a:pathLst>
              </a:custGeom>
              <a:noFill/>
              <a:ln w="75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53" name="Google Shape;653;p49"/>
            <p:cNvGrpSpPr/>
            <p:nvPr/>
          </p:nvGrpSpPr>
          <p:grpSpPr>
            <a:xfrm>
              <a:off x="3752396" y="1108113"/>
              <a:ext cx="132220" cy="1271116"/>
              <a:chOff x="7636355" y="303784"/>
              <a:chExt cx="409603" cy="3937782"/>
            </a:xfrm>
          </p:grpSpPr>
          <p:sp>
            <p:nvSpPr>
              <p:cNvPr id="654" name="Google Shape;654;p49"/>
              <p:cNvSpPr/>
              <p:nvPr/>
            </p:nvSpPr>
            <p:spPr>
              <a:xfrm>
                <a:off x="7636458" y="631071"/>
                <a:ext cx="409500" cy="3264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5" name="Google Shape;655;p49"/>
              <p:cNvSpPr/>
              <p:nvPr/>
            </p:nvSpPr>
            <p:spPr>
              <a:xfrm>
                <a:off x="7636458" y="519414"/>
                <a:ext cx="409500" cy="111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6" name="Google Shape;656;p49"/>
              <p:cNvSpPr/>
              <p:nvPr/>
            </p:nvSpPr>
            <p:spPr>
              <a:xfrm>
                <a:off x="7636458" y="303784"/>
                <a:ext cx="409500" cy="2151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7" name="Google Shape;657;p49"/>
              <p:cNvSpPr/>
              <p:nvPr/>
            </p:nvSpPr>
            <p:spPr>
              <a:xfrm rot="10800000">
                <a:off x="7636355" y="3887267"/>
                <a:ext cx="409500" cy="35430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8" name="Google Shape;658;p49"/>
              <p:cNvSpPr/>
              <p:nvPr/>
            </p:nvSpPr>
            <p:spPr>
              <a:xfrm>
                <a:off x="7693633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9" name="Google Shape;659;p49"/>
              <p:cNvSpPr/>
              <p:nvPr/>
            </p:nvSpPr>
            <p:spPr>
              <a:xfrm>
                <a:off x="7814996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60" name="Google Shape;660;p49"/>
              <p:cNvSpPr/>
              <p:nvPr/>
            </p:nvSpPr>
            <p:spPr>
              <a:xfrm>
                <a:off x="7936358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cxnSp>
        <p:nvCxnSpPr>
          <p:cNvPr id="661" name="Google Shape;661;p49"/>
          <p:cNvCxnSpPr/>
          <p:nvPr/>
        </p:nvCxnSpPr>
        <p:spPr>
          <a:xfrm>
            <a:off x="4838025" y="3669375"/>
            <a:ext cx="3592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AED184A-47CD-3DCA-4FC3-34873C48ACA8}"/>
              </a:ext>
            </a:extLst>
          </p:cNvPr>
          <p:cNvSpPr txBox="1"/>
          <p:nvPr/>
        </p:nvSpPr>
        <p:spPr>
          <a:xfrm>
            <a:off x="4348425" y="2571750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Автор описує контрастність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між двома місцями в Італії - </a:t>
            </a:r>
            <a:r>
              <a:rPr lang="en-US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Seveso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і </a:t>
            </a:r>
            <a:r>
              <a:rPr lang="en-US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Pietrapertosa -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яку можна подолати за один день подорожі по автошляху, що пролягає через Апенніни. </a:t>
            </a:r>
            <a:endParaRPr lang="uk-UA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Google Shape;523;p46">
            <a:extLst>
              <a:ext uri="{FF2B5EF4-FFF2-40B4-BE49-F238E27FC236}">
                <a16:creationId xmlns:a16="http://schemas.microsoft.com/office/drawing/2014/main" id="{4A0BD626-59E8-C479-949F-C20D9290E9BC}"/>
              </a:ext>
            </a:extLst>
          </p:cNvPr>
          <p:cNvSpPr/>
          <p:nvPr/>
        </p:nvSpPr>
        <p:spPr>
          <a:xfrm>
            <a:off x="6174933" y="1761762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526;p46">
            <a:extLst>
              <a:ext uri="{FF2B5EF4-FFF2-40B4-BE49-F238E27FC236}">
                <a16:creationId xmlns:a16="http://schemas.microsoft.com/office/drawing/2014/main" id="{51E71E24-58FE-7AFA-B06B-EC352390C2B3}"/>
              </a:ext>
            </a:extLst>
          </p:cNvPr>
          <p:cNvSpPr/>
          <p:nvPr/>
        </p:nvSpPr>
        <p:spPr>
          <a:xfrm>
            <a:off x="6440213" y="1943628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Google Shape;522;p46">
            <a:extLst>
              <a:ext uri="{FF2B5EF4-FFF2-40B4-BE49-F238E27FC236}">
                <a16:creationId xmlns:a16="http://schemas.microsoft.com/office/drawing/2014/main" id="{62779C4B-F654-1087-AF3F-DC607480E3DE}"/>
              </a:ext>
            </a:extLst>
          </p:cNvPr>
          <p:cNvSpPr/>
          <p:nvPr/>
        </p:nvSpPr>
        <p:spPr>
          <a:xfrm>
            <a:off x="-1051324" y="1605221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Google Shape;525;p46">
            <a:extLst>
              <a:ext uri="{FF2B5EF4-FFF2-40B4-BE49-F238E27FC236}">
                <a16:creationId xmlns:a16="http://schemas.microsoft.com/office/drawing/2014/main" id="{9D9BADAE-FD13-FEC3-4704-4F873F0245D1}"/>
              </a:ext>
            </a:extLst>
          </p:cNvPr>
          <p:cNvSpPr/>
          <p:nvPr/>
        </p:nvSpPr>
        <p:spPr>
          <a:xfrm>
            <a:off x="-771620" y="1806171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523;p46">
            <a:extLst>
              <a:ext uri="{FF2B5EF4-FFF2-40B4-BE49-F238E27FC236}">
                <a16:creationId xmlns:a16="http://schemas.microsoft.com/office/drawing/2014/main" id="{F65538EE-3E13-29BA-2F5F-300006F73A4E}"/>
              </a:ext>
            </a:extLst>
          </p:cNvPr>
          <p:cNvSpPr/>
          <p:nvPr/>
        </p:nvSpPr>
        <p:spPr>
          <a:xfrm>
            <a:off x="9465826" y="1601898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526;p46">
            <a:extLst>
              <a:ext uri="{FF2B5EF4-FFF2-40B4-BE49-F238E27FC236}">
                <a16:creationId xmlns:a16="http://schemas.microsoft.com/office/drawing/2014/main" id="{F4206C79-D5F4-01ED-9CB4-F07B5C086034}"/>
              </a:ext>
            </a:extLst>
          </p:cNvPr>
          <p:cNvSpPr/>
          <p:nvPr/>
        </p:nvSpPr>
        <p:spPr>
          <a:xfrm>
            <a:off x="9731106" y="1783764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283;p41">
            <a:extLst>
              <a:ext uri="{FF2B5EF4-FFF2-40B4-BE49-F238E27FC236}">
                <a16:creationId xmlns:a16="http://schemas.microsoft.com/office/drawing/2014/main" id="{C5DE4BE7-8CDD-FC96-89A3-909EBC53910A}"/>
              </a:ext>
            </a:extLst>
          </p:cNvPr>
          <p:cNvSpPr/>
          <p:nvPr/>
        </p:nvSpPr>
        <p:spPr>
          <a:xfrm rot="18586275">
            <a:off x="4193096" y="1681844"/>
            <a:ext cx="451300" cy="421873"/>
          </a:xfrm>
          <a:custGeom>
            <a:avLst/>
            <a:gdLst/>
            <a:ahLst/>
            <a:cxnLst/>
            <a:rect l="l" t="t" r="r" b="b"/>
            <a:pathLst>
              <a:path w="12361" h="11555" extrusionOk="0">
                <a:moveTo>
                  <a:pt x="490" y="1"/>
                </a:moveTo>
                <a:cubicBezTo>
                  <a:pt x="420" y="1"/>
                  <a:pt x="349" y="1"/>
                  <a:pt x="278" y="3"/>
                </a:cubicBezTo>
                <a:cubicBezTo>
                  <a:pt x="0" y="26"/>
                  <a:pt x="23" y="442"/>
                  <a:pt x="301" y="442"/>
                </a:cubicBezTo>
                <a:cubicBezTo>
                  <a:pt x="5430" y="580"/>
                  <a:pt x="9196" y="3838"/>
                  <a:pt x="9842" y="8944"/>
                </a:cubicBezTo>
                <a:cubicBezTo>
                  <a:pt x="9935" y="9452"/>
                  <a:pt x="9935" y="9960"/>
                  <a:pt x="10027" y="10469"/>
                </a:cubicBezTo>
                <a:lnTo>
                  <a:pt x="8526" y="8736"/>
                </a:lnTo>
                <a:cubicBezTo>
                  <a:pt x="8476" y="8686"/>
                  <a:pt x="8413" y="8663"/>
                  <a:pt x="8351" y="8663"/>
                </a:cubicBezTo>
                <a:cubicBezTo>
                  <a:pt x="8298" y="8663"/>
                  <a:pt x="8245" y="8681"/>
                  <a:pt x="8202" y="8713"/>
                </a:cubicBezTo>
                <a:cubicBezTo>
                  <a:pt x="8133" y="8782"/>
                  <a:pt x="8110" y="8921"/>
                  <a:pt x="8202" y="9013"/>
                </a:cubicBezTo>
                <a:lnTo>
                  <a:pt x="10351" y="11485"/>
                </a:lnTo>
                <a:cubicBezTo>
                  <a:pt x="10397" y="11531"/>
                  <a:pt x="10443" y="11554"/>
                  <a:pt x="10512" y="11554"/>
                </a:cubicBezTo>
                <a:lnTo>
                  <a:pt x="10536" y="11554"/>
                </a:lnTo>
                <a:cubicBezTo>
                  <a:pt x="10605" y="11531"/>
                  <a:pt x="10674" y="11508"/>
                  <a:pt x="10697" y="11439"/>
                </a:cubicBezTo>
                <a:lnTo>
                  <a:pt x="12291" y="8574"/>
                </a:lnTo>
                <a:cubicBezTo>
                  <a:pt x="12361" y="8482"/>
                  <a:pt x="12315" y="8343"/>
                  <a:pt x="12199" y="8297"/>
                </a:cubicBezTo>
                <a:lnTo>
                  <a:pt x="12222" y="8297"/>
                </a:lnTo>
                <a:cubicBezTo>
                  <a:pt x="12184" y="8274"/>
                  <a:pt x="12143" y="8263"/>
                  <a:pt x="12103" y="8263"/>
                </a:cubicBezTo>
                <a:cubicBezTo>
                  <a:pt x="12024" y="8263"/>
                  <a:pt x="11953" y="8305"/>
                  <a:pt x="11922" y="8366"/>
                </a:cubicBezTo>
                <a:lnTo>
                  <a:pt x="10720" y="10538"/>
                </a:lnTo>
                <a:cubicBezTo>
                  <a:pt x="10767" y="9937"/>
                  <a:pt x="10605" y="9082"/>
                  <a:pt x="10582" y="8828"/>
                </a:cubicBezTo>
                <a:cubicBezTo>
                  <a:pt x="9852" y="3469"/>
                  <a:pt x="5881" y="1"/>
                  <a:pt x="490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EFDE0BD8-EA6B-861C-F700-A64BA3F0219C}"/>
              </a:ext>
            </a:extLst>
          </p:cNvPr>
          <p:cNvSpPr txBox="1"/>
          <p:nvPr/>
        </p:nvSpPr>
        <p:spPr>
          <a:xfrm>
            <a:off x="4529871" y="2370337"/>
            <a:ext cx="305243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В цілому, цей розділ встановлює ціль дослідження в області функціонування демократичних інститутів та описує методологію…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773C4037-DF4A-48C0-4F90-FCDDE87365B7}"/>
              </a:ext>
            </a:extLst>
          </p:cNvPr>
          <p:cNvSpPr txBox="1"/>
          <p:nvPr/>
        </p:nvSpPr>
        <p:spPr>
          <a:xfrm>
            <a:off x="1440234" y="2370337"/>
            <a:ext cx="24674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У цьому контексті автор звертає увагу на проблеми громадського управління, які стикалися мешканці обох міст.</a:t>
            </a:r>
            <a:endParaRPr lang="ru-RU" noProof="1">
              <a:latin typeface="Century Gothic" panose="020B0502020202020204" pitchFamily="34" charset="0"/>
            </a:endParaRPr>
          </a:p>
        </p:txBody>
      </p:sp>
      <p:sp>
        <p:nvSpPr>
          <p:cNvPr id="401" name="Google Shape;522;p46">
            <a:extLst>
              <a:ext uri="{FF2B5EF4-FFF2-40B4-BE49-F238E27FC236}">
                <a16:creationId xmlns:a16="http://schemas.microsoft.com/office/drawing/2014/main" id="{496E0659-73B3-237B-EB63-6F1B7A87051E}"/>
              </a:ext>
            </a:extLst>
          </p:cNvPr>
          <p:cNvSpPr/>
          <p:nvPr/>
        </p:nvSpPr>
        <p:spPr>
          <a:xfrm>
            <a:off x="2272477" y="1584404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2" name="Google Shape;523;p46">
            <a:extLst>
              <a:ext uri="{FF2B5EF4-FFF2-40B4-BE49-F238E27FC236}">
                <a16:creationId xmlns:a16="http://schemas.microsoft.com/office/drawing/2014/main" id="{F907EDD5-28EA-4473-80BB-B486AF76394E}"/>
              </a:ext>
            </a:extLst>
          </p:cNvPr>
          <p:cNvSpPr/>
          <p:nvPr/>
        </p:nvSpPr>
        <p:spPr>
          <a:xfrm>
            <a:off x="5663083" y="1584404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3" name="Google Shape;525;p46">
            <a:extLst>
              <a:ext uri="{FF2B5EF4-FFF2-40B4-BE49-F238E27FC236}">
                <a16:creationId xmlns:a16="http://schemas.microsoft.com/office/drawing/2014/main" id="{94243B23-9679-9750-6619-9EF2790CC544}"/>
              </a:ext>
            </a:extLst>
          </p:cNvPr>
          <p:cNvSpPr/>
          <p:nvPr/>
        </p:nvSpPr>
        <p:spPr>
          <a:xfrm>
            <a:off x="2552181" y="1785354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4" name="Google Shape;526;p46">
            <a:extLst>
              <a:ext uri="{FF2B5EF4-FFF2-40B4-BE49-F238E27FC236}">
                <a16:creationId xmlns:a16="http://schemas.microsoft.com/office/drawing/2014/main" id="{057E435D-E016-856D-AE0F-DF8D8368AB22}"/>
              </a:ext>
            </a:extLst>
          </p:cNvPr>
          <p:cNvSpPr/>
          <p:nvPr/>
        </p:nvSpPr>
        <p:spPr>
          <a:xfrm>
            <a:off x="5928363" y="1766270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05" name="Google Shape;1119;p64">
            <a:extLst>
              <a:ext uri="{FF2B5EF4-FFF2-40B4-BE49-F238E27FC236}">
                <a16:creationId xmlns:a16="http://schemas.microsoft.com/office/drawing/2014/main" id="{B7E1136F-37A3-09B4-7E6C-59C2B5D0C46D}"/>
              </a:ext>
            </a:extLst>
          </p:cNvPr>
          <p:cNvGrpSpPr/>
          <p:nvPr/>
        </p:nvGrpSpPr>
        <p:grpSpPr>
          <a:xfrm>
            <a:off x="-3612309" y="654169"/>
            <a:ext cx="2990009" cy="3432336"/>
            <a:chOff x="799621" y="936096"/>
            <a:chExt cx="2990009" cy="3432336"/>
          </a:xfrm>
        </p:grpSpPr>
        <p:grpSp>
          <p:nvGrpSpPr>
            <p:cNvPr id="406" name="Google Shape;1120;p64">
              <a:extLst>
                <a:ext uri="{FF2B5EF4-FFF2-40B4-BE49-F238E27FC236}">
                  <a16:creationId xmlns:a16="http://schemas.microsoft.com/office/drawing/2014/main" id="{08DB7EDD-1341-DEC1-4C0E-9E9862426797}"/>
                </a:ext>
              </a:extLst>
            </p:cNvPr>
            <p:cNvGrpSpPr/>
            <p:nvPr/>
          </p:nvGrpSpPr>
          <p:grpSpPr>
            <a:xfrm>
              <a:off x="799621" y="936096"/>
              <a:ext cx="1430604" cy="1481554"/>
              <a:chOff x="848421" y="755796"/>
              <a:chExt cx="1430604" cy="1481554"/>
            </a:xfrm>
          </p:grpSpPr>
          <p:sp>
            <p:nvSpPr>
              <p:cNvPr id="448" name="Google Shape;1121;p64">
                <a:extLst>
                  <a:ext uri="{FF2B5EF4-FFF2-40B4-BE49-F238E27FC236}">
                    <a16:creationId xmlns:a16="http://schemas.microsoft.com/office/drawing/2014/main" id="{07B23458-FCBD-CFA3-52DB-3371A6CF483D}"/>
                  </a:ext>
                </a:extLst>
              </p:cNvPr>
              <p:cNvSpPr/>
              <p:nvPr/>
            </p:nvSpPr>
            <p:spPr>
              <a:xfrm>
                <a:off x="1967382" y="1618262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9" name="Google Shape;1122;p64">
                <a:extLst>
                  <a:ext uri="{FF2B5EF4-FFF2-40B4-BE49-F238E27FC236}">
                    <a16:creationId xmlns:a16="http://schemas.microsoft.com/office/drawing/2014/main" id="{EEAB7497-EDD0-0A9B-C4C3-69DCFF8EBBB7}"/>
                  </a:ext>
                </a:extLst>
              </p:cNvPr>
              <p:cNvSpPr/>
              <p:nvPr/>
            </p:nvSpPr>
            <p:spPr>
              <a:xfrm>
                <a:off x="1223959" y="943603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0" name="Google Shape;1123;p64">
                <a:extLst>
                  <a:ext uri="{FF2B5EF4-FFF2-40B4-BE49-F238E27FC236}">
                    <a16:creationId xmlns:a16="http://schemas.microsoft.com/office/drawing/2014/main" id="{68DCAB7E-A854-78CB-84B4-0120E274624C}"/>
                  </a:ext>
                </a:extLst>
              </p:cNvPr>
              <p:cNvSpPr/>
              <p:nvPr/>
            </p:nvSpPr>
            <p:spPr>
              <a:xfrm rot="10800000">
                <a:off x="848421" y="1430466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1" name="Google Shape;1124;p64">
                <a:extLst>
                  <a:ext uri="{FF2B5EF4-FFF2-40B4-BE49-F238E27FC236}">
                    <a16:creationId xmlns:a16="http://schemas.microsoft.com/office/drawing/2014/main" id="{F6DFC3CC-3AB4-9F2E-87B0-15174F22D874}"/>
                  </a:ext>
                </a:extLst>
              </p:cNvPr>
              <p:cNvSpPr/>
              <p:nvPr/>
            </p:nvSpPr>
            <p:spPr>
              <a:xfrm rot="10800000">
                <a:off x="1546541" y="1685505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2" name="Google Shape;1125;p64">
                <a:extLst>
                  <a:ext uri="{FF2B5EF4-FFF2-40B4-BE49-F238E27FC236}">
                    <a16:creationId xmlns:a16="http://schemas.microsoft.com/office/drawing/2014/main" id="{4735ECAB-8918-867B-1601-6FA774BD8DDD}"/>
                  </a:ext>
                </a:extLst>
              </p:cNvPr>
              <p:cNvSpPr/>
              <p:nvPr/>
            </p:nvSpPr>
            <p:spPr>
              <a:xfrm rot="10800000">
                <a:off x="2212725" y="1120614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3" name="Google Shape;1126;p64">
                <a:extLst>
                  <a:ext uri="{FF2B5EF4-FFF2-40B4-BE49-F238E27FC236}">
                    <a16:creationId xmlns:a16="http://schemas.microsoft.com/office/drawing/2014/main" id="{86B7FE40-5463-87C8-EB09-82979CCC29A5}"/>
                  </a:ext>
                </a:extLst>
              </p:cNvPr>
              <p:cNvSpPr/>
              <p:nvPr/>
            </p:nvSpPr>
            <p:spPr>
              <a:xfrm rot="10800000">
                <a:off x="1036149" y="2049550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4" name="Google Shape;1127;p64">
                <a:extLst>
                  <a:ext uri="{FF2B5EF4-FFF2-40B4-BE49-F238E27FC236}">
                    <a16:creationId xmlns:a16="http://schemas.microsoft.com/office/drawing/2014/main" id="{C1731616-6594-7DD9-BE18-0C87F2DEF475}"/>
                  </a:ext>
                </a:extLst>
              </p:cNvPr>
              <p:cNvSpPr/>
              <p:nvPr/>
            </p:nvSpPr>
            <p:spPr>
              <a:xfrm rot="10800000">
                <a:off x="1749332" y="755796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07" name="Google Shape;1128;p64">
              <a:extLst>
                <a:ext uri="{FF2B5EF4-FFF2-40B4-BE49-F238E27FC236}">
                  <a16:creationId xmlns:a16="http://schemas.microsoft.com/office/drawing/2014/main" id="{AB18491C-F2EB-6ED4-26E9-D22C75D8283F}"/>
                </a:ext>
              </a:extLst>
            </p:cNvPr>
            <p:cNvGrpSpPr/>
            <p:nvPr/>
          </p:nvGrpSpPr>
          <p:grpSpPr>
            <a:xfrm>
              <a:off x="1678757" y="2303259"/>
              <a:ext cx="1596201" cy="2065170"/>
              <a:chOff x="3082650" y="333075"/>
              <a:chExt cx="2135100" cy="2762400"/>
            </a:xfrm>
          </p:grpSpPr>
          <p:sp>
            <p:nvSpPr>
              <p:cNvPr id="430" name="Google Shape;1129;p64">
                <a:extLst>
                  <a:ext uri="{FF2B5EF4-FFF2-40B4-BE49-F238E27FC236}">
                    <a16:creationId xmlns:a16="http://schemas.microsoft.com/office/drawing/2014/main" id="{51FB8EC5-2FAD-0F09-DBB2-026743D8BA5D}"/>
                  </a:ext>
                </a:extLst>
              </p:cNvPr>
              <p:cNvSpPr/>
              <p:nvPr/>
            </p:nvSpPr>
            <p:spPr>
              <a:xfrm>
                <a:off x="3082650" y="333075"/>
                <a:ext cx="2135100" cy="2762400"/>
              </a:xfrm>
              <a:prstGeom prst="snip1Rect">
                <a:avLst>
                  <a:gd name="adj" fmla="val 16667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1" name="Google Shape;1130;p64">
                <a:extLst>
                  <a:ext uri="{FF2B5EF4-FFF2-40B4-BE49-F238E27FC236}">
                    <a16:creationId xmlns:a16="http://schemas.microsoft.com/office/drawing/2014/main" id="{F95FC544-08FF-CF11-3002-43DB38FD01A2}"/>
                  </a:ext>
                </a:extLst>
              </p:cNvPr>
              <p:cNvSpPr/>
              <p:nvPr/>
            </p:nvSpPr>
            <p:spPr>
              <a:xfrm>
                <a:off x="3309900" y="1252241"/>
                <a:ext cx="1680600" cy="10191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2" name="Google Shape;1131;p64">
                <a:extLst>
                  <a:ext uri="{FF2B5EF4-FFF2-40B4-BE49-F238E27FC236}">
                    <a16:creationId xmlns:a16="http://schemas.microsoft.com/office/drawing/2014/main" id="{545AC478-1C41-A0DD-7E5C-8E2831684EB6}"/>
                  </a:ext>
                </a:extLst>
              </p:cNvPr>
              <p:cNvSpPr/>
              <p:nvPr/>
            </p:nvSpPr>
            <p:spPr>
              <a:xfrm>
                <a:off x="3438100" y="951904"/>
                <a:ext cx="779553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3" name="Google Shape;1132;p64">
                <a:extLst>
                  <a:ext uri="{FF2B5EF4-FFF2-40B4-BE49-F238E27FC236}">
                    <a16:creationId xmlns:a16="http://schemas.microsoft.com/office/drawing/2014/main" id="{06EBBD72-56C7-1DC6-6791-AC17343E76A0}"/>
                  </a:ext>
                </a:extLst>
              </p:cNvPr>
              <p:cNvSpPr/>
              <p:nvPr/>
            </p:nvSpPr>
            <p:spPr>
              <a:xfrm>
                <a:off x="3438100" y="1064522"/>
                <a:ext cx="779553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4" name="Google Shape;1133;p64">
                <a:extLst>
                  <a:ext uri="{FF2B5EF4-FFF2-40B4-BE49-F238E27FC236}">
                    <a16:creationId xmlns:a16="http://schemas.microsoft.com/office/drawing/2014/main" id="{CF735BE4-198B-DF92-0F15-3A228A1041A0}"/>
                  </a:ext>
                </a:extLst>
              </p:cNvPr>
              <p:cNvSpPr/>
              <p:nvPr/>
            </p:nvSpPr>
            <p:spPr>
              <a:xfrm>
                <a:off x="3438100" y="1351402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5" name="Google Shape;1134;p64">
                <a:extLst>
                  <a:ext uri="{FF2B5EF4-FFF2-40B4-BE49-F238E27FC236}">
                    <a16:creationId xmlns:a16="http://schemas.microsoft.com/office/drawing/2014/main" id="{6244AEB6-1BA9-D8F9-1F70-7D5C435687BE}"/>
                  </a:ext>
                </a:extLst>
              </p:cNvPr>
              <p:cNvSpPr/>
              <p:nvPr/>
            </p:nvSpPr>
            <p:spPr>
              <a:xfrm>
                <a:off x="3438100" y="1464033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6" name="Google Shape;1135;p64">
                <a:extLst>
                  <a:ext uri="{FF2B5EF4-FFF2-40B4-BE49-F238E27FC236}">
                    <a16:creationId xmlns:a16="http://schemas.microsoft.com/office/drawing/2014/main" id="{61C5810E-77C5-1A4B-697E-C18109D1DAC2}"/>
                  </a:ext>
                </a:extLst>
              </p:cNvPr>
              <p:cNvSpPr/>
              <p:nvPr/>
            </p:nvSpPr>
            <p:spPr>
              <a:xfrm>
                <a:off x="3438100" y="1576663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7" name="Google Shape;1136;p64">
                <a:extLst>
                  <a:ext uri="{FF2B5EF4-FFF2-40B4-BE49-F238E27FC236}">
                    <a16:creationId xmlns:a16="http://schemas.microsoft.com/office/drawing/2014/main" id="{5A5D8001-9960-7A4F-FA98-EB6F3F04F16C}"/>
                  </a:ext>
                </a:extLst>
              </p:cNvPr>
              <p:cNvSpPr/>
              <p:nvPr/>
            </p:nvSpPr>
            <p:spPr>
              <a:xfrm>
                <a:off x="3438100" y="1689294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8" name="Google Shape;1137;p64">
                <a:extLst>
                  <a:ext uri="{FF2B5EF4-FFF2-40B4-BE49-F238E27FC236}">
                    <a16:creationId xmlns:a16="http://schemas.microsoft.com/office/drawing/2014/main" id="{46EDD19C-1556-1032-2951-E5FB10677B2C}"/>
                  </a:ext>
                </a:extLst>
              </p:cNvPr>
              <p:cNvSpPr/>
              <p:nvPr/>
            </p:nvSpPr>
            <p:spPr>
              <a:xfrm>
                <a:off x="3438100" y="1801925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9" name="Google Shape;1138;p64">
                <a:extLst>
                  <a:ext uri="{FF2B5EF4-FFF2-40B4-BE49-F238E27FC236}">
                    <a16:creationId xmlns:a16="http://schemas.microsoft.com/office/drawing/2014/main" id="{7C52D81A-B0A0-450A-64A7-70300D5A958F}"/>
                  </a:ext>
                </a:extLst>
              </p:cNvPr>
              <p:cNvSpPr/>
              <p:nvPr/>
            </p:nvSpPr>
            <p:spPr>
              <a:xfrm>
                <a:off x="3438100" y="1914555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0" name="Google Shape;1139;p64">
                <a:extLst>
                  <a:ext uri="{FF2B5EF4-FFF2-40B4-BE49-F238E27FC236}">
                    <a16:creationId xmlns:a16="http://schemas.microsoft.com/office/drawing/2014/main" id="{B0685FC0-ED1B-4F35-A7B2-DB8BB3EF0366}"/>
                  </a:ext>
                </a:extLst>
              </p:cNvPr>
              <p:cNvSpPr/>
              <p:nvPr/>
            </p:nvSpPr>
            <p:spPr>
              <a:xfrm>
                <a:off x="3438100" y="2426688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1" name="Google Shape;1140;p64">
                <a:extLst>
                  <a:ext uri="{FF2B5EF4-FFF2-40B4-BE49-F238E27FC236}">
                    <a16:creationId xmlns:a16="http://schemas.microsoft.com/office/drawing/2014/main" id="{E719F37D-52F7-0CB2-0938-9BD8291EE730}"/>
                  </a:ext>
                </a:extLst>
              </p:cNvPr>
              <p:cNvSpPr/>
              <p:nvPr/>
            </p:nvSpPr>
            <p:spPr>
              <a:xfrm>
                <a:off x="3438100" y="2539319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2" name="Google Shape;1141;p64">
                <a:extLst>
                  <a:ext uri="{FF2B5EF4-FFF2-40B4-BE49-F238E27FC236}">
                    <a16:creationId xmlns:a16="http://schemas.microsoft.com/office/drawing/2014/main" id="{D1DFC079-3874-8ECD-F9DB-C0B55B595060}"/>
                  </a:ext>
                </a:extLst>
              </p:cNvPr>
              <p:cNvSpPr/>
              <p:nvPr/>
            </p:nvSpPr>
            <p:spPr>
              <a:xfrm>
                <a:off x="3438100" y="2651950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3" name="Google Shape;1142;p64">
                <a:extLst>
                  <a:ext uri="{FF2B5EF4-FFF2-40B4-BE49-F238E27FC236}">
                    <a16:creationId xmlns:a16="http://schemas.microsoft.com/office/drawing/2014/main" id="{85ACCB08-2234-3566-0053-DD32B8A3CC36}"/>
                  </a:ext>
                </a:extLst>
              </p:cNvPr>
              <p:cNvSpPr/>
              <p:nvPr/>
            </p:nvSpPr>
            <p:spPr>
              <a:xfrm>
                <a:off x="3438100" y="2764580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4" name="Google Shape;1143;p64">
                <a:extLst>
                  <a:ext uri="{FF2B5EF4-FFF2-40B4-BE49-F238E27FC236}">
                    <a16:creationId xmlns:a16="http://schemas.microsoft.com/office/drawing/2014/main" id="{DF791A23-127F-AE9D-3E32-4C5F1E7190DF}"/>
                  </a:ext>
                </a:extLst>
              </p:cNvPr>
              <p:cNvSpPr/>
              <p:nvPr/>
            </p:nvSpPr>
            <p:spPr>
              <a:xfrm>
                <a:off x="3438100" y="2042581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5" name="Google Shape;1144;p64">
                <a:extLst>
                  <a:ext uri="{FF2B5EF4-FFF2-40B4-BE49-F238E27FC236}">
                    <a16:creationId xmlns:a16="http://schemas.microsoft.com/office/drawing/2014/main" id="{0AFD942C-8B46-0CE2-5A38-1F14F6527110}"/>
                  </a:ext>
                </a:extLst>
              </p:cNvPr>
              <p:cNvSpPr/>
              <p:nvPr/>
            </p:nvSpPr>
            <p:spPr>
              <a:xfrm>
                <a:off x="3438100" y="2155212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6" name="Google Shape;1145;p64">
                <a:extLst>
                  <a:ext uri="{FF2B5EF4-FFF2-40B4-BE49-F238E27FC236}">
                    <a16:creationId xmlns:a16="http://schemas.microsoft.com/office/drawing/2014/main" id="{82B5C748-F9ED-94E8-D772-2058FE491A8D}"/>
                  </a:ext>
                </a:extLst>
              </p:cNvPr>
              <p:cNvSpPr/>
              <p:nvPr/>
            </p:nvSpPr>
            <p:spPr>
              <a:xfrm>
                <a:off x="3309900" y="841404"/>
                <a:ext cx="1680600" cy="3603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7" name="Google Shape;1146;p64">
                <a:extLst>
                  <a:ext uri="{FF2B5EF4-FFF2-40B4-BE49-F238E27FC236}">
                    <a16:creationId xmlns:a16="http://schemas.microsoft.com/office/drawing/2014/main" id="{1EA47381-DEEE-C497-131C-F3E027C84FE1}"/>
                  </a:ext>
                </a:extLst>
              </p:cNvPr>
              <p:cNvSpPr/>
              <p:nvPr/>
            </p:nvSpPr>
            <p:spPr>
              <a:xfrm>
                <a:off x="3309900" y="2354128"/>
                <a:ext cx="1680600" cy="511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08" name="Google Shape;1147;p64">
              <a:extLst>
                <a:ext uri="{FF2B5EF4-FFF2-40B4-BE49-F238E27FC236}">
                  <a16:creationId xmlns:a16="http://schemas.microsoft.com/office/drawing/2014/main" id="{A05A3C1C-4C06-30BF-25E3-82C74DA985BC}"/>
                </a:ext>
              </a:extLst>
            </p:cNvPr>
            <p:cNvGrpSpPr/>
            <p:nvPr/>
          </p:nvGrpSpPr>
          <p:grpSpPr>
            <a:xfrm rot="1683585">
              <a:off x="2689314" y="1582655"/>
              <a:ext cx="925577" cy="974237"/>
              <a:chOff x="199399" y="3068900"/>
              <a:chExt cx="1520726" cy="1600676"/>
            </a:xfrm>
          </p:grpSpPr>
          <p:sp>
            <p:nvSpPr>
              <p:cNvPr id="417" name="Google Shape;1148;p64">
                <a:extLst>
                  <a:ext uri="{FF2B5EF4-FFF2-40B4-BE49-F238E27FC236}">
                    <a16:creationId xmlns:a16="http://schemas.microsoft.com/office/drawing/2014/main" id="{6589C679-6090-32BE-D2E8-6015197F0001}"/>
                  </a:ext>
                </a:extLst>
              </p:cNvPr>
              <p:cNvSpPr/>
              <p:nvPr/>
            </p:nvSpPr>
            <p:spPr>
              <a:xfrm>
                <a:off x="421920" y="3216089"/>
                <a:ext cx="1018648" cy="1164293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9429" extrusionOk="0">
                    <a:moveTo>
                      <a:pt x="4318" y="1"/>
                    </a:moveTo>
                    <a:cubicBezTo>
                      <a:pt x="3993" y="1"/>
                      <a:pt x="3661" y="39"/>
                      <a:pt x="3328" y="118"/>
                    </a:cubicBezTo>
                    <a:cubicBezTo>
                      <a:pt x="1318" y="603"/>
                      <a:pt x="1" y="2428"/>
                      <a:pt x="278" y="4299"/>
                    </a:cubicBezTo>
                    <a:cubicBezTo>
                      <a:pt x="440" y="5177"/>
                      <a:pt x="902" y="5940"/>
                      <a:pt x="1572" y="6471"/>
                    </a:cubicBezTo>
                    <a:cubicBezTo>
                      <a:pt x="2311" y="7072"/>
                      <a:pt x="2796" y="7927"/>
                      <a:pt x="2958" y="8851"/>
                    </a:cubicBezTo>
                    <a:lnTo>
                      <a:pt x="3073" y="9428"/>
                    </a:lnTo>
                    <a:lnTo>
                      <a:pt x="7255" y="8689"/>
                    </a:lnTo>
                    <a:lnTo>
                      <a:pt x="7140" y="8088"/>
                    </a:lnTo>
                    <a:cubicBezTo>
                      <a:pt x="6978" y="7141"/>
                      <a:pt x="7186" y="6194"/>
                      <a:pt x="7671" y="5339"/>
                    </a:cubicBezTo>
                    <a:cubicBezTo>
                      <a:pt x="8087" y="4646"/>
                      <a:pt x="8249" y="3814"/>
                      <a:pt x="8110" y="2982"/>
                    </a:cubicBezTo>
                    <a:cubicBezTo>
                      <a:pt x="7795" y="1232"/>
                      <a:pt x="6175" y="1"/>
                      <a:pt x="4318" y="1"/>
                    </a:cubicBezTo>
                    <a:close/>
                  </a:path>
                </a:pathLst>
              </a:custGeom>
              <a:solidFill>
                <a:srgbClr val="ECA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8" name="Google Shape;1149;p64">
                <a:extLst>
                  <a:ext uri="{FF2B5EF4-FFF2-40B4-BE49-F238E27FC236}">
                    <a16:creationId xmlns:a16="http://schemas.microsoft.com/office/drawing/2014/main" id="{AC8A2499-6930-0280-6D58-A118250C3300}"/>
                  </a:ext>
                </a:extLst>
              </p:cNvPr>
              <p:cNvSpPr/>
              <p:nvPr/>
            </p:nvSpPr>
            <p:spPr>
              <a:xfrm>
                <a:off x="667286" y="3589988"/>
                <a:ext cx="576440" cy="824599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6678" extrusionOk="0">
                    <a:moveTo>
                      <a:pt x="2103" y="1"/>
                    </a:moveTo>
                    <a:cubicBezTo>
                      <a:pt x="2057" y="24"/>
                      <a:pt x="2011" y="47"/>
                      <a:pt x="2011" y="93"/>
                    </a:cubicBezTo>
                    <a:cubicBezTo>
                      <a:pt x="2011" y="116"/>
                      <a:pt x="2057" y="1295"/>
                      <a:pt x="1433" y="1710"/>
                    </a:cubicBezTo>
                    <a:cubicBezTo>
                      <a:pt x="1295" y="1806"/>
                      <a:pt x="1127" y="1853"/>
                      <a:pt x="934" y="1853"/>
                    </a:cubicBezTo>
                    <a:cubicBezTo>
                      <a:pt x="709" y="1853"/>
                      <a:pt x="449" y="1789"/>
                      <a:pt x="162" y="1664"/>
                    </a:cubicBezTo>
                    <a:cubicBezTo>
                      <a:pt x="143" y="1655"/>
                      <a:pt x="124" y="1649"/>
                      <a:pt x="106" y="1649"/>
                    </a:cubicBezTo>
                    <a:cubicBezTo>
                      <a:pt x="82" y="1649"/>
                      <a:pt x="60" y="1660"/>
                      <a:pt x="47" y="1687"/>
                    </a:cubicBezTo>
                    <a:cubicBezTo>
                      <a:pt x="1" y="1733"/>
                      <a:pt x="1" y="1780"/>
                      <a:pt x="47" y="1803"/>
                    </a:cubicBezTo>
                    <a:cubicBezTo>
                      <a:pt x="47" y="1826"/>
                      <a:pt x="1733" y="3951"/>
                      <a:pt x="2218" y="6608"/>
                    </a:cubicBezTo>
                    <a:cubicBezTo>
                      <a:pt x="2218" y="6655"/>
                      <a:pt x="2265" y="6678"/>
                      <a:pt x="2311" y="6678"/>
                    </a:cubicBezTo>
                    <a:lnTo>
                      <a:pt x="2334" y="6678"/>
                    </a:lnTo>
                    <a:cubicBezTo>
                      <a:pt x="2380" y="6678"/>
                      <a:pt x="2403" y="6608"/>
                      <a:pt x="2403" y="6562"/>
                    </a:cubicBezTo>
                    <a:cubicBezTo>
                      <a:pt x="2034" y="4437"/>
                      <a:pt x="855" y="2611"/>
                      <a:pt x="393" y="1941"/>
                    </a:cubicBezTo>
                    <a:lnTo>
                      <a:pt x="393" y="1941"/>
                    </a:lnTo>
                    <a:cubicBezTo>
                      <a:pt x="595" y="2012"/>
                      <a:pt x="784" y="2048"/>
                      <a:pt x="958" y="2048"/>
                    </a:cubicBezTo>
                    <a:cubicBezTo>
                      <a:pt x="1181" y="2048"/>
                      <a:pt x="1380" y="1989"/>
                      <a:pt x="1548" y="1872"/>
                    </a:cubicBezTo>
                    <a:cubicBezTo>
                      <a:pt x="1987" y="1572"/>
                      <a:pt x="2126" y="994"/>
                      <a:pt x="2195" y="578"/>
                    </a:cubicBezTo>
                    <a:cubicBezTo>
                      <a:pt x="2403" y="1087"/>
                      <a:pt x="2704" y="1387"/>
                      <a:pt x="3073" y="1502"/>
                    </a:cubicBezTo>
                    <a:cubicBezTo>
                      <a:pt x="3177" y="1532"/>
                      <a:pt x="3280" y="1545"/>
                      <a:pt x="3382" y="1545"/>
                    </a:cubicBezTo>
                    <a:cubicBezTo>
                      <a:pt x="3757" y="1545"/>
                      <a:pt x="4108" y="1371"/>
                      <a:pt x="4344" y="1225"/>
                    </a:cubicBezTo>
                    <a:lnTo>
                      <a:pt x="4344" y="1225"/>
                    </a:lnTo>
                    <a:cubicBezTo>
                      <a:pt x="3859" y="2796"/>
                      <a:pt x="4205" y="6100"/>
                      <a:pt x="4228" y="6239"/>
                    </a:cubicBezTo>
                    <a:cubicBezTo>
                      <a:pt x="4228" y="6308"/>
                      <a:pt x="4275" y="6331"/>
                      <a:pt x="4321" y="6331"/>
                    </a:cubicBezTo>
                    <a:cubicBezTo>
                      <a:pt x="4367" y="6331"/>
                      <a:pt x="4413" y="6285"/>
                      <a:pt x="4413" y="6216"/>
                    </a:cubicBezTo>
                    <a:cubicBezTo>
                      <a:pt x="4413" y="6192"/>
                      <a:pt x="3997" y="2334"/>
                      <a:pt x="4644" y="994"/>
                    </a:cubicBezTo>
                    <a:cubicBezTo>
                      <a:pt x="4667" y="971"/>
                      <a:pt x="4644" y="925"/>
                      <a:pt x="4598" y="879"/>
                    </a:cubicBezTo>
                    <a:cubicBezTo>
                      <a:pt x="4589" y="869"/>
                      <a:pt x="4575" y="863"/>
                      <a:pt x="4559" y="863"/>
                    </a:cubicBezTo>
                    <a:cubicBezTo>
                      <a:pt x="4537" y="863"/>
                      <a:pt x="4510" y="875"/>
                      <a:pt x="4483" y="902"/>
                    </a:cubicBezTo>
                    <a:cubicBezTo>
                      <a:pt x="4483" y="902"/>
                      <a:pt x="3962" y="1353"/>
                      <a:pt x="3387" y="1353"/>
                    </a:cubicBezTo>
                    <a:cubicBezTo>
                      <a:pt x="3299" y="1353"/>
                      <a:pt x="3209" y="1342"/>
                      <a:pt x="3119" y="1318"/>
                    </a:cubicBezTo>
                    <a:cubicBezTo>
                      <a:pt x="2727" y="1202"/>
                      <a:pt x="2403" y="786"/>
                      <a:pt x="2218" y="70"/>
                    </a:cubicBezTo>
                    <a:cubicBezTo>
                      <a:pt x="2195" y="24"/>
                      <a:pt x="2149" y="1"/>
                      <a:pt x="2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9" name="Google Shape;1150;p64">
                <a:extLst>
                  <a:ext uri="{FF2B5EF4-FFF2-40B4-BE49-F238E27FC236}">
                    <a16:creationId xmlns:a16="http://schemas.microsoft.com/office/drawing/2014/main" id="{4A004341-5B8F-42FF-473B-123D23E96F0E}"/>
                  </a:ext>
                </a:extLst>
              </p:cNvPr>
              <p:cNvSpPr/>
              <p:nvPr/>
            </p:nvSpPr>
            <p:spPr>
              <a:xfrm>
                <a:off x="752861" y="4288022"/>
                <a:ext cx="627810" cy="190283"/>
              </a:xfrm>
              <a:custGeom>
                <a:avLst/>
                <a:gdLst/>
                <a:ahLst/>
                <a:cxnLst/>
                <a:rect l="l" t="t" r="r" b="b"/>
                <a:pathLst>
                  <a:path w="5084" h="1541" extrusionOk="0">
                    <a:moveTo>
                      <a:pt x="4647" y="0"/>
                    </a:moveTo>
                    <a:cubicBezTo>
                      <a:pt x="4624" y="0"/>
                      <a:pt x="4599" y="3"/>
                      <a:pt x="4575" y="8"/>
                    </a:cubicBezTo>
                    <a:lnTo>
                      <a:pt x="370" y="747"/>
                    </a:lnTo>
                    <a:cubicBezTo>
                      <a:pt x="139" y="794"/>
                      <a:pt x="1" y="1002"/>
                      <a:pt x="47" y="1209"/>
                    </a:cubicBezTo>
                    <a:cubicBezTo>
                      <a:pt x="67" y="1393"/>
                      <a:pt x="232" y="1541"/>
                      <a:pt x="413" y="1541"/>
                    </a:cubicBezTo>
                    <a:cubicBezTo>
                      <a:pt x="437" y="1541"/>
                      <a:pt x="462" y="1538"/>
                      <a:pt x="486" y="1533"/>
                    </a:cubicBezTo>
                    <a:lnTo>
                      <a:pt x="4714" y="794"/>
                    </a:lnTo>
                    <a:cubicBezTo>
                      <a:pt x="4922" y="747"/>
                      <a:pt x="5083" y="539"/>
                      <a:pt x="5037" y="332"/>
                    </a:cubicBezTo>
                    <a:cubicBezTo>
                      <a:pt x="4996" y="148"/>
                      <a:pt x="4829" y="0"/>
                      <a:pt x="46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0" name="Google Shape;1151;p64">
                <a:extLst>
                  <a:ext uri="{FF2B5EF4-FFF2-40B4-BE49-F238E27FC236}">
                    <a16:creationId xmlns:a16="http://schemas.microsoft.com/office/drawing/2014/main" id="{50FB292F-E670-7B95-3DE2-D46AF37E2ACE}"/>
                  </a:ext>
                </a:extLst>
              </p:cNvPr>
              <p:cNvSpPr/>
              <p:nvPr/>
            </p:nvSpPr>
            <p:spPr>
              <a:xfrm>
                <a:off x="770026" y="4384831"/>
                <a:ext cx="627810" cy="189789"/>
              </a:xfrm>
              <a:custGeom>
                <a:avLst/>
                <a:gdLst/>
                <a:ahLst/>
                <a:cxnLst/>
                <a:rect l="l" t="t" r="r" b="b"/>
                <a:pathLst>
                  <a:path w="5084" h="1537" extrusionOk="0">
                    <a:moveTo>
                      <a:pt x="4662" y="1"/>
                    </a:moveTo>
                    <a:cubicBezTo>
                      <a:pt x="4634" y="1"/>
                      <a:pt x="4605" y="4"/>
                      <a:pt x="4575" y="10"/>
                    </a:cubicBezTo>
                    <a:lnTo>
                      <a:pt x="370" y="749"/>
                    </a:lnTo>
                    <a:cubicBezTo>
                      <a:pt x="139" y="795"/>
                      <a:pt x="0" y="980"/>
                      <a:pt x="46" y="1211"/>
                    </a:cubicBezTo>
                    <a:cubicBezTo>
                      <a:pt x="68" y="1404"/>
                      <a:pt x="248" y="1537"/>
                      <a:pt x="458" y="1537"/>
                    </a:cubicBezTo>
                    <a:cubicBezTo>
                      <a:pt x="475" y="1537"/>
                      <a:pt x="492" y="1536"/>
                      <a:pt x="509" y="1534"/>
                    </a:cubicBezTo>
                    <a:lnTo>
                      <a:pt x="4713" y="772"/>
                    </a:lnTo>
                    <a:cubicBezTo>
                      <a:pt x="4921" y="749"/>
                      <a:pt x="5083" y="541"/>
                      <a:pt x="5037" y="333"/>
                    </a:cubicBezTo>
                    <a:cubicBezTo>
                      <a:pt x="4997" y="132"/>
                      <a:pt x="4851" y="1"/>
                      <a:pt x="46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1" name="Google Shape;1152;p64">
                <a:extLst>
                  <a:ext uri="{FF2B5EF4-FFF2-40B4-BE49-F238E27FC236}">
                    <a16:creationId xmlns:a16="http://schemas.microsoft.com/office/drawing/2014/main" id="{68C3670D-1096-99B9-BC64-2A7A9CE33E2E}"/>
                  </a:ext>
                </a:extLst>
              </p:cNvPr>
              <p:cNvSpPr/>
              <p:nvPr/>
            </p:nvSpPr>
            <p:spPr>
              <a:xfrm>
                <a:off x="787067" y="4479787"/>
                <a:ext cx="624970" cy="189789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1537" extrusionOk="0">
                    <a:moveTo>
                      <a:pt x="4621" y="1"/>
                    </a:moveTo>
                    <a:cubicBezTo>
                      <a:pt x="4606" y="1"/>
                      <a:pt x="4591" y="1"/>
                      <a:pt x="4575" y="3"/>
                    </a:cubicBezTo>
                    <a:lnTo>
                      <a:pt x="347" y="765"/>
                    </a:lnTo>
                    <a:cubicBezTo>
                      <a:pt x="139" y="789"/>
                      <a:pt x="1" y="996"/>
                      <a:pt x="47" y="1204"/>
                    </a:cubicBezTo>
                    <a:cubicBezTo>
                      <a:pt x="67" y="1406"/>
                      <a:pt x="227" y="1537"/>
                      <a:pt x="406" y="1537"/>
                    </a:cubicBezTo>
                    <a:cubicBezTo>
                      <a:pt x="432" y="1537"/>
                      <a:pt x="459" y="1534"/>
                      <a:pt x="486" y="1528"/>
                    </a:cubicBezTo>
                    <a:lnTo>
                      <a:pt x="4714" y="789"/>
                    </a:lnTo>
                    <a:cubicBezTo>
                      <a:pt x="4922" y="742"/>
                      <a:pt x="5061" y="534"/>
                      <a:pt x="5037" y="326"/>
                    </a:cubicBezTo>
                    <a:cubicBezTo>
                      <a:pt x="4995" y="134"/>
                      <a:pt x="4813" y="1"/>
                      <a:pt x="4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2" name="Google Shape;1153;p64">
                <a:extLst>
                  <a:ext uri="{FF2B5EF4-FFF2-40B4-BE49-F238E27FC236}">
                    <a16:creationId xmlns:a16="http://schemas.microsoft.com/office/drawing/2014/main" id="{631396CC-4545-D449-01C3-FF97FA707E7D}"/>
                  </a:ext>
                </a:extLst>
              </p:cNvPr>
              <p:cNvSpPr/>
              <p:nvPr/>
            </p:nvSpPr>
            <p:spPr>
              <a:xfrm>
                <a:off x="812752" y="4368778"/>
                <a:ext cx="527909" cy="122863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995" extrusionOk="0">
                    <a:moveTo>
                      <a:pt x="4113" y="1"/>
                    </a:moveTo>
                    <a:lnTo>
                      <a:pt x="116" y="717"/>
                    </a:lnTo>
                    <a:cubicBezTo>
                      <a:pt x="47" y="717"/>
                      <a:pt x="1" y="810"/>
                      <a:pt x="1" y="879"/>
                    </a:cubicBezTo>
                    <a:cubicBezTo>
                      <a:pt x="24" y="948"/>
                      <a:pt x="93" y="994"/>
                      <a:pt x="163" y="994"/>
                    </a:cubicBezTo>
                    <a:lnTo>
                      <a:pt x="186" y="994"/>
                    </a:lnTo>
                    <a:lnTo>
                      <a:pt x="4159" y="278"/>
                    </a:lnTo>
                    <a:cubicBezTo>
                      <a:pt x="4229" y="278"/>
                      <a:pt x="4275" y="209"/>
                      <a:pt x="4275" y="117"/>
                    </a:cubicBezTo>
                    <a:cubicBezTo>
                      <a:pt x="4252" y="47"/>
                      <a:pt x="4183" y="1"/>
                      <a:pt x="41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3" name="Google Shape;1154;p64">
                <a:extLst>
                  <a:ext uri="{FF2B5EF4-FFF2-40B4-BE49-F238E27FC236}">
                    <a16:creationId xmlns:a16="http://schemas.microsoft.com/office/drawing/2014/main" id="{B1304B98-747B-155F-67B9-00E117F49807}"/>
                  </a:ext>
                </a:extLst>
              </p:cNvPr>
              <p:cNvSpPr/>
              <p:nvPr/>
            </p:nvSpPr>
            <p:spPr>
              <a:xfrm>
                <a:off x="829916" y="4465216"/>
                <a:ext cx="527909" cy="123357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999" extrusionOk="0">
                    <a:moveTo>
                      <a:pt x="4126" y="1"/>
                    </a:moveTo>
                    <a:cubicBezTo>
                      <a:pt x="4114" y="1"/>
                      <a:pt x="4102" y="2"/>
                      <a:pt x="4090" y="6"/>
                    </a:cubicBezTo>
                    <a:lnTo>
                      <a:pt x="116" y="699"/>
                    </a:lnTo>
                    <a:cubicBezTo>
                      <a:pt x="47" y="722"/>
                      <a:pt x="0" y="791"/>
                      <a:pt x="0" y="883"/>
                    </a:cubicBezTo>
                    <a:cubicBezTo>
                      <a:pt x="24" y="953"/>
                      <a:pt x="70" y="999"/>
                      <a:pt x="139" y="999"/>
                    </a:cubicBezTo>
                    <a:lnTo>
                      <a:pt x="185" y="999"/>
                    </a:lnTo>
                    <a:lnTo>
                      <a:pt x="4159" y="283"/>
                    </a:lnTo>
                    <a:cubicBezTo>
                      <a:pt x="4228" y="283"/>
                      <a:pt x="4275" y="190"/>
                      <a:pt x="4275" y="121"/>
                    </a:cubicBezTo>
                    <a:cubicBezTo>
                      <a:pt x="4255" y="61"/>
                      <a:pt x="4200" y="1"/>
                      <a:pt x="41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4" name="Google Shape;1155;p64">
                <a:extLst>
                  <a:ext uri="{FF2B5EF4-FFF2-40B4-BE49-F238E27FC236}">
                    <a16:creationId xmlns:a16="http://schemas.microsoft.com/office/drawing/2014/main" id="{401995D6-CB9D-57C8-E84D-B713AAA2CC32}"/>
                  </a:ext>
                </a:extLst>
              </p:cNvPr>
              <p:cNvSpPr/>
              <p:nvPr/>
            </p:nvSpPr>
            <p:spPr>
              <a:xfrm>
                <a:off x="1363373" y="3068900"/>
                <a:ext cx="139911" cy="153239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41" extrusionOk="0">
                    <a:moveTo>
                      <a:pt x="1029" y="1"/>
                    </a:moveTo>
                    <a:cubicBezTo>
                      <a:pt x="1002" y="1"/>
                      <a:pt x="975" y="12"/>
                      <a:pt x="948" y="39"/>
                    </a:cubicBezTo>
                    <a:lnTo>
                      <a:pt x="47" y="1079"/>
                    </a:lnTo>
                    <a:cubicBezTo>
                      <a:pt x="1" y="1125"/>
                      <a:pt x="1" y="1194"/>
                      <a:pt x="47" y="1217"/>
                    </a:cubicBezTo>
                    <a:cubicBezTo>
                      <a:pt x="70" y="1240"/>
                      <a:pt x="93" y="1240"/>
                      <a:pt x="116" y="1240"/>
                    </a:cubicBezTo>
                    <a:cubicBezTo>
                      <a:pt x="139" y="1240"/>
                      <a:pt x="163" y="1240"/>
                      <a:pt x="186" y="1217"/>
                    </a:cubicBezTo>
                    <a:lnTo>
                      <a:pt x="1087" y="154"/>
                    </a:lnTo>
                    <a:cubicBezTo>
                      <a:pt x="1133" y="108"/>
                      <a:pt x="1133" y="62"/>
                      <a:pt x="1087" y="16"/>
                    </a:cubicBezTo>
                    <a:cubicBezTo>
                      <a:pt x="1068" y="6"/>
                      <a:pt x="1048" y="1"/>
                      <a:pt x="10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5" name="Google Shape;1156;p64">
                <a:extLst>
                  <a:ext uri="{FF2B5EF4-FFF2-40B4-BE49-F238E27FC236}">
                    <a16:creationId xmlns:a16="http://schemas.microsoft.com/office/drawing/2014/main" id="{78904352-2FA7-896A-157F-355E61756938}"/>
                  </a:ext>
                </a:extLst>
              </p:cNvPr>
              <p:cNvSpPr/>
              <p:nvPr/>
            </p:nvSpPr>
            <p:spPr>
              <a:xfrm>
                <a:off x="1474634" y="3389579"/>
                <a:ext cx="120030" cy="49392"/>
              </a:xfrm>
              <a:custGeom>
                <a:avLst/>
                <a:gdLst/>
                <a:ahLst/>
                <a:cxnLst/>
                <a:rect l="l" t="t" r="r" b="b"/>
                <a:pathLst>
                  <a:path w="972" h="400" extrusionOk="0">
                    <a:moveTo>
                      <a:pt x="858" y="0"/>
                    </a:moveTo>
                    <a:cubicBezTo>
                      <a:pt x="850" y="0"/>
                      <a:pt x="841" y="2"/>
                      <a:pt x="833" y="6"/>
                    </a:cubicBezTo>
                    <a:lnTo>
                      <a:pt x="93" y="214"/>
                    </a:lnTo>
                    <a:cubicBezTo>
                      <a:pt x="47" y="237"/>
                      <a:pt x="1" y="284"/>
                      <a:pt x="24" y="330"/>
                    </a:cubicBezTo>
                    <a:cubicBezTo>
                      <a:pt x="47" y="376"/>
                      <a:pt x="70" y="399"/>
                      <a:pt x="116" y="399"/>
                    </a:cubicBezTo>
                    <a:lnTo>
                      <a:pt x="139" y="399"/>
                    </a:lnTo>
                    <a:lnTo>
                      <a:pt x="879" y="191"/>
                    </a:lnTo>
                    <a:cubicBezTo>
                      <a:pt x="925" y="191"/>
                      <a:pt x="971" y="122"/>
                      <a:pt x="948" y="76"/>
                    </a:cubicBezTo>
                    <a:cubicBezTo>
                      <a:pt x="929" y="38"/>
                      <a:pt x="895" y="0"/>
                      <a:pt x="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6" name="Google Shape;1157;p64">
                <a:extLst>
                  <a:ext uri="{FF2B5EF4-FFF2-40B4-BE49-F238E27FC236}">
                    <a16:creationId xmlns:a16="http://schemas.microsoft.com/office/drawing/2014/main" id="{D13EB62E-CE42-9AD3-79F4-5532DD3C2AAC}"/>
                  </a:ext>
                </a:extLst>
              </p:cNvPr>
              <p:cNvSpPr/>
              <p:nvPr/>
            </p:nvSpPr>
            <p:spPr>
              <a:xfrm>
                <a:off x="1523163" y="3652716"/>
                <a:ext cx="196963" cy="40131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25" extrusionOk="0">
                    <a:moveTo>
                      <a:pt x="116" y="1"/>
                    </a:moveTo>
                    <a:cubicBezTo>
                      <a:pt x="47" y="1"/>
                      <a:pt x="1" y="47"/>
                      <a:pt x="1" y="93"/>
                    </a:cubicBezTo>
                    <a:cubicBezTo>
                      <a:pt x="1" y="140"/>
                      <a:pt x="24" y="186"/>
                      <a:pt x="93" y="209"/>
                    </a:cubicBezTo>
                    <a:lnTo>
                      <a:pt x="1479" y="324"/>
                    </a:lnTo>
                    <a:lnTo>
                      <a:pt x="1502" y="324"/>
                    </a:lnTo>
                    <a:cubicBezTo>
                      <a:pt x="1549" y="324"/>
                      <a:pt x="1572" y="301"/>
                      <a:pt x="1595" y="255"/>
                    </a:cubicBezTo>
                    <a:cubicBezTo>
                      <a:pt x="1595" y="186"/>
                      <a:pt x="1549" y="140"/>
                      <a:pt x="1502" y="140"/>
                    </a:cubicBez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7" name="Google Shape;1158;p64">
                <a:extLst>
                  <a:ext uri="{FF2B5EF4-FFF2-40B4-BE49-F238E27FC236}">
                    <a16:creationId xmlns:a16="http://schemas.microsoft.com/office/drawing/2014/main" id="{3F38298D-0BAA-81EF-9100-9BC2E6D835CE}"/>
                  </a:ext>
                </a:extLst>
              </p:cNvPr>
              <p:cNvSpPr/>
              <p:nvPr/>
            </p:nvSpPr>
            <p:spPr>
              <a:xfrm>
                <a:off x="245089" y="3320677"/>
                <a:ext cx="171277" cy="9261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750" extrusionOk="0">
                    <a:moveTo>
                      <a:pt x="112" y="1"/>
                    </a:moveTo>
                    <a:cubicBezTo>
                      <a:pt x="82" y="1"/>
                      <a:pt x="40" y="22"/>
                      <a:pt x="23" y="56"/>
                    </a:cubicBezTo>
                    <a:cubicBezTo>
                      <a:pt x="0" y="102"/>
                      <a:pt x="23" y="149"/>
                      <a:pt x="69" y="172"/>
                    </a:cubicBezTo>
                    <a:lnTo>
                      <a:pt x="1225" y="749"/>
                    </a:lnTo>
                    <a:lnTo>
                      <a:pt x="1271" y="749"/>
                    </a:lnTo>
                    <a:cubicBezTo>
                      <a:pt x="1294" y="749"/>
                      <a:pt x="1340" y="749"/>
                      <a:pt x="1363" y="703"/>
                    </a:cubicBezTo>
                    <a:cubicBezTo>
                      <a:pt x="1386" y="657"/>
                      <a:pt x="1363" y="611"/>
                      <a:pt x="1317" y="588"/>
                    </a:cubicBezTo>
                    <a:lnTo>
                      <a:pt x="139" y="10"/>
                    </a:lnTo>
                    <a:cubicBezTo>
                      <a:pt x="133" y="4"/>
                      <a:pt x="123" y="1"/>
                      <a:pt x="1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8" name="Google Shape;1159;p64">
                <a:extLst>
                  <a:ext uri="{FF2B5EF4-FFF2-40B4-BE49-F238E27FC236}">
                    <a16:creationId xmlns:a16="http://schemas.microsoft.com/office/drawing/2014/main" id="{7BBA1C12-D60A-3B0B-5B36-E22BB9436073}"/>
                  </a:ext>
                </a:extLst>
              </p:cNvPr>
              <p:cNvSpPr/>
              <p:nvPr/>
            </p:nvSpPr>
            <p:spPr>
              <a:xfrm>
                <a:off x="199399" y="3629995"/>
                <a:ext cx="142752" cy="2580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209" extrusionOk="0">
                    <a:moveTo>
                      <a:pt x="93" y="0"/>
                    </a:moveTo>
                    <a:cubicBezTo>
                      <a:pt x="47" y="0"/>
                      <a:pt x="1" y="46"/>
                      <a:pt x="1" y="116"/>
                    </a:cubicBezTo>
                    <a:cubicBezTo>
                      <a:pt x="1" y="162"/>
                      <a:pt x="47" y="208"/>
                      <a:pt x="93" y="208"/>
                    </a:cubicBezTo>
                    <a:lnTo>
                      <a:pt x="1040" y="208"/>
                    </a:lnTo>
                    <a:cubicBezTo>
                      <a:pt x="1109" y="208"/>
                      <a:pt x="1156" y="162"/>
                      <a:pt x="1156" y="116"/>
                    </a:cubicBezTo>
                    <a:cubicBezTo>
                      <a:pt x="1156" y="46"/>
                      <a:pt x="1109" y="0"/>
                      <a:pt x="1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9" name="Google Shape;1160;p64">
                <a:extLst>
                  <a:ext uri="{FF2B5EF4-FFF2-40B4-BE49-F238E27FC236}">
                    <a16:creationId xmlns:a16="http://schemas.microsoft.com/office/drawing/2014/main" id="{D5D81D90-1812-AB66-C485-B2D96A7BF28C}"/>
                  </a:ext>
                </a:extLst>
              </p:cNvPr>
              <p:cNvSpPr/>
              <p:nvPr/>
            </p:nvSpPr>
            <p:spPr>
              <a:xfrm>
                <a:off x="225084" y="3891280"/>
                <a:ext cx="165597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796" extrusionOk="0">
                    <a:moveTo>
                      <a:pt x="1239" y="1"/>
                    </a:moveTo>
                    <a:cubicBezTo>
                      <a:pt x="1227" y="1"/>
                      <a:pt x="1214" y="4"/>
                      <a:pt x="1202" y="10"/>
                    </a:cubicBezTo>
                    <a:lnTo>
                      <a:pt x="70" y="610"/>
                    </a:lnTo>
                    <a:cubicBezTo>
                      <a:pt x="24" y="633"/>
                      <a:pt x="0" y="703"/>
                      <a:pt x="24" y="749"/>
                    </a:cubicBezTo>
                    <a:cubicBezTo>
                      <a:pt x="47" y="772"/>
                      <a:pt x="70" y="795"/>
                      <a:pt x="116" y="795"/>
                    </a:cubicBezTo>
                    <a:cubicBezTo>
                      <a:pt x="116" y="795"/>
                      <a:pt x="162" y="772"/>
                      <a:pt x="162" y="772"/>
                    </a:cubicBezTo>
                    <a:lnTo>
                      <a:pt x="1294" y="171"/>
                    </a:lnTo>
                    <a:cubicBezTo>
                      <a:pt x="1340" y="148"/>
                      <a:pt x="1340" y="102"/>
                      <a:pt x="1317" y="56"/>
                    </a:cubicBezTo>
                    <a:cubicBezTo>
                      <a:pt x="1300" y="22"/>
                      <a:pt x="1271" y="1"/>
                      <a:pt x="12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09" name="Google Shape;1161;p64">
              <a:extLst>
                <a:ext uri="{FF2B5EF4-FFF2-40B4-BE49-F238E27FC236}">
                  <a16:creationId xmlns:a16="http://schemas.microsoft.com/office/drawing/2014/main" id="{929AABA7-7B29-39EC-A50A-714F24CC273D}"/>
                </a:ext>
              </a:extLst>
            </p:cNvPr>
            <p:cNvGrpSpPr/>
            <p:nvPr/>
          </p:nvGrpSpPr>
          <p:grpSpPr>
            <a:xfrm>
              <a:off x="3434269" y="3346971"/>
              <a:ext cx="106251" cy="1021461"/>
              <a:chOff x="7636355" y="303784"/>
              <a:chExt cx="409603" cy="3937782"/>
            </a:xfrm>
          </p:grpSpPr>
          <p:sp>
            <p:nvSpPr>
              <p:cNvPr id="410" name="Google Shape;1162;p64">
                <a:extLst>
                  <a:ext uri="{FF2B5EF4-FFF2-40B4-BE49-F238E27FC236}">
                    <a16:creationId xmlns:a16="http://schemas.microsoft.com/office/drawing/2014/main" id="{9CCBE43C-9660-93C1-4968-5481E075551A}"/>
                  </a:ext>
                </a:extLst>
              </p:cNvPr>
              <p:cNvSpPr/>
              <p:nvPr/>
            </p:nvSpPr>
            <p:spPr>
              <a:xfrm>
                <a:off x="7636458" y="631071"/>
                <a:ext cx="409500" cy="3264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1" name="Google Shape;1163;p64">
                <a:extLst>
                  <a:ext uri="{FF2B5EF4-FFF2-40B4-BE49-F238E27FC236}">
                    <a16:creationId xmlns:a16="http://schemas.microsoft.com/office/drawing/2014/main" id="{DAAF1ACC-C50D-C5DC-BA7B-0DF06A432652}"/>
                  </a:ext>
                </a:extLst>
              </p:cNvPr>
              <p:cNvSpPr/>
              <p:nvPr/>
            </p:nvSpPr>
            <p:spPr>
              <a:xfrm>
                <a:off x="7636458" y="519414"/>
                <a:ext cx="409500" cy="111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2" name="Google Shape;1164;p64">
                <a:extLst>
                  <a:ext uri="{FF2B5EF4-FFF2-40B4-BE49-F238E27FC236}">
                    <a16:creationId xmlns:a16="http://schemas.microsoft.com/office/drawing/2014/main" id="{D783A407-21A4-1A8D-61F0-94CF02303235}"/>
                  </a:ext>
                </a:extLst>
              </p:cNvPr>
              <p:cNvSpPr/>
              <p:nvPr/>
            </p:nvSpPr>
            <p:spPr>
              <a:xfrm>
                <a:off x="7636458" y="303784"/>
                <a:ext cx="409500" cy="2151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3" name="Google Shape;1165;p64">
                <a:extLst>
                  <a:ext uri="{FF2B5EF4-FFF2-40B4-BE49-F238E27FC236}">
                    <a16:creationId xmlns:a16="http://schemas.microsoft.com/office/drawing/2014/main" id="{37B00190-2E62-E4C0-93B5-9F78FF83126E}"/>
                  </a:ext>
                </a:extLst>
              </p:cNvPr>
              <p:cNvSpPr/>
              <p:nvPr/>
            </p:nvSpPr>
            <p:spPr>
              <a:xfrm rot="10800000">
                <a:off x="7636355" y="3887267"/>
                <a:ext cx="409500" cy="35430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4" name="Google Shape;1166;p64">
                <a:extLst>
                  <a:ext uri="{FF2B5EF4-FFF2-40B4-BE49-F238E27FC236}">
                    <a16:creationId xmlns:a16="http://schemas.microsoft.com/office/drawing/2014/main" id="{D0162BFA-45B2-1D2D-929C-4C1F459F9DCB}"/>
                  </a:ext>
                </a:extLst>
              </p:cNvPr>
              <p:cNvSpPr/>
              <p:nvPr/>
            </p:nvSpPr>
            <p:spPr>
              <a:xfrm>
                <a:off x="7693633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5" name="Google Shape;1167;p64">
                <a:extLst>
                  <a:ext uri="{FF2B5EF4-FFF2-40B4-BE49-F238E27FC236}">
                    <a16:creationId xmlns:a16="http://schemas.microsoft.com/office/drawing/2014/main" id="{B9F1860B-9A42-2E34-537E-9AABB3B8EB36}"/>
                  </a:ext>
                </a:extLst>
              </p:cNvPr>
              <p:cNvSpPr/>
              <p:nvPr/>
            </p:nvSpPr>
            <p:spPr>
              <a:xfrm>
                <a:off x="7814996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6" name="Google Shape;1168;p64">
                <a:extLst>
                  <a:ext uri="{FF2B5EF4-FFF2-40B4-BE49-F238E27FC236}">
                    <a16:creationId xmlns:a16="http://schemas.microsoft.com/office/drawing/2014/main" id="{C21052E6-BEB7-826C-D751-2C9B80E0CE19}"/>
                  </a:ext>
                </a:extLst>
              </p:cNvPr>
              <p:cNvSpPr/>
              <p:nvPr/>
            </p:nvSpPr>
            <p:spPr>
              <a:xfrm>
                <a:off x="7936358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cxnSp>
        <p:nvCxnSpPr>
          <p:cNvPr id="455" name="Google Shape;232;p38">
            <a:extLst>
              <a:ext uri="{FF2B5EF4-FFF2-40B4-BE49-F238E27FC236}">
                <a16:creationId xmlns:a16="http://schemas.microsoft.com/office/drawing/2014/main" id="{92B9C244-1853-7B36-3006-BD91A988E5EC}"/>
              </a:ext>
            </a:extLst>
          </p:cNvPr>
          <p:cNvCxnSpPr>
            <a:cxnSpLocks/>
          </p:cNvCxnSpPr>
          <p:nvPr/>
        </p:nvCxnSpPr>
        <p:spPr>
          <a:xfrm flipV="1">
            <a:off x="4418746" y="-496343"/>
            <a:ext cx="3670408" cy="940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6" name="Google Shape;253;p40">
            <a:extLst>
              <a:ext uri="{FF2B5EF4-FFF2-40B4-BE49-F238E27FC236}">
                <a16:creationId xmlns:a16="http://schemas.microsoft.com/office/drawing/2014/main" id="{6DB826E4-DC14-A692-5782-786116BBC2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69499" y="1155307"/>
            <a:ext cx="651650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C H A P T E R </a:t>
            </a:r>
            <a:r>
              <a:rPr lang="uk-UA" sz="3500" dirty="0"/>
              <a:t>2</a:t>
            </a:r>
            <a:endParaRPr sz="35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9" name="Google Shape;1119;p64"/>
          <p:cNvGrpSpPr/>
          <p:nvPr/>
        </p:nvGrpSpPr>
        <p:grpSpPr>
          <a:xfrm>
            <a:off x="291673" y="682717"/>
            <a:ext cx="2990009" cy="3432336"/>
            <a:chOff x="799621" y="936096"/>
            <a:chExt cx="2990009" cy="3432336"/>
          </a:xfrm>
        </p:grpSpPr>
        <p:grpSp>
          <p:nvGrpSpPr>
            <p:cNvPr id="1120" name="Google Shape;1120;p64"/>
            <p:cNvGrpSpPr/>
            <p:nvPr/>
          </p:nvGrpSpPr>
          <p:grpSpPr>
            <a:xfrm>
              <a:off x="799621" y="936096"/>
              <a:ext cx="1430604" cy="1481554"/>
              <a:chOff x="848421" y="755796"/>
              <a:chExt cx="1430604" cy="1481554"/>
            </a:xfrm>
          </p:grpSpPr>
          <p:sp>
            <p:nvSpPr>
              <p:cNvPr id="1121" name="Google Shape;1121;p64"/>
              <p:cNvSpPr/>
              <p:nvPr/>
            </p:nvSpPr>
            <p:spPr>
              <a:xfrm>
                <a:off x="1967382" y="1618262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2" name="Google Shape;1122;p64"/>
              <p:cNvSpPr/>
              <p:nvPr/>
            </p:nvSpPr>
            <p:spPr>
              <a:xfrm>
                <a:off x="1223959" y="943603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3" name="Google Shape;1123;p64"/>
              <p:cNvSpPr/>
              <p:nvPr/>
            </p:nvSpPr>
            <p:spPr>
              <a:xfrm rot="10800000">
                <a:off x="848421" y="1430466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4" name="Google Shape;1124;p64"/>
              <p:cNvSpPr/>
              <p:nvPr/>
            </p:nvSpPr>
            <p:spPr>
              <a:xfrm rot="10800000">
                <a:off x="1546541" y="1685505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5" name="Google Shape;1125;p64"/>
              <p:cNvSpPr/>
              <p:nvPr/>
            </p:nvSpPr>
            <p:spPr>
              <a:xfrm rot="10800000">
                <a:off x="2212725" y="1120614"/>
                <a:ext cx="66300" cy="663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6" name="Google Shape;1126;p64"/>
              <p:cNvSpPr/>
              <p:nvPr/>
            </p:nvSpPr>
            <p:spPr>
              <a:xfrm rot="10800000">
                <a:off x="1036149" y="2049550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7" name="Google Shape;1127;p64"/>
              <p:cNvSpPr/>
              <p:nvPr/>
            </p:nvSpPr>
            <p:spPr>
              <a:xfrm rot="10800000">
                <a:off x="1749332" y="755796"/>
                <a:ext cx="187800" cy="1878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128" name="Google Shape;1128;p64"/>
            <p:cNvGrpSpPr/>
            <p:nvPr/>
          </p:nvGrpSpPr>
          <p:grpSpPr>
            <a:xfrm>
              <a:off x="1678757" y="2303259"/>
              <a:ext cx="1596201" cy="2065170"/>
              <a:chOff x="3082650" y="333075"/>
              <a:chExt cx="2135100" cy="2762400"/>
            </a:xfrm>
          </p:grpSpPr>
          <p:sp>
            <p:nvSpPr>
              <p:cNvPr id="1129" name="Google Shape;1129;p64"/>
              <p:cNvSpPr/>
              <p:nvPr/>
            </p:nvSpPr>
            <p:spPr>
              <a:xfrm>
                <a:off x="3082650" y="333075"/>
                <a:ext cx="2135100" cy="2762400"/>
              </a:xfrm>
              <a:prstGeom prst="snip1Rect">
                <a:avLst>
                  <a:gd name="adj" fmla="val 16667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0" name="Google Shape;1130;p64"/>
              <p:cNvSpPr/>
              <p:nvPr/>
            </p:nvSpPr>
            <p:spPr>
              <a:xfrm>
                <a:off x="3309900" y="1252241"/>
                <a:ext cx="1680600" cy="10191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1" name="Google Shape;1131;p64"/>
              <p:cNvSpPr/>
              <p:nvPr/>
            </p:nvSpPr>
            <p:spPr>
              <a:xfrm>
                <a:off x="3438100" y="951904"/>
                <a:ext cx="779553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2" name="Google Shape;1132;p64"/>
              <p:cNvSpPr/>
              <p:nvPr/>
            </p:nvSpPr>
            <p:spPr>
              <a:xfrm>
                <a:off x="3438100" y="1064522"/>
                <a:ext cx="779553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3" name="Google Shape;1133;p64"/>
              <p:cNvSpPr/>
              <p:nvPr/>
            </p:nvSpPr>
            <p:spPr>
              <a:xfrm>
                <a:off x="3438100" y="1351402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4" name="Google Shape;1134;p64"/>
              <p:cNvSpPr/>
              <p:nvPr/>
            </p:nvSpPr>
            <p:spPr>
              <a:xfrm>
                <a:off x="3438100" y="1464033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5" name="Google Shape;1135;p64"/>
              <p:cNvSpPr/>
              <p:nvPr/>
            </p:nvSpPr>
            <p:spPr>
              <a:xfrm>
                <a:off x="3438100" y="1576663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6" name="Google Shape;1136;p64"/>
              <p:cNvSpPr/>
              <p:nvPr/>
            </p:nvSpPr>
            <p:spPr>
              <a:xfrm>
                <a:off x="3438100" y="1689294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7" name="Google Shape;1137;p64"/>
              <p:cNvSpPr/>
              <p:nvPr/>
            </p:nvSpPr>
            <p:spPr>
              <a:xfrm>
                <a:off x="3438100" y="1801925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8" name="Google Shape;1138;p64"/>
              <p:cNvSpPr/>
              <p:nvPr/>
            </p:nvSpPr>
            <p:spPr>
              <a:xfrm>
                <a:off x="3438100" y="1914555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9" name="Google Shape;1139;p64"/>
              <p:cNvSpPr/>
              <p:nvPr/>
            </p:nvSpPr>
            <p:spPr>
              <a:xfrm>
                <a:off x="3438100" y="2426688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0" name="Google Shape;1140;p64"/>
              <p:cNvSpPr/>
              <p:nvPr/>
            </p:nvSpPr>
            <p:spPr>
              <a:xfrm>
                <a:off x="3438100" y="2539319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1" name="Google Shape;1141;p64"/>
              <p:cNvSpPr/>
              <p:nvPr/>
            </p:nvSpPr>
            <p:spPr>
              <a:xfrm>
                <a:off x="3438100" y="2651950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2" name="Google Shape;1142;p64"/>
              <p:cNvSpPr/>
              <p:nvPr/>
            </p:nvSpPr>
            <p:spPr>
              <a:xfrm>
                <a:off x="3438100" y="2764580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3" name="Google Shape;1143;p64"/>
              <p:cNvSpPr/>
              <p:nvPr/>
            </p:nvSpPr>
            <p:spPr>
              <a:xfrm>
                <a:off x="3438100" y="2042581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4" name="Google Shape;1144;p64"/>
              <p:cNvSpPr/>
              <p:nvPr/>
            </p:nvSpPr>
            <p:spPr>
              <a:xfrm>
                <a:off x="3438100" y="2155212"/>
                <a:ext cx="1424219" cy="24432"/>
              </a:xfrm>
              <a:custGeom>
                <a:avLst/>
                <a:gdLst/>
                <a:ahLst/>
                <a:cxnLst/>
                <a:rect l="l" t="t" r="r" b="b"/>
                <a:pathLst>
                  <a:path w="13701" h="440" extrusionOk="0">
                    <a:moveTo>
                      <a:pt x="208" y="0"/>
                    </a:moveTo>
                    <a:cubicBezTo>
                      <a:pt x="93" y="0"/>
                      <a:pt x="0" y="93"/>
                      <a:pt x="0" y="208"/>
                    </a:cubicBezTo>
                    <a:cubicBezTo>
                      <a:pt x="0" y="324"/>
                      <a:pt x="93" y="439"/>
                      <a:pt x="208" y="439"/>
                    </a:cubicBezTo>
                    <a:lnTo>
                      <a:pt x="13469" y="439"/>
                    </a:lnTo>
                    <a:cubicBezTo>
                      <a:pt x="13585" y="439"/>
                      <a:pt x="13701" y="324"/>
                      <a:pt x="13701" y="208"/>
                    </a:cubicBezTo>
                    <a:cubicBezTo>
                      <a:pt x="13701" y="93"/>
                      <a:pt x="13585" y="0"/>
                      <a:pt x="134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5" name="Google Shape;1145;p64"/>
              <p:cNvSpPr/>
              <p:nvPr/>
            </p:nvSpPr>
            <p:spPr>
              <a:xfrm>
                <a:off x="3309900" y="841404"/>
                <a:ext cx="1680600" cy="3603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6" name="Google Shape;1146;p64"/>
              <p:cNvSpPr/>
              <p:nvPr/>
            </p:nvSpPr>
            <p:spPr>
              <a:xfrm>
                <a:off x="3309900" y="2354128"/>
                <a:ext cx="1680600" cy="511800"/>
              </a:xfrm>
              <a:prstGeom prst="rect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147" name="Google Shape;1147;p64"/>
            <p:cNvGrpSpPr/>
            <p:nvPr/>
          </p:nvGrpSpPr>
          <p:grpSpPr>
            <a:xfrm rot="1683585">
              <a:off x="2689314" y="1582655"/>
              <a:ext cx="925577" cy="974237"/>
              <a:chOff x="199399" y="3068900"/>
              <a:chExt cx="1520726" cy="1600676"/>
            </a:xfrm>
          </p:grpSpPr>
          <p:sp>
            <p:nvSpPr>
              <p:cNvPr id="1148" name="Google Shape;1148;p64"/>
              <p:cNvSpPr/>
              <p:nvPr/>
            </p:nvSpPr>
            <p:spPr>
              <a:xfrm>
                <a:off x="421920" y="3216089"/>
                <a:ext cx="1018648" cy="1164293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9429" extrusionOk="0">
                    <a:moveTo>
                      <a:pt x="4318" y="1"/>
                    </a:moveTo>
                    <a:cubicBezTo>
                      <a:pt x="3993" y="1"/>
                      <a:pt x="3661" y="39"/>
                      <a:pt x="3328" y="118"/>
                    </a:cubicBezTo>
                    <a:cubicBezTo>
                      <a:pt x="1318" y="603"/>
                      <a:pt x="1" y="2428"/>
                      <a:pt x="278" y="4299"/>
                    </a:cubicBezTo>
                    <a:cubicBezTo>
                      <a:pt x="440" y="5177"/>
                      <a:pt x="902" y="5940"/>
                      <a:pt x="1572" y="6471"/>
                    </a:cubicBezTo>
                    <a:cubicBezTo>
                      <a:pt x="2311" y="7072"/>
                      <a:pt x="2796" y="7927"/>
                      <a:pt x="2958" y="8851"/>
                    </a:cubicBezTo>
                    <a:lnTo>
                      <a:pt x="3073" y="9428"/>
                    </a:lnTo>
                    <a:lnTo>
                      <a:pt x="7255" y="8689"/>
                    </a:lnTo>
                    <a:lnTo>
                      <a:pt x="7140" y="8088"/>
                    </a:lnTo>
                    <a:cubicBezTo>
                      <a:pt x="6978" y="7141"/>
                      <a:pt x="7186" y="6194"/>
                      <a:pt x="7671" y="5339"/>
                    </a:cubicBezTo>
                    <a:cubicBezTo>
                      <a:pt x="8087" y="4646"/>
                      <a:pt x="8249" y="3814"/>
                      <a:pt x="8110" y="2982"/>
                    </a:cubicBezTo>
                    <a:cubicBezTo>
                      <a:pt x="7795" y="1232"/>
                      <a:pt x="6175" y="1"/>
                      <a:pt x="4318" y="1"/>
                    </a:cubicBezTo>
                    <a:close/>
                  </a:path>
                </a:pathLst>
              </a:custGeom>
              <a:solidFill>
                <a:srgbClr val="ECA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9" name="Google Shape;1149;p64"/>
              <p:cNvSpPr/>
              <p:nvPr/>
            </p:nvSpPr>
            <p:spPr>
              <a:xfrm>
                <a:off x="667286" y="3589988"/>
                <a:ext cx="576440" cy="824599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6678" extrusionOk="0">
                    <a:moveTo>
                      <a:pt x="2103" y="1"/>
                    </a:moveTo>
                    <a:cubicBezTo>
                      <a:pt x="2057" y="24"/>
                      <a:pt x="2011" y="47"/>
                      <a:pt x="2011" y="93"/>
                    </a:cubicBezTo>
                    <a:cubicBezTo>
                      <a:pt x="2011" y="116"/>
                      <a:pt x="2057" y="1295"/>
                      <a:pt x="1433" y="1710"/>
                    </a:cubicBezTo>
                    <a:cubicBezTo>
                      <a:pt x="1295" y="1806"/>
                      <a:pt x="1127" y="1853"/>
                      <a:pt x="934" y="1853"/>
                    </a:cubicBezTo>
                    <a:cubicBezTo>
                      <a:pt x="709" y="1853"/>
                      <a:pt x="449" y="1789"/>
                      <a:pt x="162" y="1664"/>
                    </a:cubicBezTo>
                    <a:cubicBezTo>
                      <a:pt x="143" y="1655"/>
                      <a:pt x="124" y="1649"/>
                      <a:pt x="106" y="1649"/>
                    </a:cubicBezTo>
                    <a:cubicBezTo>
                      <a:pt x="82" y="1649"/>
                      <a:pt x="60" y="1660"/>
                      <a:pt x="47" y="1687"/>
                    </a:cubicBezTo>
                    <a:cubicBezTo>
                      <a:pt x="1" y="1733"/>
                      <a:pt x="1" y="1780"/>
                      <a:pt x="47" y="1803"/>
                    </a:cubicBezTo>
                    <a:cubicBezTo>
                      <a:pt x="47" y="1826"/>
                      <a:pt x="1733" y="3951"/>
                      <a:pt x="2218" y="6608"/>
                    </a:cubicBezTo>
                    <a:cubicBezTo>
                      <a:pt x="2218" y="6655"/>
                      <a:pt x="2265" y="6678"/>
                      <a:pt x="2311" y="6678"/>
                    </a:cubicBezTo>
                    <a:lnTo>
                      <a:pt x="2334" y="6678"/>
                    </a:lnTo>
                    <a:cubicBezTo>
                      <a:pt x="2380" y="6678"/>
                      <a:pt x="2403" y="6608"/>
                      <a:pt x="2403" y="6562"/>
                    </a:cubicBezTo>
                    <a:cubicBezTo>
                      <a:pt x="2034" y="4437"/>
                      <a:pt x="855" y="2611"/>
                      <a:pt x="393" y="1941"/>
                    </a:cubicBezTo>
                    <a:lnTo>
                      <a:pt x="393" y="1941"/>
                    </a:lnTo>
                    <a:cubicBezTo>
                      <a:pt x="595" y="2012"/>
                      <a:pt x="784" y="2048"/>
                      <a:pt x="958" y="2048"/>
                    </a:cubicBezTo>
                    <a:cubicBezTo>
                      <a:pt x="1181" y="2048"/>
                      <a:pt x="1380" y="1989"/>
                      <a:pt x="1548" y="1872"/>
                    </a:cubicBezTo>
                    <a:cubicBezTo>
                      <a:pt x="1987" y="1572"/>
                      <a:pt x="2126" y="994"/>
                      <a:pt x="2195" y="578"/>
                    </a:cubicBezTo>
                    <a:cubicBezTo>
                      <a:pt x="2403" y="1087"/>
                      <a:pt x="2704" y="1387"/>
                      <a:pt x="3073" y="1502"/>
                    </a:cubicBezTo>
                    <a:cubicBezTo>
                      <a:pt x="3177" y="1532"/>
                      <a:pt x="3280" y="1545"/>
                      <a:pt x="3382" y="1545"/>
                    </a:cubicBezTo>
                    <a:cubicBezTo>
                      <a:pt x="3757" y="1545"/>
                      <a:pt x="4108" y="1371"/>
                      <a:pt x="4344" y="1225"/>
                    </a:cubicBezTo>
                    <a:lnTo>
                      <a:pt x="4344" y="1225"/>
                    </a:lnTo>
                    <a:cubicBezTo>
                      <a:pt x="3859" y="2796"/>
                      <a:pt x="4205" y="6100"/>
                      <a:pt x="4228" y="6239"/>
                    </a:cubicBezTo>
                    <a:cubicBezTo>
                      <a:pt x="4228" y="6308"/>
                      <a:pt x="4275" y="6331"/>
                      <a:pt x="4321" y="6331"/>
                    </a:cubicBezTo>
                    <a:cubicBezTo>
                      <a:pt x="4367" y="6331"/>
                      <a:pt x="4413" y="6285"/>
                      <a:pt x="4413" y="6216"/>
                    </a:cubicBezTo>
                    <a:cubicBezTo>
                      <a:pt x="4413" y="6192"/>
                      <a:pt x="3997" y="2334"/>
                      <a:pt x="4644" y="994"/>
                    </a:cubicBezTo>
                    <a:cubicBezTo>
                      <a:pt x="4667" y="971"/>
                      <a:pt x="4644" y="925"/>
                      <a:pt x="4598" y="879"/>
                    </a:cubicBezTo>
                    <a:cubicBezTo>
                      <a:pt x="4589" y="869"/>
                      <a:pt x="4575" y="863"/>
                      <a:pt x="4559" y="863"/>
                    </a:cubicBezTo>
                    <a:cubicBezTo>
                      <a:pt x="4537" y="863"/>
                      <a:pt x="4510" y="875"/>
                      <a:pt x="4483" y="902"/>
                    </a:cubicBezTo>
                    <a:cubicBezTo>
                      <a:pt x="4483" y="902"/>
                      <a:pt x="3962" y="1353"/>
                      <a:pt x="3387" y="1353"/>
                    </a:cubicBezTo>
                    <a:cubicBezTo>
                      <a:pt x="3299" y="1353"/>
                      <a:pt x="3209" y="1342"/>
                      <a:pt x="3119" y="1318"/>
                    </a:cubicBezTo>
                    <a:cubicBezTo>
                      <a:pt x="2727" y="1202"/>
                      <a:pt x="2403" y="786"/>
                      <a:pt x="2218" y="70"/>
                    </a:cubicBezTo>
                    <a:cubicBezTo>
                      <a:pt x="2195" y="24"/>
                      <a:pt x="2149" y="1"/>
                      <a:pt x="2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0" name="Google Shape;1150;p64"/>
              <p:cNvSpPr/>
              <p:nvPr/>
            </p:nvSpPr>
            <p:spPr>
              <a:xfrm>
                <a:off x="752861" y="4288022"/>
                <a:ext cx="627810" cy="190283"/>
              </a:xfrm>
              <a:custGeom>
                <a:avLst/>
                <a:gdLst/>
                <a:ahLst/>
                <a:cxnLst/>
                <a:rect l="l" t="t" r="r" b="b"/>
                <a:pathLst>
                  <a:path w="5084" h="1541" extrusionOk="0">
                    <a:moveTo>
                      <a:pt x="4647" y="0"/>
                    </a:moveTo>
                    <a:cubicBezTo>
                      <a:pt x="4624" y="0"/>
                      <a:pt x="4599" y="3"/>
                      <a:pt x="4575" y="8"/>
                    </a:cubicBezTo>
                    <a:lnTo>
                      <a:pt x="370" y="747"/>
                    </a:lnTo>
                    <a:cubicBezTo>
                      <a:pt x="139" y="794"/>
                      <a:pt x="1" y="1002"/>
                      <a:pt x="47" y="1209"/>
                    </a:cubicBezTo>
                    <a:cubicBezTo>
                      <a:pt x="67" y="1393"/>
                      <a:pt x="232" y="1541"/>
                      <a:pt x="413" y="1541"/>
                    </a:cubicBezTo>
                    <a:cubicBezTo>
                      <a:pt x="437" y="1541"/>
                      <a:pt x="462" y="1538"/>
                      <a:pt x="486" y="1533"/>
                    </a:cubicBezTo>
                    <a:lnTo>
                      <a:pt x="4714" y="794"/>
                    </a:lnTo>
                    <a:cubicBezTo>
                      <a:pt x="4922" y="747"/>
                      <a:pt x="5083" y="539"/>
                      <a:pt x="5037" y="332"/>
                    </a:cubicBezTo>
                    <a:cubicBezTo>
                      <a:pt x="4996" y="148"/>
                      <a:pt x="4829" y="0"/>
                      <a:pt x="46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1" name="Google Shape;1151;p64"/>
              <p:cNvSpPr/>
              <p:nvPr/>
            </p:nvSpPr>
            <p:spPr>
              <a:xfrm>
                <a:off x="770026" y="4384831"/>
                <a:ext cx="627810" cy="189789"/>
              </a:xfrm>
              <a:custGeom>
                <a:avLst/>
                <a:gdLst/>
                <a:ahLst/>
                <a:cxnLst/>
                <a:rect l="l" t="t" r="r" b="b"/>
                <a:pathLst>
                  <a:path w="5084" h="1537" extrusionOk="0">
                    <a:moveTo>
                      <a:pt x="4662" y="1"/>
                    </a:moveTo>
                    <a:cubicBezTo>
                      <a:pt x="4634" y="1"/>
                      <a:pt x="4605" y="4"/>
                      <a:pt x="4575" y="10"/>
                    </a:cubicBezTo>
                    <a:lnTo>
                      <a:pt x="370" y="749"/>
                    </a:lnTo>
                    <a:cubicBezTo>
                      <a:pt x="139" y="795"/>
                      <a:pt x="0" y="980"/>
                      <a:pt x="46" y="1211"/>
                    </a:cubicBezTo>
                    <a:cubicBezTo>
                      <a:pt x="68" y="1404"/>
                      <a:pt x="248" y="1537"/>
                      <a:pt x="458" y="1537"/>
                    </a:cubicBezTo>
                    <a:cubicBezTo>
                      <a:pt x="475" y="1537"/>
                      <a:pt x="492" y="1536"/>
                      <a:pt x="509" y="1534"/>
                    </a:cubicBezTo>
                    <a:lnTo>
                      <a:pt x="4713" y="772"/>
                    </a:lnTo>
                    <a:cubicBezTo>
                      <a:pt x="4921" y="749"/>
                      <a:pt x="5083" y="541"/>
                      <a:pt x="5037" y="333"/>
                    </a:cubicBezTo>
                    <a:cubicBezTo>
                      <a:pt x="4997" y="132"/>
                      <a:pt x="4851" y="1"/>
                      <a:pt x="46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2" name="Google Shape;1152;p64"/>
              <p:cNvSpPr/>
              <p:nvPr/>
            </p:nvSpPr>
            <p:spPr>
              <a:xfrm>
                <a:off x="787067" y="4479787"/>
                <a:ext cx="624970" cy="189789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1537" extrusionOk="0">
                    <a:moveTo>
                      <a:pt x="4621" y="1"/>
                    </a:moveTo>
                    <a:cubicBezTo>
                      <a:pt x="4606" y="1"/>
                      <a:pt x="4591" y="1"/>
                      <a:pt x="4575" y="3"/>
                    </a:cubicBezTo>
                    <a:lnTo>
                      <a:pt x="347" y="765"/>
                    </a:lnTo>
                    <a:cubicBezTo>
                      <a:pt x="139" y="789"/>
                      <a:pt x="1" y="996"/>
                      <a:pt x="47" y="1204"/>
                    </a:cubicBezTo>
                    <a:cubicBezTo>
                      <a:pt x="67" y="1406"/>
                      <a:pt x="227" y="1537"/>
                      <a:pt x="406" y="1537"/>
                    </a:cubicBezTo>
                    <a:cubicBezTo>
                      <a:pt x="432" y="1537"/>
                      <a:pt x="459" y="1534"/>
                      <a:pt x="486" y="1528"/>
                    </a:cubicBezTo>
                    <a:lnTo>
                      <a:pt x="4714" y="789"/>
                    </a:lnTo>
                    <a:cubicBezTo>
                      <a:pt x="4922" y="742"/>
                      <a:pt x="5061" y="534"/>
                      <a:pt x="5037" y="326"/>
                    </a:cubicBezTo>
                    <a:cubicBezTo>
                      <a:pt x="4995" y="134"/>
                      <a:pt x="4813" y="1"/>
                      <a:pt x="46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3" name="Google Shape;1153;p64"/>
              <p:cNvSpPr/>
              <p:nvPr/>
            </p:nvSpPr>
            <p:spPr>
              <a:xfrm>
                <a:off x="812752" y="4368778"/>
                <a:ext cx="527909" cy="122863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995" extrusionOk="0">
                    <a:moveTo>
                      <a:pt x="4113" y="1"/>
                    </a:moveTo>
                    <a:lnTo>
                      <a:pt x="116" y="717"/>
                    </a:lnTo>
                    <a:cubicBezTo>
                      <a:pt x="47" y="717"/>
                      <a:pt x="1" y="810"/>
                      <a:pt x="1" y="879"/>
                    </a:cubicBezTo>
                    <a:cubicBezTo>
                      <a:pt x="24" y="948"/>
                      <a:pt x="93" y="994"/>
                      <a:pt x="163" y="994"/>
                    </a:cubicBezTo>
                    <a:lnTo>
                      <a:pt x="186" y="994"/>
                    </a:lnTo>
                    <a:lnTo>
                      <a:pt x="4159" y="278"/>
                    </a:lnTo>
                    <a:cubicBezTo>
                      <a:pt x="4229" y="278"/>
                      <a:pt x="4275" y="209"/>
                      <a:pt x="4275" y="117"/>
                    </a:cubicBezTo>
                    <a:cubicBezTo>
                      <a:pt x="4252" y="47"/>
                      <a:pt x="4183" y="1"/>
                      <a:pt x="41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4" name="Google Shape;1154;p64"/>
              <p:cNvSpPr/>
              <p:nvPr/>
            </p:nvSpPr>
            <p:spPr>
              <a:xfrm>
                <a:off x="829916" y="4465216"/>
                <a:ext cx="527909" cy="123357"/>
              </a:xfrm>
              <a:custGeom>
                <a:avLst/>
                <a:gdLst/>
                <a:ahLst/>
                <a:cxnLst/>
                <a:rect l="l" t="t" r="r" b="b"/>
                <a:pathLst>
                  <a:path w="4275" h="999" extrusionOk="0">
                    <a:moveTo>
                      <a:pt x="4126" y="1"/>
                    </a:moveTo>
                    <a:cubicBezTo>
                      <a:pt x="4114" y="1"/>
                      <a:pt x="4102" y="2"/>
                      <a:pt x="4090" y="6"/>
                    </a:cubicBezTo>
                    <a:lnTo>
                      <a:pt x="116" y="699"/>
                    </a:lnTo>
                    <a:cubicBezTo>
                      <a:pt x="47" y="722"/>
                      <a:pt x="0" y="791"/>
                      <a:pt x="0" y="883"/>
                    </a:cubicBezTo>
                    <a:cubicBezTo>
                      <a:pt x="24" y="953"/>
                      <a:pt x="70" y="999"/>
                      <a:pt x="139" y="999"/>
                    </a:cubicBezTo>
                    <a:lnTo>
                      <a:pt x="185" y="999"/>
                    </a:lnTo>
                    <a:lnTo>
                      <a:pt x="4159" y="283"/>
                    </a:lnTo>
                    <a:cubicBezTo>
                      <a:pt x="4228" y="283"/>
                      <a:pt x="4275" y="190"/>
                      <a:pt x="4275" y="121"/>
                    </a:cubicBezTo>
                    <a:cubicBezTo>
                      <a:pt x="4255" y="61"/>
                      <a:pt x="4200" y="1"/>
                      <a:pt x="41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5" name="Google Shape;1155;p64"/>
              <p:cNvSpPr/>
              <p:nvPr/>
            </p:nvSpPr>
            <p:spPr>
              <a:xfrm>
                <a:off x="1363373" y="3068900"/>
                <a:ext cx="139911" cy="153239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41" extrusionOk="0">
                    <a:moveTo>
                      <a:pt x="1029" y="1"/>
                    </a:moveTo>
                    <a:cubicBezTo>
                      <a:pt x="1002" y="1"/>
                      <a:pt x="975" y="12"/>
                      <a:pt x="948" y="39"/>
                    </a:cubicBezTo>
                    <a:lnTo>
                      <a:pt x="47" y="1079"/>
                    </a:lnTo>
                    <a:cubicBezTo>
                      <a:pt x="1" y="1125"/>
                      <a:pt x="1" y="1194"/>
                      <a:pt x="47" y="1217"/>
                    </a:cubicBezTo>
                    <a:cubicBezTo>
                      <a:pt x="70" y="1240"/>
                      <a:pt x="93" y="1240"/>
                      <a:pt x="116" y="1240"/>
                    </a:cubicBezTo>
                    <a:cubicBezTo>
                      <a:pt x="139" y="1240"/>
                      <a:pt x="163" y="1240"/>
                      <a:pt x="186" y="1217"/>
                    </a:cubicBezTo>
                    <a:lnTo>
                      <a:pt x="1087" y="154"/>
                    </a:lnTo>
                    <a:cubicBezTo>
                      <a:pt x="1133" y="108"/>
                      <a:pt x="1133" y="62"/>
                      <a:pt x="1087" y="16"/>
                    </a:cubicBezTo>
                    <a:cubicBezTo>
                      <a:pt x="1068" y="6"/>
                      <a:pt x="1048" y="1"/>
                      <a:pt x="10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6" name="Google Shape;1156;p64"/>
              <p:cNvSpPr/>
              <p:nvPr/>
            </p:nvSpPr>
            <p:spPr>
              <a:xfrm>
                <a:off x="1474634" y="3389579"/>
                <a:ext cx="120030" cy="49392"/>
              </a:xfrm>
              <a:custGeom>
                <a:avLst/>
                <a:gdLst/>
                <a:ahLst/>
                <a:cxnLst/>
                <a:rect l="l" t="t" r="r" b="b"/>
                <a:pathLst>
                  <a:path w="972" h="400" extrusionOk="0">
                    <a:moveTo>
                      <a:pt x="858" y="0"/>
                    </a:moveTo>
                    <a:cubicBezTo>
                      <a:pt x="850" y="0"/>
                      <a:pt x="841" y="2"/>
                      <a:pt x="833" y="6"/>
                    </a:cubicBezTo>
                    <a:lnTo>
                      <a:pt x="93" y="214"/>
                    </a:lnTo>
                    <a:cubicBezTo>
                      <a:pt x="47" y="237"/>
                      <a:pt x="1" y="284"/>
                      <a:pt x="24" y="330"/>
                    </a:cubicBezTo>
                    <a:cubicBezTo>
                      <a:pt x="47" y="376"/>
                      <a:pt x="70" y="399"/>
                      <a:pt x="116" y="399"/>
                    </a:cubicBezTo>
                    <a:lnTo>
                      <a:pt x="139" y="399"/>
                    </a:lnTo>
                    <a:lnTo>
                      <a:pt x="879" y="191"/>
                    </a:lnTo>
                    <a:cubicBezTo>
                      <a:pt x="925" y="191"/>
                      <a:pt x="971" y="122"/>
                      <a:pt x="948" y="76"/>
                    </a:cubicBezTo>
                    <a:cubicBezTo>
                      <a:pt x="929" y="38"/>
                      <a:pt x="895" y="0"/>
                      <a:pt x="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7" name="Google Shape;1157;p64"/>
              <p:cNvSpPr/>
              <p:nvPr/>
            </p:nvSpPr>
            <p:spPr>
              <a:xfrm>
                <a:off x="1523163" y="3652716"/>
                <a:ext cx="196963" cy="40131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25" extrusionOk="0">
                    <a:moveTo>
                      <a:pt x="116" y="1"/>
                    </a:moveTo>
                    <a:cubicBezTo>
                      <a:pt x="47" y="1"/>
                      <a:pt x="1" y="47"/>
                      <a:pt x="1" y="93"/>
                    </a:cubicBezTo>
                    <a:cubicBezTo>
                      <a:pt x="1" y="140"/>
                      <a:pt x="24" y="186"/>
                      <a:pt x="93" y="209"/>
                    </a:cubicBezTo>
                    <a:lnTo>
                      <a:pt x="1479" y="324"/>
                    </a:lnTo>
                    <a:lnTo>
                      <a:pt x="1502" y="324"/>
                    </a:lnTo>
                    <a:cubicBezTo>
                      <a:pt x="1549" y="324"/>
                      <a:pt x="1572" y="301"/>
                      <a:pt x="1595" y="255"/>
                    </a:cubicBezTo>
                    <a:cubicBezTo>
                      <a:pt x="1595" y="186"/>
                      <a:pt x="1549" y="140"/>
                      <a:pt x="1502" y="140"/>
                    </a:cubicBezTo>
                    <a:lnTo>
                      <a:pt x="11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8" name="Google Shape;1158;p64"/>
              <p:cNvSpPr/>
              <p:nvPr/>
            </p:nvSpPr>
            <p:spPr>
              <a:xfrm>
                <a:off x="245089" y="3320677"/>
                <a:ext cx="171277" cy="9261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750" extrusionOk="0">
                    <a:moveTo>
                      <a:pt x="112" y="1"/>
                    </a:moveTo>
                    <a:cubicBezTo>
                      <a:pt x="82" y="1"/>
                      <a:pt x="40" y="22"/>
                      <a:pt x="23" y="56"/>
                    </a:cubicBezTo>
                    <a:cubicBezTo>
                      <a:pt x="0" y="102"/>
                      <a:pt x="23" y="149"/>
                      <a:pt x="69" y="172"/>
                    </a:cubicBezTo>
                    <a:lnTo>
                      <a:pt x="1225" y="749"/>
                    </a:lnTo>
                    <a:lnTo>
                      <a:pt x="1271" y="749"/>
                    </a:lnTo>
                    <a:cubicBezTo>
                      <a:pt x="1294" y="749"/>
                      <a:pt x="1340" y="749"/>
                      <a:pt x="1363" y="703"/>
                    </a:cubicBezTo>
                    <a:cubicBezTo>
                      <a:pt x="1386" y="657"/>
                      <a:pt x="1363" y="611"/>
                      <a:pt x="1317" y="588"/>
                    </a:cubicBezTo>
                    <a:lnTo>
                      <a:pt x="139" y="10"/>
                    </a:lnTo>
                    <a:cubicBezTo>
                      <a:pt x="133" y="4"/>
                      <a:pt x="123" y="1"/>
                      <a:pt x="1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9" name="Google Shape;1159;p64"/>
              <p:cNvSpPr/>
              <p:nvPr/>
            </p:nvSpPr>
            <p:spPr>
              <a:xfrm>
                <a:off x="199399" y="3629995"/>
                <a:ext cx="142752" cy="2580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209" extrusionOk="0">
                    <a:moveTo>
                      <a:pt x="93" y="0"/>
                    </a:moveTo>
                    <a:cubicBezTo>
                      <a:pt x="47" y="0"/>
                      <a:pt x="1" y="46"/>
                      <a:pt x="1" y="116"/>
                    </a:cubicBezTo>
                    <a:cubicBezTo>
                      <a:pt x="1" y="162"/>
                      <a:pt x="47" y="208"/>
                      <a:pt x="93" y="208"/>
                    </a:cubicBezTo>
                    <a:lnTo>
                      <a:pt x="1040" y="208"/>
                    </a:lnTo>
                    <a:cubicBezTo>
                      <a:pt x="1109" y="208"/>
                      <a:pt x="1156" y="162"/>
                      <a:pt x="1156" y="116"/>
                    </a:cubicBezTo>
                    <a:cubicBezTo>
                      <a:pt x="1156" y="46"/>
                      <a:pt x="1109" y="0"/>
                      <a:pt x="1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0" name="Google Shape;1160;p64"/>
              <p:cNvSpPr/>
              <p:nvPr/>
            </p:nvSpPr>
            <p:spPr>
              <a:xfrm>
                <a:off x="225084" y="3891280"/>
                <a:ext cx="165597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796" extrusionOk="0">
                    <a:moveTo>
                      <a:pt x="1239" y="1"/>
                    </a:moveTo>
                    <a:cubicBezTo>
                      <a:pt x="1227" y="1"/>
                      <a:pt x="1214" y="4"/>
                      <a:pt x="1202" y="10"/>
                    </a:cubicBezTo>
                    <a:lnTo>
                      <a:pt x="70" y="610"/>
                    </a:lnTo>
                    <a:cubicBezTo>
                      <a:pt x="24" y="633"/>
                      <a:pt x="0" y="703"/>
                      <a:pt x="24" y="749"/>
                    </a:cubicBezTo>
                    <a:cubicBezTo>
                      <a:pt x="47" y="772"/>
                      <a:pt x="70" y="795"/>
                      <a:pt x="116" y="795"/>
                    </a:cubicBezTo>
                    <a:cubicBezTo>
                      <a:pt x="116" y="795"/>
                      <a:pt x="162" y="772"/>
                      <a:pt x="162" y="772"/>
                    </a:cubicBezTo>
                    <a:lnTo>
                      <a:pt x="1294" y="171"/>
                    </a:lnTo>
                    <a:cubicBezTo>
                      <a:pt x="1340" y="148"/>
                      <a:pt x="1340" y="102"/>
                      <a:pt x="1317" y="56"/>
                    </a:cubicBezTo>
                    <a:cubicBezTo>
                      <a:pt x="1300" y="22"/>
                      <a:pt x="1271" y="1"/>
                      <a:pt x="12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161" name="Google Shape;1161;p64"/>
            <p:cNvGrpSpPr/>
            <p:nvPr/>
          </p:nvGrpSpPr>
          <p:grpSpPr>
            <a:xfrm>
              <a:off x="3434269" y="3346971"/>
              <a:ext cx="106251" cy="1021461"/>
              <a:chOff x="7636355" y="303784"/>
              <a:chExt cx="409603" cy="3937782"/>
            </a:xfrm>
          </p:grpSpPr>
          <p:sp>
            <p:nvSpPr>
              <p:cNvPr id="1162" name="Google Shape;1162;p64"/>
              <p:cNvSpPr/>
              <p:nvPr/>
            </p:nvSpPr>
            <p:spPr>
              <a:xfrm>
                <a:off x="7636458" y="631071"/>
                <a:ext cx="409500" cy="3264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3" name="Google Shape;1163;p64"/>
              <p:cNvSpPr/>
              <p:nvPr/>
            </p:nvSpPr>
            <p:spPr>
              <a:xfrm>
                <a:off x="7636458" y="519414"/>
                <a:ext cx="409500" cy="111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4" name="Google Shape;1164;p64"/>
              <p:cNvSpPr/>
              <p:nvPr/>
            </p:nvSpPr>
            <p:spPr>
              <a:xfrm>
                <a:off x="7636458" y="303784"/>
                <a:ext cx="409500" cy="2151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5" name="Google Shape;1165;p64"/>
              <p:cNvSpPr/>
              <p:nvPr/>
            </p:nvSpPr>
            <p:spPr>
              <a:xfrm rot="10800000">
                <a:off x="7636355" y="3887267"/>
                <a:ext cx="409500" cy="35430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6" name="Google Shape;1166;p64"/>
              <p:cNvSpPr/>
              <p:nvPr/>
            </p:nvSpPr>
            <p:spPr>
              <a:xfrm>
                <a:off x="7693633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7" name="Google Shape;1167;p64"/>
              <p:cNvSpPr/>
              <p:nvPr/>
            </p:nvSpPr>
            <p:spPr>
              <a:xfrm>
                <a:off x="7814996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8" name="Google Shape;1168;p64"/>
              <p:cNvSpPr/>
              <p:nvPr/>
            </p:nvSpPr>
            <p:spPr>
              <a:xfrm>
                <a:off x="7936358" y="631071"/>
                <a:ext cx="58200" cy="325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3" name="Google Shape;253;p40">
            <a:extLst>
              <a:ext uri="{FF2B5EF4-FFF2-40B4-BE49-F238E27FC236}">
                <a16:creationId xmlns:a16="http://schemas.microsoft.com/office/drawing/2014/main" id="{3D572317-65D1-4B84-1428-2164ADDB57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74298" y="1335810"/>
            <a:ext cx="651650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C H A P T E R </a:t>
            </a:r>
            <a:r>
              <a:rPr lang="uk-UA" sz="3500" dirty="0"/>
              <a:t>2</a:t>
            </a:r>
            <a:endParaRPr sz="3500" dirty="0"/>
          </a:p>
        </p:txBody>
      </p:sp>
      <p:cxnSp>
        <p:nvCxnSpPr>
          <p:cNvPr id="14" name="Google Shape;232;p38">
            <a:extLst>
              <a:ext uri="{FF2B5EF4-FFF2-40B4-BE49-F238E27FC236}">
                <a16:creationId xmlns:a16="http://schemas.microsoft.com/office/drawing/2014/main" id="{96161284-063C-7BCC-AE45-B35DD7CEAFA2}"/>
              </a:ext>
            </a:extLst>
          </p:cNvPr>
          <p:cNvCxnSpPr>
            <a:cxnSpLocks/>
          </p:cNvCxnSpPr>
          <p:nvPr/>
        </p:nvCxnSpPr>
        <p:spPr>
          <a:xfrm flipV="1">
            <a:off x="4224965" y="2051258"/>
            <a:ext cx="3670408" cy="940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522;p46">
            <a:extLst>
              <a:ext uri="{FF2B5EF4-FFF2-40B4-BE49-F238E27FC236}">
                <a16:creationId xmlns:a16="http://schemas.microsoft.com/office/drawing/2014/main" id="{829A0DC5-1396-CDC0-E224-21B58DB7FA4F}"/>
              </a:ext>
            </a:extLst>
          </p:cNvPr>
          <p:cNvSpPr/>
          <p:nvPr/>
        </p:nvSpPr>
        <p:spPr>
          <a:xfrm>
            <a:off x="4121034" y="2398885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523;p46">
            <a:extLst>
              <a:ext uri="{FF2B5EF4-FFF2-40B4-BE49-F238E27FC236}">
                <a16:creationId xmlns:a16="http://schemas.microsoft.com/office/drawing/2014/main" id="{CCCFDF7F-CE41-6774-3844-B1F6441FFCD5}"/>
              </a:ext>
            </a:extLst>
          </p:cNvPr>
          <p:cNvSpPr/>
          <p:nvPr/>
        </p:nvSpPr>
        <p:spPr>
          <a:xfrm>
            <a:off x="7097373" y="2406458"/>
            <a:ext cx="901931" cy="736093"/>
          </a:xfrm>
          <a:custGeom>
            <a:avLst/>
            <a:gdLst/>
            <a:ahLst/>
            <a:cxnLst/>
            <a:rect l="l" t="t" r="r" b="b"/>
            <a:pathLst>
              <a:path w="65310" h="44170" extrusionOk="0">
                <a:moveTo>
                  <a:pt x="22660" y="1"/>
                </a:moveTo>
                <a:cubicBezTo>
                  <a:pt x="9996" y="1"/>
                  <a:pt x="1" y="9728"/>
                  <a:pt x="204" y="22103"/>
                </a:cubicBezTo>
                <a:cubicBezTo>
                  <a:pt x="366" y="31091"/>
                  <a:pt x="5680" y="38807"/>
                  <a:pt x="13396" y="42273"/>
                </a:cubicBezTo>
                <a:cubicBezTo>
                  <a:pt x="13396" y="42273"/>
                  <a:pt x="17878" y="43983"/>
                  <a:pt x="21321" y="44121"/>
                </a:cubicBezTo>
                <a:cubicBezTo>
                  <a:pt x="21835" y="44150"/>
                  <a:pt x="22340" y="44169"/>
                  <a:pt x="22847" y="44169"/>
                </a:cubicBezTo>
                <a:cubicBezTo>
                  <a:pt x="23161" y="44169"/>
                  <a:pt x="23475" y="44162"/>
                  <a:pt x="23793" y="44144"/>
                </a:cubicBezTo>
                <a:lnTo>
                  <a:pt x="41837" y="43428"/>
                </a:lnTo>
                <a:cubicBezTo>
                  <a:pt x="54682" y="42897"/>
                  <a:pt x="65241" y="33193"/>
                  <a:pt x="65310" y="21872"/>
                </a:cubicBezTo>
                <a:cubicBezTo>
                  <a:pt x="65310" y="10621"/>
                  <a:pt x="54775" y="1172"/>
                  <a:pt x="41814" y="686"/>
                </a:cubicBezTo>
                <a:lnTo>
                  <a:pt x="23539" y="16"/>
                </a:lnTo>
                <a:cubicBezTo>
                  <a:pt x="23244" y="6"/>
                  <a:pt x="22951" y="1"/>
                  <a:pt x="226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283;p41">
            <a:extLst>
              <a:ext uri="{FF2B5EF4-FFF2-40B4-BE49-F238E27FC236}">
                <a16:creationId xmlns:a16="http://schemas.microsoft.com/office/drawing/2014/main" id="{EA828B6F-34A4-EF1D-00F9-8A47F62DF45E}"/>
              </a:ext>
            </a:extLst>
          </p:cNvPr>
          <p:cNvSpPr/>
          <p:nvPr/>
        </p:nvSpPr>
        <p:spPr>
          <a:xfrm rot="18586275">
            <a:off x="5834519" y="2527541"/>
            <a:ext cx="451300" cy="421873"/>
          </a:xfrm>
          <a:custGeom>
            <a:avLst/>
            <a:gdLst/>
            <a:ahLst/>
            <a:cxnLst/>
            <a:rect l="l" t="t" r="r" b="b"/>
            <a:pathLst>
              <a:path w="12361" h="11555" extrusionOk="0">
                <a:moveTo>
                  <a:pt x="490" y="1"/>
                </a:moveTo>
                <a:cubicBezTo>
                  <a:pt x="420" y="1"/>
                  <a:pt x="349" y="1"/>
                  <a:pt x="278" y="3"/>
                </a:cubicBezTo>
                <a:cubicBezTo>
                  <a:pt x="0" y="26"/>
                  <a:pt x="23" y="442"/>
                  <a:pt x="301" y="442"/>
                </a:cubicBezTo>
                <a:cubicBezTo>
                  <a:pt x="5430" y="580"/>
                  <a:pt x="9196" y="3838"/>
                  <a:pt x="9842" y="8944"/>
                </a:cubicBezTo>
                <a:cubicBezTo>
                  <a:pt x="9935" y="9452"/>
                  <a:pt x="9935" y="9960"/>
                  <a:pt x="10027" y="10469"/>
                </a:cubicBezTo>
                <a:lnTo>
                  <a:pt x="8526" y="8736"/>
                </a:lnTo>
                <a:cubicBezTo>
                  <a:pt x="8476" y="8686"/>
                  <a:pt x="8413" y="8663"/>
                  <a:pt x="8351" y="8663"/>
                </a:cubicBezTo>
                <a:cubicBezTo>
                  <a:pt x="8298" y="8663"/>
                  <a:pt x="8245" y="8681"/>
                  <a:pt x="8202" y="8713"/>
                </a:cubicBezTo>
                <a:cubicBezTo>
                  <a:pt x="8133" y="8782"/>
                  <a:pt x="8110" y="8921"/>
                  <a:pt x="8202" y="9013"/>
                </a:cubicBezTo>
                <a:lnTo>
                  <a:pt x="10351" y="11485"/>
                </a:lnTo>
                <a:cubicBezTo>
                  <a:pt x="10397" y="11531"/>
                  <a:pt x="10443" y="11554"/>
                  <a:pt x="10512" y="11554"/>
                </a:cubicBezTo>
                <a:lnTo>
                  <a:pt x="10536" y="11554"/>
                </a:lnTo>
                <a:cubicBezTo>
                  <a:pt x="10605" y="11531"/>
                  <a:pt x="10674" y="11508"/>
                  <a:pt x="10697" y="11439"/>
                </a:cubicBezTo>
                <a:lnTo>
                  <a:pt x="12291" y="8574"/>
                </a:lnTo>
                <a:cubicBezTo>
                  <a:pt x="12361" y="8482"/>
                  <a:pt x="12315" y="8343"/>
                  <a:pt x="12199" y="8297"/>
                </a:cubicBezTo>
                <a:lnTo>
                  <a:pt x="12222" y="8297"/>
                </a:lnTo>
                <a:cubicBezTo>
                  <a:pt x="12184" y="8274"/>
                  <a:pt x="12143" y="8263"/>
                  <a:pt x="12103" y="8263"/>
                </a:cubicBezTo>
                <a:cubicBezTo>
                  <a:pt x="12024" y="8263"/>
                  <a:pt x="11953" y="8305"/>
                  <a:pt x="11922" y="8366"/>
                </a:cubicBezTo>
                <a:lnTo>
                  <a:pt x="10720" y="10538"/>
                </a:lnTo>
                <a:cubicBezTo>
                  <a:pt x="10767" y="9937"/>
                  <a:pt x="10605" y="9082"/>
                  <a:pt x="10582" y="8828"/>
                </a:cubicBezTo>
                <a:cubicBezTo>
                  <a:pt x="9852" y="3469"/>
                  <a:pt x="5881" y="1"/>
                  <a:pt x="490" y="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26D508-BBAF-7E24-15D6-5D46526342D6}"/>
              </a:ext>
            </a:extLst>
          </p:cNvPr>
          <p:cNvSpPr txBox="1"/>
          <p:nvPr/>
        </p:nvSpPr>
        <p:spPr>
          <a:xfrm>
            <a:off x="3183117" y="3226915"/>
            <a:ext cx="292380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Розділ </a:t>
            </a:r>
            <a:r>
              <a:rPr lang="en-US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II </a:t>
            </a:r>
            <a:r>
              <a:rPr lang="uk-UA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книги Роберта Д. Путнема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зосереджений на італійському регіональному експерименті, який розпочався у 1970 році. </a:t>
            </a:r>
            <a:endParaRPr lang="uk-UA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64D3DB-638E-FA3E-7916-C47552589663}"/>
              </a:ext>
            </a:extLst>
          </p:cNvPr>
          <p:cNvSpPr txBox="1"/>
          <p:nvPr/>
        </p:nvSpPr>
        <p:spPr>
          <a:xfrm>
            <a:off x="6114567" y="3226915"/>
            <a:ext cx="28675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Розділ розглядає погляди нового інституціоналізму</a:t>
            </a:r>
            <a:r>
              <a:rPr lang="ru-RU" sz="1400" i="0" noProof="1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які стверджують, що політика структурована інститутами і що інституції впливають на хід подій. </a:t>
            </a:r>
            <a:endParaRPr lang="ru-RU" noProof="1">
              <a:latin typeface="Century Gothic" panose="020B0502020202020204" pitchFamily="34" charset="0"/>
            </a:endParaRPr>
          </a:p>
        </p:txBody>
      </p:sp>
      <p:grpSp>
        <p:nvGrpSpPr>
          <p:cNvPr id="22" name="Google Shape;568;p47">
            <a:extLst>
              <a:ext uri="{FF2B5EF4-FFF2-40B4-BE49-F238E27FC236}">
                <a16:creationId xmlns:a16="http://schemas.microsoft.com/office/drawing/2014/main" id="{6C3C768A-0A3B-4318-53D1-F04A31CBB7E5}"/>
              </a:ext>
            </a:extLst>
          </p:cNvPr>
          <p:cNvGrpSpPr/>
          <p:nvPr/>
        </p:nvGrpSpPr>
        <p:grpSpPr>
          <a:xfrm>
            <a:off x="4380630" y="2575181"/>
            <a:ext cx="382737" cy="383500"/>
            <a:chOff x="5461451" y="1471339"/>
            <a:chExt cx="356067" cy="356777"/>
          </a:xfrm>
        </p:grpSpPr>
        <p:sp>
          <p:nvSpPr>
            <p:cNvPr id="23" name="Google Shape;569;p47">
              <a:extLst>
                <a:ext uri="{FF2B5EF4-FFF2-40B4-BE49-F238E27FC236}">
                  <a16:creationId xmlns:a16="http://schemas.microsoft.com/office/drawing/2014/main" id="{E1DD1F0B-1ECD-27FA-5DE5-B6DDD26F119B}"/>
                </a:ext>
              </a:extLst>
            </p:cNvPr>
            <p:cNvSpPr/>
            <p:nvPr/>
          </p:nvSpPr>
          <p:spPr>
            <a:xfrm>
              <a:off x="5582680" y="1798489"/>
              <a:ext cx="67597" cy="10476"/>
            </a:xfrm>
            <a:custGeom>
              <a:avLst/>
              <a:gdLst/>
              <a:ahLst/>
              <a:cxnLst/>
              <a:rect l="l" t="t" r="r" b="b"/>
              <a:pathLst>
                <a:path w="2381" h="369" extrusionOk="0">
                  <a:moveTo>
                    <a:pt x="185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5" y="368"/>
                  </a:cubicBezTo>
                  <a:lnTo>
                    <a:pt x="2197" y="368"/>
                  </a:lnTo>
                  <a:cubicBezTo>
                    <a:pt x="2299" y="368"/>
                    <a:pt x="2381" y="286"/>
                    <a:pt x="2381" y="184"/>
                  </a:cubicBezTo>
                  <a:cubicBezTo>
                    <a:pt x="2381" y="83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570;p47">
              <a:extLst>
                <a:ext uri="{FF2B5EF4-FFF2-40B4-BE49-F238E27FC236}">
                  <a16:creationId xmlns:a16="http://schemas.microsoft.com/office/drawing/2014/main" id="{719A40D0-B682-3F9F-4F24-EBA306AE629B}"/>
                </a:ext>
              </a:extLst>
            </p:cNvPr>
            <p:cNvSpPr/>
            <p:nvPr/>
          </p:nvSpPr>
          <p:spPr>
            <a:xfrm>
              <a:off x="5461451" y="1471339"/>
              <a:ext cx="356067" cy="356777"/>
            </a:xfrm>
            <a:custGeom>
              <a:avLst/>
              <a:gdLst/>
              <a:ahLst/>
              <a:cxnLst/>
              <a:rect l="l" t="t" r="r" b="b"/>
              <a:pathLst>
                <a:path w="12542" h="12567" extrusionOk="0">
                  <a:moveTo>
                    <a:pt x="4123" y="6775"/>
                  </a:moveTo>
                  <a:lnTo>
                    <a:pt x="4123" y="7143"/>
                  </a:lnTo>
                  <a:lnTo>
                    <a:pt x="2786" y="7143"/>
                  </a:lnTo>
                  <a:cubicBezTo>
                    <a:pt x="2752" y="7143"/>
                    <a:pt x="2724" y="7115"/>
                    <a:pt x="2724" y="7082"/>
                  </a:cubicBezTo>
                  <a:lnTo>
                    <a:pt x="2724" y="6836"/>
                  </a:lnTo>
                  <a:cubicBezTo>
                    <a:pt x="2724" y="6801"/>
                    <a:pt x="2752" y="6775"/>
                    <a:pt x="2786" y="6775"/>
                  </a:cubicBezTo>
                  <a:close/>
                  <a:moveTo>
                    <a:pt x="11867" y="368"/>
                  </a:moveTo>
                  <a:cubicBezTo>
                    <a:pt x="12035" y="368"/>
                    <a:pt x="12173" y="506"/>
                    <a:pt x="12173" y="675"/>
                  </a:cubicBezTo>
                  <a:lnTo>
                    <a:pt x="12173" y="10517"/>
                  </a:lnTo>
                  <a:cubicBezTo>
                    <a:pt x="12173" y="10687"/>
                    <a:pt x="12035" y="10824"/>
                    <a:pt x="11867" y="10824"/>
                  </a:cubicBezTo>
                  <a:lnTo>
                    <a:pt x="6700" y="10824"/>
                  </a:lnTo>
                  <a:cubicBezTo>
                    <a:pt x="6598" y="10824"/>
                    <a:pt x="6516" y="10906"/>
                    <a:pt x="6516" y="11008"/>
                  </a:cubicBezTo>
                  <a:cubicBezTo>
                    <a:pt x="6516" y="11110"/>
                    <a:pt x="6599" y="11192"/>
                    <a:pt x="6700" y="11192"/>
                  </a:cubicBezTo>
                  <a:lnTo>
                    <a:pt x="9302" y="11192"/>
                  </a:lnTo>
                  <a:lnTo>
                    <a:pt x="9302" y="11891"/>
                  </a:lnTo>
                  <a:cubicBezTo>
                    <a:pt x="9302" y="12061"/>
                    <a:pt x="9164" y="12198"/>
                    <a:pt x="8994" y="12198"/>
                  </a:cubicBezTo>
                  <a:lnTo>
                    <a:pt x="1620" y="12198"/>
                  </a:lnTo>
                  <a:lnTo>
                    <a:pt x="1620" y="9953"/>
                  </a:lnTo>
                  <a:cubicBezTo>
                    <a:pt x="1620" y="9850"/>
                    <a:pt x="1537" y="9769"/>
                    <a:pt x="1435" y="9769"/>
                  </a:cubicBezTo>
                  <a:cubicBezTo>
                    <a:pt x="1334" y="9769"/>
                    <a:pt x="1251" y="9851"/>
                    <a:pt x="1251" y="9953"/>
                  </a:cubicBezTo>
                  <a:lnTo>
                    <a:pt x="1251" y="12198"/>
                  </a:lnTo>
                  <a:lnTo>
                    <a:pt x="675" y="12198"/>
                  </a:lnTo>
                  <a:cubicBezTo>
                    <a:pt x="506" y="12198"/>
                    <a:pt x="367" y="12061"/>
                    <a:pt x="367" y="11891"/>
                  </a:cubicBezTo>
                  <a:lnTo>
                    <a:pt x="367" y="2050"/>
                  </a:lnTo>
                  <a:cubicBezTo>
                    <a:pt x="367" y="1880"/>
                    <a:pt x="506" y="1742"/>
                    <a:pt x="675" y="1742"/>
                  </a:cubicBezTo>
                  <a:lnTo>
                    <a:pt x="1251" y="1742"/>
                  </a:lnTo>
                  <a:lnTo>
                    <a:pt x="1251" y="9094"/>
                  </a:lnTo>
                  <a:cubicBezTo>
                    <a:pt x="1251" y="9195"/>
                    <a:pt x="1334" y="9278"/>
                    <a:pt x="1435" y="9278"/>
                  </a:cubicBezTo>
                  <a:cubicBezTo>
                    <a:pt x="1537" y="9278"/>
                    <a:pt x="1620" y="9195"/>
                    <a:pt x="1620" y="9094"/>
                  </a:cubicBezTo>
                  <a:lnTo>
                    <a:pt x="1620" y="1742"/>
                  </a:lnTo>
                  <a:lnTo>
                    <a:pt x="2724" y="1742"/>
                  </a:lnTo>
                  <a:lnTo>
                    <a:pt x="2724" y="2252"/>
                  </a:lnTo>
                  <a:cubicBezTo>
                    <a:pt x="2724" y="2353"/>
                    <a:pt x="2806" y="2436"/>
                    <a:pt x="2908" y="2436"/>
                  </a:cubicBezTo>
                  <a:cubicBezTo>
                    <a:pt x="3009" y="2436"/>
                    <a:pt x="3092" y="2353"/>
                    <a:pt x="3092" y="2252"/>
                  </a:cubicBezTo>
                  <a:lnTo>
                    <a:pt x="3092" y="1558"/>
                  </a:lnTo>
                  <a:cubicBezTo>
                    <a:pt x="3092" y="1390"/>
                    <a:pt x="3229" y="1252"/>
                    <a:pt x="3399" y="1252"/>
                  </a:cubicBezTo>
                  <a:lnTo>
                    <a:pt x="4123" y="1252"/>
                  </a:lnTo>
                  <a:lnTo>
                    <a:pt x="4123" y="3654"/>
                  </a:lnTo>
                  <a:lnTo>
                    <a:pt x="4026" y="3606"/>
                  </a:lnTo>
                  <a:cubicBezTo>
                    <a:pt x="3984" y="3584"/>
                    <a:pt x="3937" y="3574"/>
                    <a:pt x="3889" y="3574"/>
                  </a:cubicBezTo>
                  <a:cubicBezTo>
                    <a:pt x="3842" y="3574"/>
                    <a:pt x="3795" y="3584"/>
                    <a:pt x="3752" y="3606"/>
                  </a:cubicBezTo>
                  <a:lnTo>
                    <a:pt x="3092" y="3936"/>
                  </a:lnTo>
                  <a:lnTo>
                    <a:pt x="3092" y="3105"/>
                  </a:lnTo>
                  <a:cubicBezTo>
                    <a:pt x="3092" y="3004"/>
                    <a:pt x="3009" y="2921"/>
                    <a:pt x="2908" y="2921"/>
                  </a:cubicBezTo>
                  <a:cubicBezTo>
                    <a:pt x="2806" y="2921"/>
                    <a:pt x="2724" y="3004"/>
                    <a:pt x="2724" y="3105"/>
                  </a:cubicBezTo>
                  <a:lnTo>
                    <a:pt x="2724" y="4036"/>
                  </a:lnTo>
                  <a:cubicBezTo>
                    <a:pt x="2733" y="4193"/>
                    <a:pt x="2853" y="4342"/>
                    <a:pt x="3025" y="4342"/>
                  </a:cubicBezTo>
                  <a:cubicBezTo>
                    <a:pt x="3070" y="4342"/>
                    <a:pt x="3118" y="4332"/>
                    <a:pt x="3168" y="4310"/>
                  </a:cubicBezTo>
                  <a:lnTo>
                    <a:pt x="3890" y="3949"/>
                  </a:lnTo>
                  <a:lnTo>
                    <a:pt x="4123" y="4066"/>
                  </a:lnTo>
                  <a:lnTo>
                    <a:pt x="4123" y="6406"/>
                  </a:lnTo>
                  <a:lnTo>
                    <a:pt x="2786" y="6406"/>
                  </a:lnTo>
                  <a:cubicBezTo>
                    <a:pt x="2549" y="6406"/>
                    <a:pt x="2356" y="6599"/>
                    <a:pt x="2356" y="6836"/>
                  </a:cubicBezTo>
                  <a:lnTo>
                    <a:pt x="2356" y="7081"/>
                  </a:lnTo>
                  <a:cubicBezTo>
                    <a:pt x="2356" y="7317"/>
                    <a:pt x="2549" y="7511"/>
                    <a:pt x="2786" y="7511"/>
                  </a:cubicBezTo>
                  <a:lnTo>
                    <a:pt x="4123" y="7511"/>
                  </a:lnTo>
                  <a:lnTo>
                    <a:pt x="4123" y="7992"/>
                  </a:lnTo>
                  <a:lnTo>
                    <a:pt x="3552" y="7989"/>
                  </a:lnTo>
                  <a:lnTo>
                    <a:pt x="3551" y="7989"/>
                  </a:lnTo>
                  <a:cubicBezTo>
                    <a:pt x="3450" y="7989"/>
                    <a:pt x="3367" y="8071"/>
                    <a:pt x="3367" y="8172"/>
                  </a:cubicBezTo>
                  <a:cubicBezTo>
                    <a:pt x="3366" y="8274"/>
                    <a:pt x="3447" y="8356"/>
                    <a:pt x="3550" y="8357"/>
                  </a:cubicBezTo>
                  <a:lnTo>
                    <a:pt x="4123" y="8361"/>
                  </a:lnTo>
                  <a:lnTo>
                    <a:pt x="4123" y="8852"/>
                  </a:lnTo>
                  <a:lnTo>
                    <a:pt x="2796" y="8843"/>
                  </a:lnTo>
                  <a:lnTo>
                    <a:pt x="2795" y="8843"/>
                  </a:lnTo>
                  <a:cubicBezTo>
                    <a:pt x="2694" y="8843"/>
                    <a:pt x="2612" y="8925"/>
                    <a:pt x="2611" y="9026"/>
                  </a:cubicBezTo>
                  <a:cubicBezTo>
                    <a:pt x="2610" y="9129"/>
                    <a:pt x="2693" y="9211"/>
                    <a:pt x="2794" y="9211"/>
                  </a:cubicBezTo>
                  <a:lnTo>
                    <a:pt x="4123" y="9220"/>
                  </a:lnTo>
                  <a:lnTo>
                    <a:pt x="4123" y="10517"/>
                  </a:lnTo>
                  <a:cubicBezTo>
                    <a:pt x="4123" y="10890"/>
                    <a:pt x="4426" y="11191"/>
                    <a:pt x="4798" y="11191"/>
                  </a:cubicBezTo>
                  <a:lnTo>
                    <a:pt x="5841" y="11191"/>
                  </a:lnTo>
                  <a:cubicBezTo>
                    <a:pt x="5942" y="11191"/>
                    <a:pt x="6025" y="11110"/>
                    <a:pt x="6025" y="11007"/>
                  </a:cubicBezTo>
                  <a:cubicBezTo>
                    <a:pt x="6025" y="10906"/>
                    <a:pt x="5942" y="10823"/>
                    <a:pt x="5841" y="10823"/>
                  </a:cubicBezTo>
                  <a:lnTo>
                    <a:pt x="4798" y="10823"/>
                  </a:lnTo>
                  <a:cubicBezTo>
                    <a:pt x="4629" y="10823"/>
                    <a:pt x="4491" y="10686"/>
                    <a:pt x="4491" y="10517"/>
                  </a:cubicBezTo>
                  <a:lnTo>
                    <a:pt x="4491" y="675"/>
                  </a:lnTo>
                  <a:cubicBezTo>
                    <a:pt x="4491" y="506"/>
                    <a:pt x="4629" y="368"/>
                    <a:pt x="4798" y="368"/>
                  </a:cubicBezTo>
                  <a:close/>
                  <a:moveTo>
                    <a:pt x="4798" y="0"/>
                  </a:moveTo>
                  <a:cubicBezTo>
                    <a:pt x="4426" y="0"/>
                    <a:pt x="4123" y="303"/>
                    <a:pt x="4123" y="675"/>
                  </a:cubicBezTo>
                  <a:lnTo>
                    <a:pt x="4123" y="884"/>
                  </a:lnTo>
                  <a:lnTo>
                    <a:pt x="3399" y="884"/>
                  </a:lnTo>
                  <a:cubicBezTo>
                    <a:pt x="3091" y="884"/>
                    <a:pt x="2830" y="1092"/>
                    <a:pt x="2750" y="1374"/>
                  </a:cubicBezTo>
                  <a:lnTo>
                    <a:pt x="675" y="1374"/>
                  </a:lnTo>
                  <a:cubicBezTo>
                    <a:pt x="302" y="1374"/>
                    <a:pt x="0" y="1677"/>
                    <a:pt x="0" y="2050"/>
                  </a:cubicBezTo>
                  <a:lnTo>
                    <a:pt x="0" y="11891"/>
                  </a:lnTo>
                  <a:cubicBezTo>
                    <a:pt x="0" y="12264"/>
                    <a:pt x="302" y="12567"/>
                    <a:pt x="675" y="12567"/>
                  </a:cubicBezTo>
                  <a:lnTo>
                    <a:pt x="8995" y="12567"/>
                  </a:lnTo>
                  <a:cubicBezTo>
                    <a:pt x="9368" y="12567"/>
                    <a:pt x="9670" y="12264"/>
                    <a:pt x="9670" y="11891"/>
                  </a:cubicBezTo>
                  <a:lnTo>
                    <a:pt x="9670" y="11192"/>
                  </a:lnTo>
                  <a:lnTo>
                    <a:pt x="11867" y="11192"/>
                  </a:lnTo>
                  <a:cubicBezTo>
                    <a:pt x="12239" y="11192"/>
                    <a:pt x="12542" y="10890"/>
                    <a:pt x="12542" y="10517"/>
                  </a:cubicBezTo>
                  <a:lnTo>
                    <a:pt x="12542" y="675"/>
                  </a:lnTo>
                  <a:cubicBezTo>
                    <a:pt x="12542" y="303"/>
                    <a:pt x="12239" y="0"/>
                    <a:pt x="1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571;p47">
              <a:extLst>
                <a:ext uri="{FF2B5EF4-FFF2-40B4-BE49-F238E27FC236}">
                  <a16:creationId xmlns:a16="http://schemas.microsoft.com/office/drawing/2014/main" id="{8FF30072-5D44-01B8-3FA8-8B98F92B263C}"/>
                </a:ext>
              </a:extLst>
            </p:cNvPr>
            <p:cNvSpPr/>
            <p:nvPr/>
          </p:nvSpPr>
          <p:spPr>
            <a:xfrm>
              <a:off x="5616806" y="1494336"/>
              <a:ext cx="162391" cy="31399"/>
            </a:xfrm>
            <a:custGeom>
              <a:avLst/>
              <a:gdLst/>
              <a:ahLst/>
              <a:cxnLst/>
              <a:rect l="l" t="t" r="r" b="b"/>
              <a:pathLst>
                <a:path w="5720" h="1106" extrusionOk="0">
                  <a:moveTo>
                    <a:pt x="430" y="1"/>
                  </a:moveTo>
                  <a:cubicBezTo>
                    <a:pt x="193" y="1"/>
                    <a:pt x="1" y="193"/>
                    <a:pt x="1" y="430"/>
                  </a:cubicBezTo>
                  <a:lnTo>
                    <a:pt x="1" y="675"/>
                  </a:lnTo>
                  <a:cubicBezTo>
                    <a:pt x="1" y="912"/>
                    <a:pt x="193" y="1105"/>
                    <a:pt x="430" y="1105"/>
                  </a:cubicBezTo>
                  <a:lnTo>
                    <a:pt x="3584" y="1105"/>
                  </a:lnTo>
                  <a:cubicBezTo>
                    <a:pt x="3686" y="1105"/>
                    <a:pt x="3769" y="1022"/>
                    <a:pt x="3769" y="921"/>
                  </a:cubicBezTo>
                  <a:cubicBezTo>
                    <a:pt x="3769" y="820"/>
                    <a:pt x="3686" y="737"/>
                    <a:pt x="3584" y="737"/>
                  </a:cubicBezTo>
                  <a:lnTo>
                    <a:pt x="430" y="737"/>
                  </a:lnTo>
                  <a:cubicBezTo>
                    <a:pt x="397" y="737"/>
                    <a:pt x="369" y="709"/>
                    <a:pt x="369" y="675"/>
                  </a:cubicBezTo>
                  <a:lnTo>
                    <a:pt x="369" y="430"/>
                  </a:lnTo>
                  <a:cubicBezTo>
                    <a:pt x="369" y="396"/>
                    <a:pt x="397" y="369"/>
                    <a:pt x="430" y="369"/>
                  </a:cubicBezTo>
                  <a:lnTo>
                    <a:pt x="5289" y="369"/>
                  </a:lnTo>
                  <a:cubicBezTo>
                    <a:pt x="5324" y="369"/>
                    <a:pt x="5351" y="396"/>
                    <a:pt x="5351" y="430"/>
                  </a:cubicBezTo>
                  <a:lnTo>
                    <a:pt x="5351" y="675"/>
                  </a:lnTo>
                  <a:cubicBezTo>
                    <a:pt x="5351" y="709"/>
                    <a:pt x="5324" y="737"/>
                    <a:pt x="5289" y="737"/>
                  </a:cubicBezTo>
                  <a:lnTo>
                    <a:pt x="4443" y="737"/>
                  </a:lnTo>
                  <a:cubicBezTo>
                    <a:pt x="4341" y="737"/>
                    <a:pt x="4259" y="820"/>
                    <a:pt x="4259" y="921"/>
                  </a:cubicBezTo>
                  <a:cubicBezTo>
                    <a:pt x="4259" y="1022"/>
                    <a:pt x="4341" y="1105"/>
                    <a:pt x="4443" y="1105"/>
                  </a:cubicBezTo>
                  <a:lnTo>
                    <a:pt x="5289" y="1105"/>
                  </a:lnTo>
                  <a:cubicBezTo>
                    <a:pt x="5526" y="1105"/>
                    <a:pt x="5720" y="912"/>
                    <a:pt x="5720" y="675"/>
                  </a:cubicBezTo>
                  <a:lnTo>
                    <a:pt x="5720" y="430"/>
                  </a:lnTo>
                  <a:cubicBezTo>
                    <a:pt x="5720" y="193"/>
                    <a:pt x="5526" y="1"/>
                    <a:pt x="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572;p47">
              <a:extLst>
                <a:ext uri="{FF2B5EF4-FFF2-40B4-BE49-F238E27FC236}">
                  <a16:creationId xmlns:a16="http://schemas.microsoft.com/office/drawing/2014/main" id="{78A6DF09-87BE-07A9-5899-1EE286A503BE}"/>
                </a:ext>
              </a:extLst>
            </p:cNvPr>
            <p:cNvSpPr/>
            <p:nvPr/>
          </p:nvSpPr>
          <p:spPr>
            <a:xfrm>
              <a:off x="5658966" y="1539648"/>
              <a:ext cx="77391" cy="10448"/>
            </a:xfrm>
            <a:custGeom>
              <a:avLst/>
              <a:gdLst/>
              <a:ahLst/>
              <a:cxnLst/>
              <a:rect l="l" t="t" r="r" b="b"/>
              <a:pathLst>
                <a:path w="2726" h="368" extrusionOk="0">
                  <a:moveTo>
                    <a:pt x="185" y="0"/>
                  </a:moveTo>
                  <a:cubicBezTo>
                    <a:pt x="83" y="0"/>
                    <a:pt x="1" y="82"/>
                    <a:pt x="1" y="183"/>
                  </a:cubicBezTo>
                  <a:cubicBezTo>
                    <a:pt x="1" y="286"/>
                    <a:pt x="83" y="367"/>
                    <a:pt x="185" y="367"/>
                  </a:cubicBezTo>
                  <a:lnTo>
                    <a:pt x="2541" y="367"/>
                  </a:lnTo>
                  <a:cubicBezTo>
                    <a:pt x="2642" y="367"/>
                    <a:pt x="2725" y="286"/>
                    <a:pt x="2725" y="183"/>
                  </a:cubicBezTo>
                  <a:cubicBezTo>
                    <a:pt x="2725" y="82"/>
                    <a:pt x="2642" y="0"/>
                    <a:pt x="2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573;p47">
              <a:extLst>
                <a:ext uri="{FF2B5EF4-FFF2-40B4-BE49-F238E27FC236}">
                  <a16:creationId xmlns:a16="http://schemas.microsoft.com/office/drawing/2014/main" id="{068795A5-2EEE-E472-1C12-A10ABF4A1CA7}"/>
                </a:ext>
              </a:extLst>
            </p:cNvPr>
            <p:cNvSpPr/>
            <p:nvPr/>
          </p:nvSpPr>
          <p:spPr>
            <a:xfrm>
              <a:off x="5614393" y="1559437"/>
              <a:ext cx="47638" cy="10476"/>
            </a:xfrm>
            <a:custGeom>
              <a:avLst/>
              <a:gdLst/>
              <a:ahLst/>
              <a:cxnLst/>
              <a:rect l="l" t="t" r="r" b="b"/>
              <a:pathLst>
                <a:path w="1678" h="369" extrusionOk="0">
                  <a:moveTo>
                    <a:pt x="184" y="0"/>
                  </a:moveTo>
                  <a:cubicBezTo>
                    <a:pt x="82" y="0"/>
                    <a:pt x="0" y="82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lnTo>
                    <a:pt x="1493" y="368"/>
                  </a:lnTo>
                  <a:cubicBezTo>
                    <a:pt x="1594" y="368"/>
                    <a:pt x="1677" y="285"/>
                    <a:pt x="1677" y="184"/>
                  </a:cubicBezTo>
                  <a:cubicBezTo>
                    <a:pt x="1677" y="82"/>
                    <a:pt x="1594" y="0"/>
                    <a:pt x="1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574;p47">
              <a:extLst>
                <a:ext uri="{FF2B5EF4-FFF2-40B4-BE49-F238E27FC236}">
                  <a16:creationId xmlns:a16="http://schemas.microsoft.com/office/drawing/2014/main" id="{B4F50C10-4C46-A829-4550-65C0EEDF8914}"/>
                </a:ext>
              </a:extLst>
            </p:cNvPr>
            <p:cNvSpPr/>
            <p:nvPr/>
          </p:nvSpPr>
          <p:spPr>
            <a:xfrm>
              <a:off x="5614393" y="1579197"/>
              <a:ext cx="70549" cy="10504"/>
            </a:xfrm>
            <a:custGeom>
              <a:avLst/>
              <a:gdLst/>
              <a:ahLst/>
              <a:cxnLst/>
              <a:rect l="l" t="t" r="r" b="b"/>
              <a:pathLst>
                <a:path w="2485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301" y="369"/>
                  </a:lnTo>
                  <a:cubicBezTo>
                    <a:pt x="2403" y="369"/>
                    <a:pt x="2485" y="286"/>
                    <a:pt x="2485" y="185"/>
                  </a:cubicBezTo>
                  <a:cubicBezTo>
                    <a:pt x="2485" y="84"/>
                    <a:pt x="2403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575;p47">
              <a:extLst>
                <a:ext uri="{FF2B5EF4-FFF2-40B4-BE49-F238E27FC236}">
                  <a16:creationId xmlns:a16="http://schemas.microsoft.com/office/drawing/2014/main" id="{73379DD4-D6A4-BDC4-E9F1-898AE8F9C937}"/>
                </a:ext>
              </a:extLst>
            </p:cNvPr>
            <p:cNvSpPr/>
            <p:nvPr/>
          </p:nvSpPr>
          <p:spPr>
            <a:xfrm>
              <a:off x="5628333" y="1598985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2" y="369"/>
                    <a:pt x="184" y="369"/>
                  </a:cubicBezTo>
                  <a:lnTo>
                    <a:pt x="5215" y="369"/>
                  </a:lnTo>
                  <a:cubicBezTo>
                    <a:pt x="5317" y="369"/>
                    <a:pt x="5399" y="286"/>
                    <a:pt x="5399" y="185"/>
                  </a:cubicBezTo>
                  <a:cubicBezTo>
                    <a:pt x="5399" y="84"/>
                    <a:pt x="5317" y="1"/>
                    <a:pt x="5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576;p47">
              <a:extLst>
                <a:ext uri="{FF2B5EF4-FFF2-40B4-BE49-F238E27FC236}">
                  <a16:creationId xmlns:a16="http://schemas.microsoft.com/office/drawing/2014/main" id="{F6B85DF4-1914-8603-CEBD-8C5F3F2D8FD8}"/>
                </a:ext>
              </a:extLst>
            </p:cNvPr>
            <p:cNvSpPr/>
            <p:nvPr/>
          </p:nvSpPr>
          <p:spPr>
            <a:xfrm>
              <a:off x="5614393" y="1618774"/>
              <a:ext cx="74921" cy="10476"/>
            </a:xfrm>
            <a:custGeom>
              <a:avLst/>
              <a:gdLst/>
              <a:ahLst/>
              <a:cxnLst/>
              <a:rect l="l" t="t" r="r" b="b"/>
              <a:pathLst>
                <a:path w="2639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455" y="369"/>
                  </a:lnTo>
                  <a:cubicBezTo>
                    <a:pt x="2556" y="369"/>
                    <a:pt x="2639" y="286"/>
                    <a:pt x="2639" y="185"/>
                  </a:cubicBezTo>
                  <a:cubicBezTo>
                    <a:pt x="2639" y="83"/>
                    <a:pt x="2556" y="1"/>
                    <a:pt x="2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577;p47">
              <a:extLst>
                <a:ext uri="{FF2B5EF4-FFF2-40B4-BE49-F238E27FC236}">
                  <a16:creationId xmlns:a16="http://schemas.microsoft.com/office/drawing/2014/main" id="{A8DEC7CE-25EE-D85A-4882-00325EF22E80}"/>
                </a:ext>
              </a:extLst>
            </p:cNvPr>
            <p:cNvSpPr/>
            <p:nvPr/>
          </p:nvSpPr>
          <p:spPr>
            <a:xfrm>
              <a:off x="5703909" y="1618774"/>
              <a:ext cx="77732" cy="10476"/>
            </a:xfrm>
            <a:custGeom>
              <a:avLst/>
              <a:gdLst/>
              <a:ahLst/>
              <a:cxnLst/>
              <a:rect l="l" t="t" r="r" b="b"/>
              <a:pathLst>
                <a:path w="273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553" y="369"/>
                  </a:lnTo>
                  <a:cubicBezTo>
                    <a:pt x="2655" y="369"/>
                    <a:pt x="2737" y="286"/>
                    <a:pt x="2737" y="185"/>
                  </a:cubicBezTo>
                  <a:cubicBezTo>
                    <a:pt x="2737" y="83"/>
                    <a:pt x="2655" y="1"/>
                    <a:pt x="2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578;p47">
              <a:extLst>
                <a:ext uri="{FF2B5EF4-FFF2-40B4-BE49-F238E27FC236}">
                  <a16:creationId xmlns:a16="http://schemas.microsoft.com/office/drawing/2014/main" id="{4AC60259-7627-0962-9CE3-C1F9AAEAB5D5}"/>
                </a:ext>
              </a:extLst>
            </p:cNvPr>
            <p:cNvSpPr/>
            <p:nvPr/>
          </p:nvSpPr>
          <p:spPr>
            <a:xfrm>
              <a:off x="5614393" y="1638562"/>
              <a:ext cx="89201" cy="10476"/>
            </a:xfrm>
            <a:custGeom>
              <a:avLst/>
              <a:gdLst/>
              <a:ahLst/>
              <a:cxnLst/>
              <a:rect l="l" t="t" r="r" b="b"/>
              <a:pathLst>
                <a:path w="3142" h="369" extrusionOk="0">
                  <a:moveTo>
                    <a:pt x="184" y="1"/>
                  </a:moveTo>
                  <a:cubicBezTo>
                    <a:pt x="82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957" y="369"/>
                  </a:lnTo>
                  <a:cubicBezTo>
                    <a:pt x="3059" y="369"/>
                    <a:pt x="3141" y="286"/>
                    <a:pt x="3141" y="185"/>
                  </a:cubicBezTo>
                  <a:cubicBezTo>
                    <a:pt x="3141" y="83"/>
                    <a:pt x="3059" y="1"/>
                    <a:pt x="2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579;p47">
              <a:extLst>
                <a:ext uri="{FF2B5EF4-FFF2-40B4-BE49-F238E27FC236}">
                  <a16:creationId xmlns:a16="http://schemas.microsoft.com/office/drawing/2014/main" id="{01C99747-1408-C862-D23E-DAD0CCEE85C6}"/>
                </a:ext>
              </a:extLst>
            </p:cNvPr>
            <p:cNvSpPr/>
            <p:nvPr/>
          </p:nvSpPr>
          <p:spPr>
            <a:xfrm>
              <a:off x="5628333" y="1658351"/>
              <a:ext cx="153306" cy="10476"/>
            </a:xfrm>
            <a:custGeom>
              <a:avLst/>
              <a:gdLst/>
              <a:ahLst/>
              <a:cxnLst/>
              <a:rect l="l" t="t" r="r" b="b"/>
              <a:pathLst>
                <a:path w="5400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2" y="368"/>
                    <a:pt x="184" y="368"/>
                  </a:cubicBezTo>
                  <a:lnTo>
                    <a:pt x="5215" y="368"/>
                  </a:lnTo>
                  <a:cubicBezTo>
                    <a:pt x="5317" y="368"/>
                    <a:pt x="5399" y="286"/>
                    <a:pt x="5399" y="184"/>
                  </a:cubicBezTo>
                  <a:cubicBezTo>
                    <a:pt x="5399" y="83"/>
                    <a:pt x="5317" y="0"/>
                    <a:pt x="5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580;p47">
              <a:extLst>
                <a:ext uri="{FF2B5EF4-FFF2-40B4-BE49-F238E27FC236}">
                  <a16:creationId xmlns:a16="http://schemas.microsoft.com/office/drawing/2014/main" id="{4F3E1D67-5027-5596-ADF9-EDDF6B091CEE}"/>
                </a:ext>
              </a:extLst>
            </p:cNvPr>
            <p:cNvSpPr/>
            <p:nvPr/>
          </p:nvSpPr>
          <p:spPr>
            <a:xfrm>
              <a:off x="5614393" y="1678139"/>
              <a:ext cx="167245" cy="10476"/>
            </a:xfrm>
            <a:custGeom>
              <a:avLst/>
              <a:gdLst/>
              <a:ahLst/>
              <a:cxnLst/>
              <a:rect l="l" t="t" r="r" b="b"/>
              <a:pathLst>
                <a:path w="5891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6"/>
                    <a:pt x="83" y="368"/>
                    <a:pt x="184" y="368"/>
                  </a:cubicBezTo>
                  <a:lnTo>
                    <a:pt x="5706" y="368"/>
                  </a:lnTo>
                  <a:cubicBezTo>
                    <a:pt x="5808" y="368"/>
                    <a:pt x="5890" y="286"/>
                    <a:pt x="5890" y="184"/>
                  </a:cubicBezTo>
                  <a:cubicBezTo>
                    <a:pt x="5890" y="83"/>
                    <a:pt x="5808" y="0"/>
                    <a:pt x="5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581;p47">
              <a:extLst>
                <a:ext uri="{FF2B5EF4-FFF2-40B4-BE49-F238E27FC236}">
                  <a16:creationId xmlns:a16="http://schemas.microsoft.com/office/drawing/2014/main" id="{ED60311D-3EC1-4395-CE79-EC8D5924D482}"/>
                </a:ext>
              </a:extLst>
            </p:cNvPr>
            <p:cNvSpPr/>
            <p:nvPr/>
          </p:nvSpPr>
          <p:spPr>
            <a:xfrm>
              <a:off x="5614393" y="1697928"/>
              <a:ext cx="103851" cy="10476"/>
            </a:xfrm>
            <a:custGeom>
              <a:avLst/>
              <a:gdLst/>
              <a:ahLst/>
              <a:cxnLst/>
              <a:rect l="l" t="t" r="r" b="b"/>
              <a:pathLst>
                <a:path w="3658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7"/>
                    <a:pt x="83" y="368"/>
                    <a:pt x="184" y="368"/>
                  </a:cubicBezTo>
                  <a:lnTo>
                    <a:pt x="3473" y="368"/>
                  </a:lnTo>
                  <a:cubicBezTo>
                    <a:pt x="3574" y="368"/>
                    <a:pt x="3657" y="287"/>
                    <a:pt x="3657" y="184"/>
                  </a:cubicBezTo>
                  <a:cubicBezTo>
                    <a:pt x="3657" y="83"/>
                    <a:pt x="3574" y="0"/>
                    <a:pt x="34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582;p47">
              <a:extLst>
                <a:ext uri="{FF2B5EF4-FFF2-40B4-BE49-F238E27FC236}">
                  <a16:creationId xmlns:a16="http://schemas.microsoft.com/office/drawing/2014/main" id="{B1D91339-0EF1-0946-9F72-9DFD6EFBA6D6}"/>
                </a:ext>
              </a:extLst>
            </p:cNvPr>
            <p:cNvSpPr/>
            <p:nvPr/>
          </p:nvSpPr>
          <p:spPr>
            <a:xfrm>
              <a:off x="5732158" y="1697928"/>
              <a:ext cx="49484" cy="10476"/>
            </a:xfrm>
            <a:custGeom>
              <a:avLst/>
              <a:gdLst/>
              <a:ahLst/>
              <a:cxnLst/>
              <a:rect l="l" t="t" r="r" b="b"/>
              <a:pathLst>
                <a:path w="1743" h="369" extrusionOk="0">
                  <a:moveTo>
                    <a:pt x="184" y="0"/>
                  </a:moveTo>
                  <a:cubicBezTo>
                    <a:pt x="82" y="0"/>
                    <a:pt x="0" y="83"/>
                    <a:pt x="0" y="184"/>
                  </a:cubicBezTo>
                  <a:cubicBezTo>
                    <a:pt x="0" y="285"/>
                    <a:pt x="82" y="368"/>
                    <a:pt x="184" y="368"/>
                  </a:cubicBezTo>
                  <a:lnTo>
                    <a:pt x="1558" y="368"/>
                  </a:lnTo>
                  <a:cubicBezTo>
                    <a:pt x="1660" y="368"/>
                    <a:pt x="1742" y="285"/>
                    <a:pt x="1742" y="184"/>
                  </a:cubicBezTo>
                  <a:cubicBezTo>
                    <a:pt x="1742" y="83"/>
                    <a:pt x="1660" y="0"/>
                    <a:pt x="1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583;p47">
              <a:extLst>
                <a:ext uri="{FF2B5EF4-FFF2-40B4-BE49-F238E27FC236}">
                  <a16:creationId xmlns:a16="http://schemas.microsoft.com/office/drawing/2014/main" id="{CB6E3738-44C8-8F32-52BF-E0664DB19F04}"/>
                </a:ext>
              </a:extLst>
            </p:cNvPr>
            <p:cNvSpPr/>
            <p:nvPr/>
          </p:nvSpPr>
          <p:spPr>
            <a:xfrm>
              <a:off x="5614393" y="1717688"/>
              <a:ext cx="167245" cy="10504"/>
            </a:xfrm>
            <a:custGeom>
              <a:avLst/>
              <a:gdLst/>
              <a:ahLst/>
              <a:cxnLst/>
              <a:rect l="l" t="t" r="r" b="b"/>
              <a:pathLst>
                <a:path w="5891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5706" y="369"/>
                  </a:lnTo>
                  <a:cubicBezTo>
                    <a:pt x="5808" y="369"/>
                    <a:pt x="5890" y="286"/>
                    <a:pt x="5890" y="185"/>
                  </a:cubicBezTo>
                  <a:cubicBezTo>
                    <a:pt x="5890" y="84"/>
                    <a:pt x="5808" y="1"/>
                    <a:pt x="5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584;p47">
              <a:extLst>
                <a:ext uri="{FF2B5EF4-FFF2-40B4-BE49-F238E27FC236}">
                  <a16:creationId xmlns:a16="http://schemas.microsoft.com/office/drawing/2014/main" id="{197DAAB9-28CE-36FF-B498-C5196A281E25}"/>
                </a:ext>
              </a:extLst>
            </p:cNvPr>
            <p:cNvSpPr/>
            <p:nvPr/>
          </p:nvSpPr>
          <p:spPr>
            <a:xfrm>
              <a:off x="5764524" y="1736483"/>
              <a:ext cx="34210" cy="34182"/>
            </a:xfrm>
            <a:custGeom>
              <a:avLst/>
              <a:gdLst/>
              <a:ahLst/>
              <a:cxnLst/>
              <a:rect l="l" t="t" r="r" b="b"/>
              <a:pathLst>
                <a:path w="1205" h="1204" extrusionOk="0">
                  <a:moveTo>
                    <a:pt x="602" y="369"/>
                  </a:moveTo>
                  <a:cubicBezTo>
                    <a:pt x="731" y="369"/>
                    <a:pt x="835" y="473"/>
                    <a:pt x="835" y="601"/>
                  </a:cubicBezTo>
                  <a:cubicBezTo>
                    <a:pt x="835" y="731"/>
                    <a:pt x="731" y="835"/>
                    <a:pt x="602" y="835"/>
                  </a:cubicBezTo>
                  <a:cubicBezTo>
                    <a:pt x="474" y="835"/>
                    <a:pt x="369" y="731"/>
                    <a:pt x="369" y="601"/>
                  </a:cubicBezTo>
                  <a:cubicBezTo>
                    <a:pt x="369" y="473"/>
                    <a:pt x="474" y="369"/>
                    <a:pt x="602" y="369"/>
                  </a:cubicBezTo>
                  <a:close/>
                  <a:moveTo>
                    <a:pt x="602" y="1"/>
                  </a:moveTo>
                  <a:cubicBezTo>
                    <a:pt x="270" y="1"/>
                    <a:pt x="1" y="270"/>
                    <a:pt x="1" y="601"/>
                  </a:cubicBezTo>
                  <a:cubicBezTo>
                    <a:pt x="1" y="933"/>
                    <a:pt x="270" y="1203"/>
                    <a:pt x="602" y="1203"/>
                  </a:cubicBezTo>
                  <a:cubicBezTo>
                    <a:pt x="934" y="1203"/>
                    <a:pt x="1204" y="933"/>
                    <a:pt x="1204" y="601"/>
                  </a:cubicBezTo>
                  <a:cubicBezTo>
                    <a:pt x="1204" y="270"/>
                    <a:pt x="934" y="1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585;p47">
              <a:extLst>
                <a:ext uri="{FF2B5EF4-FFF2-40B4-BE49-F238E27FC236}">
                  <a16:creationId xmlns:a16="http://schemas.microsoft.com/office/drawing/2014/main" id="{BB187701-AE2F-580C-43C1-E9F22E4110B4}"/>
                </a:ext>
              </a:extLst>
            </p:cNvPr>
            <p:cNvSpPr/>
            <p:nvPr/>
          </p:nvSpPr>
          <p:spPr>
            <a:xfrm>
              <a:off x="5689969" y="1747953"/>
              <a:ext cx="62061" cy="10504"/>
            </a:xfrm>
            <a:custGeom>
              <a:avLst/>
              <a:gdLst/>
              <a:ahLst/>
              <a:cxnLst/>
              <a:rect l="l" t="t" r="r" b="b"/>
              <a:pathLst>
                <a:path w="2186" h="370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2001" y="369"/>
                  </a:lnTo>
                  <a:cubicBezTo>
                    <a:pt x="2102" y="369"/>
                    <a:pt x="2185" y="286"/>
                    <a:pt x="2185" y="185"/>
                  </a:cubicBezTo>
                  <a:cubicBezTo>
                    <a:pt x="2185" y="84"/>
                    <a:pt x="2102" y="1"/>
                    <a:pt x="2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0" name="Google Shape;586;p47">
            <a:extLst>
              <a:ext uri="{FF2B5EF4-FFF2-40B4-BE49-F238E27FC236}">
                <a16:creationId xmlns:a16="http://schemas.microsoft.com/office/drawing/2014/main" id="{E76D2C6D-7402-23B2-5D87-C8AD8D12F9FD}"/>
              </a:ext>
            </a:extLst>
          </p:cNvPr>
          <p:cNvGrpSpPr/>
          <p:nvPr/>
        </p:nvGrpSpPr>
        <p:grpSpPr>
          <a:xfrm>
            <a:off x="7394877" y="2558610"/>
            <a:ext cx="312580" cy="383469"/>
            <a:chOff x="4410788" y="1471339"/>
            <a:chExt cx="290799" cy="356749"/>
          </a:xfrm>
        </p:grpSpPr>
        <p:sp>
          <p:nvSpPr>
            <p:cNvPr id="41" name="Google Shape;587;p47">
              <a:extLst>
                <a:ext uri="{FF2B5EF4-FFF2-40B4-BE49-F238E27FC236}">
                  <a16:creationId xmlns:a16="http://schemas.microsoft.com/office/drawing/2014/main" id="{5A38A441-2CA9-D140-6651-F389772E6CFB}"/>
                </a:ext>
              </a:extLst>
            </p:cNvPr>
            <p:cNvSpPr/>
            <p:nvPr/>
          </p:nvSpPr>
          <p:spPr>
            <a:xfrm>
              <a:off x="4453971" y="1497260"/>
              <a:ext cx="181668" cy="34040"/>
            </a:xfrm>
            <a:custGeom>
              <a:avLst/>
              <a:gdLst/>
              <a:ahLst/>
              <a:cxnLst/>
              <a:rect l="l" t="t" r="r" b="b"/>
              <a:pathLst>
                <a:path w="6399" h="1199" extrusionOk="0">
                  <a:moveTo>
                    <a:pt x="430" y="0"/>
                  </a:moveTo>
                  <a:cubicBezTo>
                    <a:pt x="192" y="0"/>
                    <a:pt x="0" y="193"/>
                    <a:pt x="0" y="430"/>
                  </a:cubicBezTo>
                  <a:lnTo>
                    <a:pt x="0" y="768"/>
                  </a:lnTo>
                  <a:cubicBezTo>
                    <a:pt x="0" y="1005"/>
                    <a:pt x="192" y="1199"/>
                    <a:pt x="430" y="1199"/>
                  </a:cubicBezTo>
                  <a:lnTo>
                    <a:pt x="5969" y="1199"/>
                  </a:lnTo>
                  <a:cubicBezTo>
                    <a:pt x="6206" y="1199"/>
                    <a:pt x="6398" y="1005"/>
                    <a:pt x="6398" y="768"/>
                  </a:cubicBezTo>
                  <a:lnTo>
                    <a:pt x="6398" y="430"/>
                  </a:lnTo>
                  <a:cubicBezTo>
                    <a:pt x="6398" y="193"/>
                    <a:pt x="6206" y="0"/>
                    <a:pt x="5969" y="0"/>
                  </a:cubicBezTo>
                  <a:lnTo>
                    <a:pt x="5019" y="0"/>
                  </a:lnTo>
                  <a:cubicBezTo>
                    <a:pt x="4918" y="0"/>
                    <a:pt x="4835" y="83"/>
                    <a:pt x="4835" y="184"/>
                  </a:cubicBezTo>
                  <a:cubicBezTo>
                    <a:pt x="4835" y="286"/>
                    <a:pt x="4918" y="368"/>
                    <a:pt x="5019" y="368"/>
                  </a:cubicBezTo>
                  <a:lnTo>
                    <a:pt x="5969" y="368"/>
                  </a:lnTo>
                  <a:cubicBezTo>
                    <a:pt x="6002" y="368"/>
                    <a:pt x="6030" y="396"/>
                    <a:pt x="6030" y="429"/>
                  </a:cubicBezTo>
                  <a:lnTo>
                    <a:pt x="6030" y="768"/>
                  </a:lnTo>
                  <a:cubicBezTo>
                    <a:pt x="6030" y="803"/>
                    <a:pt x="6002" y="830"/>
                    <a:pt x="5969" y="830"/>
                  </a:cubicBezTo>
                  <a:lnTo>
                    <a:pt x="430" y="830"/>
                  </a:lnTo>
                  <a:cubicBezTo>
                    <a:pt x="396" y="830"/>
                    <a:pt x="368" y="803"/>
                    <a:pt x="368" y="768"/>
                  </a:cubicBezTo>
                  <a:lnTo>
                    <a:pt x="368" y="429"/>
                  </a:lnTo>
                  <a:cubicBezTo>
                    <a:pt x="368" y="396"/>
                    <a:pt x="396" y="368"/>
                    <a:pt x="430" y="368"/>
                  </a:cubicBezTo>
                  <a:lnTo>
                    <a:pt x="4160" y="368"/>
                  </a:lnTo>
                  <a:cubicBezTo>
                    <a:pt x="4261" y="368"/>
                    <a:pt x="4344" y="286"/>
                    <a:pt x="4344" y="184"/>
                  </a:cubicBezTo>
                  <a:cubicBezTo>
                    <a:pt x="4344" y="83"/>
                    <a:pt x="4261" y="0"/>
                    <a:pt x="4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588;p47">
              <a:extLst>
                <a:ext uri="{FF2B5EF4-FFF2-40B4-BE49-F238E27FC236}">
                  <a16:creationId xmlns:a16="http://schemas.microsoft.com/office/drawing/2014/main" id="{7191BA13-F217-E8A6-4762-7712B7A7116C}"/>
                </a:ext>
              </a:extLst>
            </p:cNvPr>
            <p:cNvSpPr/>
            <p:nvPr/>
          </p:nvSpPr>
          <p:spPr>
            <a:xfrm>
              <a:off x="4444232" y="1749003"/>
              <a:ext cx="109642" cy="10476"/>
            </a:xfrm>
            <a:custGeom>
              <a:avLst/>
              <a:gdLst/>
              <a:ahLst/>
              <a:cxnLst/>
              <a:rect l="l" t="t" r="r" b="b"/>
              <a:pathLst>
                <a:path w="3862" h="369" extrusionOk="0">
                  <a:moveTo>
                    <a:pt x="185" y="0"/>
                  </a:moveTo>
                  <a:cubicBezTo>
                    <a:pt x="84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3678" y="368"/>
                  </a:lnTo>
                  <a:cubicBezTo>
                    <a:pt x="3779" y="368"/>
                    <a:pt x="3862" y="286"/>
                    <a:pt x="3862" y="184"/>
                  </a:cubicBezTo>
                  <a:cubicBezTo>
                    <a:pt x="3862" y="83"/>
                    <a:pt x="3779" y="0"/>
                    <a:pt x="3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589;p47">
              <a:extLst>
                <a:ext uri="{FF2B5EF4-FFF2-40B4-BE49-F238E27FC236}">
                  <a16:creationId xmlns:a16="http://schemas.microsoft.com/office/drawing/2014/main" id="{70AD80D9-787E-F7CF-C510-33C1C92B5061}"/>
                </a:ext>
              </a:extLst>
            </p:cNvPr>
            <p:cNvSpPr/>
            <p:nvPr/>
          </p:nvSpPr>
          <p:spPr>
            <a:xfrm>
              <a:off x="4510497" y="1783101"/>
              <a:ext cx="68590" cy="10476"/>
            </a:xfrm>
            <a:custGeom>
              <a:avLst/>
              <a:gdLst/>
              <a:ahLst/>
              <a:cxnLst/>
              <a:rect l="l" t="t" r="r" b="b"/>
              <a:pathLst>
                <a:path w="241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232" y="369"/>
                  </a:lnTo>
                  <a:cubicBezTo>
                    <a:pt x="2333" y="369"/>
                    <a:pt x="2416" y="286"/>
                    <a:pt x="2416" y="185"/>
                  </a:cubicBezTo>
                  <a:cubicBezTo>
                    <a:pt x="2416" y="83"/>
                    <a:pt x="2333" y="1"/>
                    <a:pt x="2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590;p47">
              <a:extLst>
                <a:ext uri="{FF2B5EF4-FFF2-40B4-BE49-F238E27FC236}">
                  <a16:creationId xmlns:a16="http://schemas.microsoft.com/office/drawing/2014/main" id="{E3CAD4D4-7489-F9C6-B8BD-12ADBD9CA529}"/>
                </a:ext>
              </a:extLst>
            </p:cNvPr>
            <p:cNvSpPr/>
            <p:nvPr/>
          </p:nvSpPr>
          <p:spPr>
            <a:xfrm>
              <a:off x="4410788" y="1471339"/>
              <a:ext cx="290799" cy="356749"/>
            </a:xfrm>
            <a:custGeom>
              <a:avLst/>
              <a:gdLst/>
              <a:ahLst/>
              <a:cxnLst/>
              <a:rect l="l" t="t" r="r" b="b"/>
              <a:pathLst>
                <a:path w="10243" h="12566" extrusionOk="0">
                  <a:moveTo>
                    <a:pt x="7150" y="7659"/>
                  </a:moveTo>
                  <a:lnTo>
                    <a:pt x="7464" y="7914"/>
                  </a:lnTo>
                  <a:lnTo>
                    <a:pt x="7081" y="8298"/>
                  </a:lnTo>
                  <a:lnTo>
                    <a:pt x="6824" y="7983"/>
                  </a:lnTo>
                  <a:cubicBezTo>
                    <a:pt x="6941" y="7883"/>
                    <a:pt x="7050" y="7774"/>
                    <a:pt x="7150" y="7659"/>
                  </a:cubicBezTo>
                  <a:close/>
                  <a:moveTo>
                    <a:pt x="4839" y="2991"/>
                  </a:moveTo>
                  <a:cubicBezTo>
                    <a:pt x="6317" y="2991"/>
                    <a:pt x="7519" y="4194"/>
                    <a:pt x="7519" y="5672"/>
                  </a:cubicBezTo>
                  <a:cubicBezTo>
                    <a:pt x="7519" y="7150"/>
                    <a:pt x="6317" y="8352"/>
                    <a:pt x="4839" y="8352"/>
                  </a:cubicBezTo>
                  <a:cubicBezTo>
                    <a:pt x="3361" y="8352"/>
                    <a:pt x="2158" y="7150"/>
                    <a:pt x="2158" y="5672"/>
                  </a:cubicBezTo>
                  <a:cubicBezTo>
                    <a:pt x="2158" y="4194"/>
                    <a:pt x="3361" y="2991"/>
                    <a:pt x="4839" y="2991"/>
                  </a:cubicBezTo>
                  <a:close/>
                  <a:moveTo>
                    <a:pt x="7980" y="7975"/>
                  </a:moveTo>
                  <a:cubicBezTo>
                    <a:pt x="8015" y="7975"/>
                    <a:pt x="8049" y="7988"/>
                    <a:pt x="8076" y="8014"/>
                  </a:cubicBezTo>
                  <a:lnTo>
                    <a:pt x="8182" y="8120"/>
                  </a:lnTo>
                  <a:cubicBezTo>
                    <a:pt x="8208" y="8146"/>
                    <a:pt x="8221" y="8180"/>
                    <a:pt x="8221" y="8216"/>
                  </a:cubicBezTo>
                  <a:cubicBezTo>
                    <a:pt x="8221" y="8241"/>
                    <a:pt x="8214" y="8264"/>
                    <a:pt x="8201" y="8285"/>
                  </a:cubicBezTo>
                  <a:cubicBezTo>
                    <a:pt x="8198" y="8289"/>
                    <a:pt x="8198" y="8291"/>
                    <a:pt x="8182" y="8311"/>
                  </a:cubicBezTo>
                  <a:lnTo>
                    <a:pt x="7479" y="9014"/>
                  </a:lnTo>
                  <a:cubicBezTo>
                    <a:pt x="7459" y="9031"/>
                    <a:pt x="7429" y="9050"/>
                    <a:pt x="7390" y="9050"/>
                  </a:cubicBezTo>
                  <a:cubicBezTo>
                    <a:pt x="7359" y="9050"/>
                    <a:pt x="7323" y="9039"/>
                    <a:pt x="7281" y="9007"/>
                  </a:cubicBezTo>
                  <a:lnTo>
                    <a:pt x="7182" y="8908"/>
                  </a:lnTo>
                  <a:cubicBezTo>
                    <a:pt x="7130" y="8856"/>
                    <a:pt x="7130" y="8772"/>
                    <a:pt x="7181" y="8719"/>
                  </a:cubicBezTo>
                  <a:cubicBezTo>
                    <a:pt x="7211" y="8687"/>
                    <a:pt x="7847" y="8052"/>
                    <a:pt x="7885" y="8014"/>
                  </a:cubicBezTo>
                  <a:cubicBezTo>
                    <a:pt x="7912" y="7988"/>
                    <a:pt x="7946" y="7975"/>
                    <a:pt x="7980" y="7975"/>
                  </a:cubicBezTo>
                  <a:close/>
                  <a:moveTo>
                    <a:pt x="8353" y="8659"/>
                  </a:moveTo>
                  <a:lnTo>
                    <a:pt x="9708" y="9867"/>
                  </a:lnTo>
                  <a:cubicBezTo>
                    <a:pt x="9889" y="10024"/>
                    <a:pt x="9933" y="10359"/>
                    <a:pt x="9727" y="10562"/>
                  </a:cubicBezTo>
                  <a:cubicBezTo>
                    <a:pt x="9644" y="10648"/>
                    <a:pt x="9517" y="10697"/>
                    <a:pt x="9387" y="10697"/>
                  </a:cubicBezTo>
                  <a:cubicBezTo>
                    <a:pt x="9259" y="10697"/>
                    <a:pt x="9128" y="10649"/>
                    <a:pt x="9034" y="10541"/>
                  </a:cubicBezTo>
                  <a:lnTo>
                    <a:pt x="7826" y="9187"/>
                  </a:lnTo>
                  <a:lnTo>
                    <a:pt x="8353" y="8659"/>
                  </a:lnTo>
                  <a:close/>
                  <a:moveTo>
                    <a:pt x="675" y="0"/>
                  </a:moveTo>
                  <a:cubicBezTo>
                    <a:pt x="303" y="0"/>
                    <a:pt x="0" y="303"/>
                    <a:pt x="0" y="675"/>
                  </a:cubicBezTo>
                  <a:lnTo>
                    <a:pt x="0" y="9996"/>
                  </a:lnTo>
                  <a:cubicBezTo>
                    <a:pt x="0" y="10098"/>
                    <a:pt x="82" y="10180"/>
                    <a:pt x="184" y="10180"/>
                  </a:cubicBezTo>
                  <a:cubicBezTo>
                    <a:pt x="286" y="10180"/>
                    <a:pt x="368" y="10098"/>
                    <a:pt x="368" y="9996"/>
                  </a:cubicBezTo>
                  <a:lnTo>
                    <a:pt x="368" y="675"/>
                  </a:lnTo>
                  <a:cubicBezTo>
                    <a:pt x="368" y="506"/>
                    <a:pt x="506" y="368"/>
                    <a:pt x="675" y="368"/>
                  </a:cubicBezTo>
                  <a:lnTo>
                    <a:pt x="8766" y="368"/>
                  </a:lnTo>
                  <a:cubicBezTo>
                    <a:pt x="8934" y="368"/>
                    <a:pt x="9073" y="506"/>
                    <a:pt x="9073" y="675"/>
                  </a:cubicBezTo>
                  <a:lnTo>
                    <a:pt x="9073" y="8807"/>
                  </a:lnTo>
                  <a:lnTo>
                    <a:pt x="8568" y="8359"/>
                  </a:lnTo>
                  <a:cubicBezTo>
                    <a:pt x="8582" y="8312"/>
                    <a:pt x="8589" y="8264"/>
                    <a:pt x="8589" y="8216"/>
                  </a:cubicBezTo>
                  <a:cubicBezTo>
                    <a:pt x="8589" y="8081"/>
                    <a:pt x="8537" y="7954"/>
                    <a:pt x="8442" y="7860"/>
                  </a:cubicBezTo>
                  <a:lnTo>
                    <a:pt x="8336" y="7754"/>
                  </a:lnTo>
                  <a:cubicBezTo>
                    <a:pt x="8238" y="7656"/>
                    <a:pt x="8109" y="7607"/>
                    <a:pt x="7980" y="7607"/>
                  </a:cubicBezTo>
                  <a:cubicBezTo>
                    <a:pt x="7899" y="7607"/>
                    <a:pt x="7817" y="7626"/>
                    <a:pt x="7743" y="7666"/>
                  </a:cubicBezTo>
                  <a:lnTo>
                    <a:pt x="7373" y="7365"/>
                  </a:lnTo>
                  <a:cubicBezTo>
                    <a:pt x="7698" y="6880"/>
                    <a:pt x="7887" y="6298"/>
                    <a:pt x="7887" y="5672"/>
                  </a:cubicBezTo>
                  <a:cubicBezTo>
                    <a:pt x="7887" y="5314"/>
                    <a:pt x="7825" y="4969"/>
                    <a:pt x="7711" y="4650"/>
                  </a:cubicBezTo>
                  <a:lnTo>
                    <a:pt x="8077" y="4650"/>
                  </a:lnTo>
                  <a:cubicBezTo>
                    <a:pt x="8180" y="4650"/>
                    <a:pt x="8261" y="4568"/>
                    <a:pt x="8261" y="4466"/>
                  </a:cubicBezTo>
                  <a:cubicBezTo>
                    <a:pt x="8261" y="4364"/>
                    <a:pt x="8180" y="4282"/>
                    <a:pt x="8077" y="4282"/>
                  </a:cubicBezTo>
                  <a:lnTo>
                    <a:pt x="7552" y="4282"/>
                  </a:lnTo>
                  <a:cubicBezTo>
                    <a:pt x="7477" y="4136"/>
                    <a:pt x="7390" y="3996"/>
                    <a:pt x="7293" y="3865"/>
                  </a:cubicBezTo>
                  <a:lnTo>
                    <a:pt x="8077" y="3865"/>
                  </a:lnTo>
                  <a:cubicBezTo>
                    <a:pt x="8180" y="3865"/>
                    <a:pt x="8261" y="3782"/>
                    <a:pt x="8261" y="3681"/>
                  </a:cubicBezTo>
                  <a:cubicBezTo>
                    <a:pt x="8261" y="3579"/>
                    <a:pt x="8180" y="3497"/>
                    <a:pt x="8077" y="3497"/>
                  </a:cubicBezTo>
                  <a:lnTo>
                    <a:pt x="6972" y="3497"/>
                  </a:lnTo>
                  <a:cubicBezTo>
                    <a:pt x="6812" y="3339"/>
                    <a:pt x="6633" y="3199"/>
                    <a:pt x="6441" y="3079"/>
                  </a:cubicBezTo>
                  <a:lnTo>
                    <a:pt x="8078" y="3079"/>
                  </a:lnTo>
                  <a:cubicBezTo>
                    <a:pt x="8180" y="3079"/>
                    <a:pt x="8262" y="2997"/>
                    <a:pt x="8262" y="2895"/>
                  </a:cubicBezTo>
                  <a:cubicBezTo>
                    <a:pt x="8262" y="2794"/>
                    <a:pt x="8180" y="2711"/>
                    <a:pt x="8078" y="2711"/>
                  </a:cubicBezTo>
                  <a:lnTo>
                    <a:pt x="5594" y="2711"/>
                  </a:lnTo>
                  <a:cubicBezTo>
                    <a:pt x="5393" y="2677"/>
                    <a:pt x="5125" y="2623"/>
                    <a:pt x="4878" y="2623"/>
                  </a:cubicBezTo>
                  <a:cubicBezTo>
                    <a:pt x="4865" y="2623"/>
                    <a:pt x="4852" y="2623"/>
                    <a:pt x="4839" y="2623"/>
                  </a:cubicBezTo>
                  <a:cubicBezTo>
                    <a:pt x="4584" y="2623"/>
                    <a:pt x="4125" y="2711"/>
                    <a:pt x="4112" y="2711"/>
                  </a:cubicBezTo>
                  <a:lnTo>
                    <a:pt x="1916" y="2711"/>
                  </a:lnTo>
                  <a:cubicBezTo>
                    <a:pt x="1815" y="2711"/>
                    <a:pt x="1732" y="2794"/>
                    <a:pt x="1732" y="2895"/>
                  </a:cubicBezTo>
                  <a:cubicBezTo>
                    <a:pt x="1732" y="2997"/>
                    <a:pt x="1815" y="3079"/>
                    <a:pt x="1916" y="3079"/>
                  </a:cubicBezTo>
                  <a:lnTo>
                    <a:pt x="3236" y="3079"/>
                  </a:lnTo>
                  <a:cubicBezTo>
                    <a:pt x="3044" y="3199"/>
                    <a:pt x="2866" y="3339"/>
                    <a:pt x="2705" y="3497"/>
                  </a:cubicBezTo>
                  <a:lnTo>
                    <a:pt x="1363" y="3497"/>
                  </a:lnTo>
                  <a:cubicBezTo>
                    <a:pt x="1262" y="3497"/>
                    <a:pt x="1179" y="3579"/>
                    <a:pt x="1179" y="3681"/>
                  </a:cubicBezTo>
                  <a:cubicBezTo>
                    <a:pt x="1179" y="3782"/>
                    <a:pt x="1262" y="3865"/>
                    <a:pt x="1363" y="3865"/>
                  </a:cubicBezTo>
                  <a:lnTo>
                    <a:pt x="2386" y="3865"/>
                  </a:lnTo>
                  <a:cubicBezTo>
                    <a:pt x="2288" y="3996"/>
                    <a:pt x="2202" y="4136"/>
                    <a:pt x="2126" y="4282"/>
                  </a:cubicBezTo>
                  <a:lnTo>
                    <a:pt x="1363" y="4282"/>
                  </a:lnTo>
                  <a:cubicBezTo>
                    <a:pt x="1262" y="4282"/>
                    <a:pt x="1179" y="4364"/>
                    <a:pt x="1179" y="4466"/>
                  </a:cubicBezTo>
                  <a:cubicBezTo>
                    <a:pt x="1179" y="4568"/>
                    <a:pt x="1262" y="4650"/>
                    <a:pt x="1363" y="4650"/>
                  </a:cubicBezTo>
                  <a:lnTo>
                    <a:pt x="1967" y="4650"/>
                  </a:lnTo>
                  <a:cubicBezTo>
                    <a:pt x="1918" y="4785"/>
                    <a:pt x="1879" y="4925"/>
                    <a:pt x="1850" y="5068"/>
                  </a:cubicBezTo>
                  <a:lnTo>
                    <a:pt x="1363" y="5068"/>
                  </a:lnTo>
                  <a:cubicBezTo>
                    <a:pt x="1262" y="5068"/>
                    <a:pt x="1179" y="5150"/>
                    <a:pt x="1179" y="5252"/>
                  </a:cubicBezTo>
                  <a:cubicBezTo>
                    <a:pt x="1179" y="5353"/>
                    <a:pt x="1262" y="5436"/>
                    <a:pt x="1363" y="5436"/>
                  </a:cubicBezTo>
                  <a:lnTo>
                    <a:pt x="1799" y="5436"/>
                  </a:lnTo>
                  <a:cubicBezTo>
                    <a:pt x="1793" y="5513"/>
                    <a:pt x="1790" y="5593"/>
                    <a:pt x="1790" y="5672"/>
                  </a:cubicBezTo>
                  <a:cubicBezTo>
                    <a:pt x="1790" y="5732"/>
                    <a:pt x="1792" y="5793"/>
                    <a:pt x="1796" y="5852"/>
                  </a:cubicBezTo>
                  <a:lnTo>
                    <a:pt x="1363" y="5852"/>
                  </a:lnTo>
                  <a:cubicBezTo>
                    <a:pt x="1262" y="5852"/>
                    <a:pt x="1179" y="5935"/>
                    <a:pt x="1179" y="6036"/>
                  </a:cubicBezTo>
                  <a:cubicBezTo>
                    <a:pt x="1179" y="6139"/>
                    <a:pt x="1262" y="6220"/>
                    <a:pt x="1363" y="6220"/>
                  </a:cubicBezTo>
                  <a:lnTo>
                    <a:pt x="1840" y="6220"/>
                  </a:lnTo>
                  <a:cubicBezTo>
                    <a:pt x="1865" y="6364"/>
                    <a:pt x="1902" y="6503"/>
                    <a:pt x="1947" y="6638"/>
                  </a:cubicBezTo>
                  <a:lnTo>
                    <a:pt x="1363" y="6638"/>
                  </a:lnTo>
                  <a:cubicBezTo>
                    <a:pt x="1262" y="6638"/>
                    <a:pt x="1179" y="6721"/>
                    <a:pt x="1179" y="6822"/>
                  </a:cubicBezTo>
                  <a:cubicBezTo>
                    <a:pt x="1179" y="6923"/>
                    <a:pt x="1262" y="7006"/>
                    <a:pt x="1363" y="7006"/>
                  </a:cubicBezTo>
                  <a:lnTo>
                    <a:pt x="2098" y="7006"/>
                  </a:lnTo>
                  <a:cubicBezTo>
                    <a:pt x="2169" y="7152"/>
                    <a:pt x="2252" y="7291"/>
                    <a:pt x="2345" y="7424"/>
                  </a:cubicBezTo>
                  <a:lnTo>
                    <a:pt x="1916" y="7424"/>
                  </a:lnTo>
                  <a:cubicBezTo>
                    <a:pt x="1815" y="7424"/>
                    <a:pt x="1732" y="7506"/>
                    <a:pt x="1732" y="7608"/>
                  </a:cubicBezTo>
                  <a:cubicBezTo>
                    <a:pt x="1732" y="7709"/>
                    <a:pt x="1815" y="7792"/>
                    <a:pt x="1916" y="7792"/>
                  </a:cubicBezTo>
                  <a:lnTo>
                    <a:pt x="2650" y="7792"/>
                  </a:lnTo>
                  <a:cubicBezTo>
                    <a:pt x="2801" y="7948"/>
                    <a:pt x="2969" y="8088"/>
                    <a:pt x="3151" y="8209"/>
                  </a:cubicBezTo>
                  <a:lnTo>
                    <a:pt x="1363" y="8209"/>
                  </a:lnTo>
                  <a:cubicBezTo>
                    <a:pt x="1262" y="8209"/>
                    <a:pt x="1179" y="8291"/>
                    <a:pt x="1179" y="8393"/>
                  </a:cubicBezTo>
                  <a:cubicBezTo>
                    <a:pt x="1179" y="8494"/>
                    <a:pt x="1262" y="8577"/>
                    <a:pt x="1363" y="8577"/>
                  </a:cubicBezTo>
                  <a:lnTo>
                    <a:pt x="3893" y="8577"/>
                  </a:lnTo>
                  <a:cubicBezTo>
                    <a:pt x="4150" y="8643"/>
                    <a:pt x="4485" y="8721"/>
                    <a:pt x="4798" y="8721"/>
                  </a:cubicBezTo>
                  <a:cubicBezTo>
                    <a:pt x="4812" y="8721"/>
                    <a:pt x="4826" y="8721"/>
                    <a:pt x="4839" y="8720"/>
                  </a:cubicBezTo>
                  <a:cubicBezTo>
                    <a:pt x="5465" y="8720"/>
                    <a:pt x="6047" y="8530"/>
                    <a:pt x="6532" y="8205"/>
                  </a:cubicBezTo>
                  <a:lnTo>
                    <a:pt x="6833" y="8577"/>
                  </a:lnTo>
                  <a:cubicBezTo>
                    <a:pt x="6764" y="8706"/>
                    <a:pt x="6757" y="8859"/>
                    <a:pt x="6809" y="8994"/>
                  </a:cubicBezTo>
                  <a:lnTo>
                    <a:pt x="1363" y="8994"/>
                  </a:lnTo>
                  <a:cubicBezTo>
                    <a:pt x="1262" y="8994"/>
                    <a:pt x="1179" y="9077"/>
                    <a:pt x="1179" y="9178"/>
                  </a:cubicBezTo>
                  <a:cubicBezTo>
                    <a:pt x="1179" y="9280"/>
                    <a:pt x="1262" y="9362"/>
                    <a:pt x="1363" y="9362"/>
                  </a:cubicBezTo>
                  <a:lnTo>
                    <a:pt x="7148" y="9362"/>
                  </a:lnTo>
                  <a:cubicBezTo>
                    <a:pt x="7219" y="9401"/>
                    <a:pt x="7300" y="9420"/>
                    <a:pt x="7384" y="9420"/>
                  </a:cubicBezTo>
                  <a:cubicBezTo>
                    <a:pt x="7432" y="9420"/>
                    <a:pt x="7479" y="9414"/>
                    <a:pt x="7524" y="9401"/>
                  </a:cubicBezTo>
                  <a:lnTo>
                    <a:pt x="8760" y="10786"/>
                  </a:lnTo>
                  <a:cubicBezTo>
                    <a:pt x="8848" y="10884"/>
                    <a:pt x="8954" y="10960"/>
                    <a:pt x="9073" y="11007"/>
                  </a:cubicBezTo>
                  <a:lnTo>
                    <a:pt x="9073" y="11890"/>
                  </a:lnTo>
                  <a:cubicBezTo>
                    <a:pt x="9073" y="12060"/>
                    <a:pt x="8935" y="12197"/>
                    <a:pt x="8766" y="12197"/>
                  </a:cubicBezTo>
                  <a:lnTo>
                    <a:pt x="675" y="12197"/>
                  </a:lnTo>
                  <a:cubicBezTo>
                    <a:pt x="506" y="12197"/>
                    <a:pt x="368" y="12060"/>
                    <a:pt x="368" y="11890"/>
                  </a:cubicBezTo>
                  <a:lnTo>
                    <a:pt x="368" y="10857"/>
                  </a:lnTo>
                  <a:cubicBezTo>
                    <a:pt x="368" y="10756"/>
                    <a:pt x="286" y="10673"/>
                    <a:pt x="184" y="10673"/>
                  </a:cubicBezTo>
                  <a:cubicBezTo>
                    <a:pt x="83" y="10673"/>
                    <a:pt x="0" y="10756"/>
                    <a:pt x="0" y="10857"/>
                  </a:cubicBezTo>
                  <a:lnTo>
                    <a:pt x="0" y="11890"/>
                  </a:lnTo>
                  <a:cubicBezTo>
                    <a:pt x="0" y="12263"/>
                    <a:pt x="303" y="12566"/>
                    <a:pt x="675" y="12566"/>
                  </a:cubicBezTo>
                  <a:lnTo>
                    <a:pt x="8766" y="12566"/>
                  </a:lnTo>
                  <a:cubicBezTo>
                    <a:pt x="9138" y="12566"/>
                    <a:pt x="9441" y="12263"/>
                    <a:pt x="9441" y="11890"/>
                  </a:cubicBezTo>
                  <a:lnTo>
                    <a:pt x="9441" y="11067"/>
                  </a:lnTo>
                  <a:cubicBezTo>
                    <a:pt x="9648" y="11055"/>
                    <a:pt x="9840" y="10969"/>
                    <a:pt x="9988" y="10821"/>
                  </a:cubicBezTo>
                  <a:cubicBezTo>
                    <a:pt x="10154" y="10655"/>
                    <a:pt x="10242" y="10434"/>
                    <a:pt x="10235" y="10199"/>
                  </a:cubicBezTo>
                  <a:lnTo>
                    <a:pt x="10235" y="10199"/>
                  </a:lnTo>
                  <a:lnTo>
                    <a:pt x="10235" y="10200"/>
                  </a:lnTo>
                  <a:cubicBezTo>
                    <a:pt x="10229" y="9965"/>
                    <a:pt x="10129" y="9749"/>
                    <a:pt x="9953" y="9593"/>
                  </a:cubicBezTo>
                  <a:lnTo>
                    <a:pt x="9441" y="9136"/>
                  </a:lnTo>
                  <a:lnTo>
                    <a:pt x="9441" y="675"/>
                  </a:lnTo>
                  <a:cubicBezTo>
                    <a:pt x="9441" y="303"/>
                    <a:pt x="9138" y="0"/>
                    <a:pt x="8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591;p47">
              <a:extLst>
                <a:ext uri="{FF2B5EF4-FFF2-40B4-BE49-F238E27FC236}">
                  <a16:creationId xmlns:a16="http://schemas.microsoft.com/office/drawing/2014/main" id="{6622F26E-45F3-9920-0654-C9E228103560}"/>
                </a:ext>
              </a:extLst>
            </p:cNvPr>
            <p:cNvSpPr/>
            <p:nvPr/>
          </p:nvSpPr>
          <p:spPr>
            <a:xfrm>
              <a:off x="4480005" y="1564178"/>
              <a:ext cx="136329" cy="136357"/>
            </a:xfrm>
            <a:custGeom>
              <a:avLst/>
              <a:gdLst/>
              <a:ahLst/>
              <a:cxnLst/>
              <a:rect l="l" t="t" r="r" b="b"/>
              <a:pathLst>
                <a:path w="4802" h="4803" extrusionOk="0">
                  <a:moveTo>
                    <a:pt x="2401" y="1"/>
                  </a:moveTo>
                  <a:lnTo>
                    <a:pt x="2401" y="2"/>
                  </a:lnTo>
                  <a:cubicBezTo>
                    <a:pt x="1077" y="2"/>
                    <a:pt x="0" y="1078"/>
                    <a:pt x="0" y="2402"/>
                  </a:cubicBezTo>
                  <a:cubicBezTo>
                    <a:pt x="0" y="2994"/>
                    <a:pt x="217" y="3562"/>
                    <a:pt x="611" y="4003"/>
                  </a:cubicBezTo>
                  <a:cubicBezTo>
                    <a:pt x="648" y="4043"/>
                    <a:pt x="698" y="4064"/>
                    <a:pt x="749" y="4064"/>
                  </a:cubicBezTo>
                  <a:cubicBezTo>
                    <a:pt x="792" y="4064"/>
                    <a:pt x="836" y="4049"/>
                    <a:pt x="871" y="4017"/>
                  </a:cubicBezTo>
                  <a:cubicBezTo>
                    <a:pt x="947" y="3949"/>
                    <a:pt x="954" y="3833"/>
                    <a:pt x="885" y="3757"/>
                  </a:cubicBezTo>
                  <a:cubicBezTo>
                    <a:pt x="551" y="3385"/>
                    <a:pt x="368" y="2903"/>
                    <a:pt x="368" y="2402"/>
                  </a:cubicBezTo>
                  <a:cubicBezTo>
                    <a:pt x="368" y="1282"/>
                    <a:pt x="1279" y="370"/>
                    <a:pt x="2400" y="370"/>
                  </a:cubicBezTo>
                  <a:cubicBezTo>
                    <a:pt x="3521" y="370"/>
                    <a:pt x="4433" y="1282"/>
                    <a:pt x="4433" y="2402"/>
                  </a:cubicBezTo>
                  <a:cubicBezTo>
                    <a:pt x="4433" y="3523"/>
                    <a:pt x="3521" y="4434"/>
                    <a:pt x="2400" y="4434"/>
                  </a:cubicBezTo>
                  <a:cubicBezTo>
                    <a:pt x="2091" y="4434"/>
                    <a:pt x="1793" y="4367"/>
                    <a:pt x="1516" y="4232"/>
                  </a:cubicBezTo>
                  <a:cubicBezTo>
                    <a:pt x="1490" y="4220"/>
                    <a:pt x="1463" y="4214"/>
                    <a:pt x="1436" y="4214"/>
                  </a:cubicBezTo>
                  <a:cubicBezTo>
                    <a:pt x="1368" y="4214"/>
                    <a:pt x="1302" y="4252"/>
                    <a:pt x="1270" y="4318"/>
                  </a:cubicBezTo>
                  <a:cubicBezTo>
                    <a:pt x="1227" y="4409"/>
                    <a:pt x="1265" y="4520"/>
                    <a:pt x="1356" y="4564"/>
                  </a:cubicBezTo>
                  <a:cubicBezTo>
                    <a:pt x="1683" y="4722"/>
                    <a:pt x="2034" y="4802"/>
                    <a:pt x="2401" y="4802"/>
                  </a:cubicBezTo>
                  <a:cubicBezTo>
                    <a:pt x="3724" y="4802"/>
                    <a:pt x="4802" y="3726"/>
                    <a:pt x="4802" y="2401"/>
                  </a:cubicBezTo>
                  <a:cubicBezTo>
                    <a:pt x="4802" y="1078"/>
                    <a:pt x="3724" y="1"/>
                    <a:pt x="2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592;p47">
              <a:extLst>
                <a:ext uri="{FF2B5EF4-FFF2-40B4-BE49-F238E27FC236}">
                  <a16:creationId xmlns:a16="http://schemas.microsoft.com/office/drawing/2014/main" id="{58F2BA37-FFD9-0221-3E4D-298AB8B785F4}"/>
                </a:ext>
              </a:extLst>
            </p:cNvPr>
            <p:cNvSpPr/>
            <p:nvPr/>
          </p:nvSpPr>
          <p:spPr>
            <a:xfrm>
              <a:off x="4496017" y="1598786"/>
              <a:ext cx="100075" cy="72764"/>
            </a:xfrm>
            <a:custGeom>
              <a:avLst/>
              <a:gdLst/>
              <a:ahLst/>
              <a:cxnLst/>
              <a:rect l="l" t="t" r="r" b="b"/>
              <a:pathLst>
                <a:path w="3525" h="2563" extrusionOk="0">
                  <a:moveTo>
                    <a:pt x="2909" y="1"/>
                  </a:moveTo>
                  <a:cubicBezTo>
                    <a:pt x="2767" y="1"/>
                    <a:pt x="2625" y="54"/>
                    <a:pt x="2517" y="162"/>
                  </a:cubicBezTo>
                  <a:lnTo>
                    <a:pt x="1450" y="1229"/>
                  </a:lnTo>
                  <a:lnTo>
                    <a:pt x="1008" y="786"/>
                  </a:lnTo>
                  <a:cubicBezTo>
                    <a:pt x="900" y="679"/>
                    <a:pt x="758" y="625"/>
                    <a:pt x="617" y="625"/>
                  </a:cubicBezTo>
                  <a:cubicBezTo>
                    <a:pt x="475" y="625"/>
                    <a:pt x="334" y="679"/>
                    <a:pt x="226" y="786"/>
                  </a:cubicBezTo>
                  <a:cubicBezTo>
                    <a:pt x="31" y="976"/>
                    <a:pt x="1" y="1348"/>
                    <a:pt x="226" y="1568"/>
                  </a:cubicBezTo>
                  <a:lnTo>
                    <a:pt x="1060" y="2401"/>
                  </a:lnTo>
                  <a:cubicBezTo>
                    <a:pt x="1164" y="2505"/>
                    <a:pt x="1302" y="2563"/>
                    <a:pt x="1450" y="2563"/>
                  </a:cubicBezTo>
                  <a:cubicBezTo>
                    <a:pt x="1598" y="2563"/>
                    <a:pt x="1737" y="2505"/>
                    <a:pt x="1841" y="2400"/>
                  </a:cubicBezTo>
                  <a:lnTo>
                    <a:pt x="2296" y="1945"/>
                  </a:lnTo>
                  <a:cubicBezTo>
                    <a:pt x="2368" y="1873"/>
                    <a:pt x="2368" y="1757"/>
                    <a:pt x="2296" y="1685"/>
                  </a:cubicBezTo>
                  <a:cubicBezTo>
                    <a:pt x="2260" y="1649"/>
                    <a:pt x="2213" y="1631"/>
                    <a:pt x="2166" y="1631"/>
                  </a:cubicBezTo>
                  <a:cubicBezTo>
                    <a:pt x="2119" y="1631"/>
                    <a:pt x="2072" y="1649"/>
                    <a:pt x="2037" y="1685"/>
                  </a:cubicBezTo>
                  <a:lnTo>
                    <a:pt x="1581" y="2141"/>
                  </a:lnTo>
                  <a:cubicBezTo>
                    <a:pt x="1545" y="2175"/>
                    <a:pt x="1500" y="2195"/>
                    <a:pt x="1450" y="2195"/>
                  </a:cubicBezTo>
                  <a:cubicBezTo>
                    <a:pt x="1401" y="2195"/>
                    <a:pt x="1355" y="2175"/>
                    <a:pt x="1320" y="2141"/>
                  </a:cubicBezTo>
                  <a:lnTo>
                    <a:pt x="487" y="1307"/>
                  </a:lnTo>
                  <a:cubicBezTo>
                    <a:pt x="435" y="1253"/>
                    <a:pt x="403" y="1140"/>
                    <a:pt x="487" y="1047"/>
                  </a:cubicBezTo>
                  <a:cubicBezTo>
                    <a:pt x="523" y="1011"/>
                    <a:pt x="570" y="993"/>
                    <a:pt x="617" y="993"/>
                  </a:cubicBezTo>
                  <a:cubicBezTo>
                    <a:pt x="665" y="993"/>
                    <a:pt x="712" y="1011"/>
                    <a:pt x="747" y="1047"/>
                  </a:cubicBezTo>
                  <a:lnTo>
                    <a:pt x="1320" y="1620"/>
                  </a:lnTo>
                  <a:cubicBezTo>
                    <a:pt x="1356" y="1656"/>
                    <a:pt x="1404" y="1674"/>
                    <a:pt x="1451" y="1674"/>
                  </a:cubicBezTo>
                  <a:cubicBezTo>
                    <a:pt x="1498" y="1674"/>
                    <a:pt x="1545" y="1656"/>
                    <a:pt x="1581" y="1620"/>
                  </a:cubicBezTo>
                  <a:lnTo>
                    <a:pt x="2779" y="422"/>
                  </a:lnTo>
                  <a:cubicBezTo>
                    <a:pt x="2815" y="386"/>
                    <a:pt x="2862" y="368"/>
                    <a:pt x="2909" y="368"/>
                  </a:cubicBezTo>
                  <a:cubicBezTo>
                    <a:pt x="2956" y="368"/>
                    <a:pt x="3003" y="386"/>
                    <a:pt x="3038" y="422"/>
                  </a:cubicBezTo>
                  <a:cubicBezTo>
                    <a:pt x="3091" y="477"/>
                    <a:pt x="3122" y="590"/>
                    <a:pt x="3038" y="682"/>
                  </a:cubicBezTo>
                  <a:lnTo>
                    <a:pt x="2646" y="1076"/>
                  </a:lnTo>
                  <a:cubicBezTo>
                    <a:pt x="2573" y="1148"/>
                    <a:pt x="2573" y="1264"/>
                    <a:pt x="2646" y="1336"/>
                  </a:cubicBezTo>
                  <a:cubicBezTo>
                    <a:pt x="2681" y="1372"/>
                    <a:pt x="2728" y="1390"/>
                    <a:pt x="2775" y="1390"/>
                  </a:cubicBezTo>
                  <a:cubicBezTo>
                    <a:pt x="2822" y="1390"/>
                    <a:pt x="2869" y="1372"/>
                    <a:pt x="2905" y="1336"/>
                  </a:cubicBezTo>
                  <a:lnTo>
                    <a:pt x="3299" y="942"/>
                  </a:lnTo>
                  <a:cubicBezTo>
                    <a:pt x="3494" y="754"/>
                    <a:pt x="3524" y="381"/>
                    <a:pt x="3299" y="162"/>
                  </a:cubicBezTo>
                  <a:cubicBezTo>
                    <a:pt x="3191" y="54"/>
                    <a:pt x="3050" y="1"/>
                    <a:pt x="2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7" name="Google Shape;669;p50">
            <a:extLst>
              <a:ext uri="{FF2B5EF4-FFF2-40B4-BE49-F238E27FC236}">
                <a16:creationId xmlns:a16="http://schemas.microsoft.com/office/drawing/2014/main" id="{718EBA0F-0F3D-A08A-9E46-4A98C7B5B810}"/>
              </a:ext>
            </a:extLst>
          </p:cNvPr>
          <p:cNvGrpSpPr/>
          <p:nvPr/>
        </p:nvGrpSpPr>
        <p:grpSpPr>
          <a:xfrm>
            <a:off x="6377426" y="-4191385"/>
            <a:ext cx="2249255" cy="3676728"/>
            <a:chOff x="6141230" y="894780"/>
            <a:chExt cx="2249255" cy="3676728"/>
          </a:xfrm>
        </p:grpSpPr>
        <p:grpSp>
          <p:nvGrpSpPr>
            <p:cNvPr id="48" name="Google Shape;670;p50">
              <a:extLst>
                <a:ext uri="{FF2B5EF4-FFF2-40B4-BE49-F238E27FC236}">
                  <a16:creationId xmlns:a16="http://schemas.microsoft.com/office/drawing/2014/main" id="{18FB7C7B-36E2-F7C1-753A-8D6112AC6281}"/>
                </a:ext>
              </a:extLst>
            </p:cNvPr>
            <p:cNvGrpSpPr/>
            <p:nvPr/>
          </p:nvGrpSpPr>
          <p:grpSpPr>
            <a:xfrm flipH="1">
              <a:off x="6141230" y="3554239"/>
              <a:ext cx="1467516" cy="1017269"/>
              <a:chOff x="1901816" y="3418234"/>
              <a:chExt cx="1286505" cy="891794"/>
            </a:xfrm>
          </p:grpSpPr>
          <p:sp>
            <p:nvSpPr>
              <p:cNvPr id="1089" name="Google Shape;671;p50">
                <a:extLst>
                  <a:ext uri="{FF2B5EF4-FFF2-40B4-BE49-F238E27FC236}">
                    <a16:creationId xmlns:a16="http://schemas.microsoft.com/office/drawing/2014/main" id="{7503641C-CB28-50EB-FC05-68F05E929F16}"/>
                  </a:ext>
                </a:extLst>
              </p:cNvPr>
              <p:cNvSpPr/>
              <p:nvPr/>
            </p:nvSpPr>
            <p:spPr>
              <a:xfrm>
                <a:off x="1901816" y="3418234"/>
                <a:ext cx="1286505" cy="891794"/>
              </a:xfrm>
              <a:custGeom>
                <a:avLst/>
                <a:gdLst/>
                <a:ahLst/>
                <a:cxnLst/>
                <a:rect l="l" t="t" r="r" b="b"/>
                <a:pathLst>
                  <a:path w="20032" h="13886" extrusionOk="0">
                    <a:moveTo>
                      <a:pt x="4575" y="1"/>
                    </a:moveTo>
                    <a:lnTo>
                      <a:pt x="4575" y="486"/>
                    </a:lnTo>
                    <a:cubicBezTo>
                      <a:pt x="4413" y="486"/>
                      <a:pt x="4298" y="601"/>
                      <a:pt x="4298" y="740"/>
                    </a:cubicBezTo>
                    <a:cubicBezTo>
                      <a:pt x="4298" y="902"/>
                      <a:pt x="4413" y="1017"/>
                      <a:pt x="4575" y="1017"/>
                    </a:cubicBezTo>
                    <a:lnTo>
                      <a:pt x="4575" y="1456"/>
                    </a:lnTo>
                    <a:cubicBezTo>
                      <a:pt x="4413" y="1456"/>
                      <a:pt x="4298" y="1572"/>
                      <a:pt x="4298" y="1710"/>
                    </a:cubicBezTo>
                    <a:cubicBezTo>
                      <a:pt x="4298" y="1849"/>
                      <a:pt x="4413" y="1964"/>
                      <a:pt x="4575" y="1964"/>
                    </a:cubicBezTo>
                    <a:lnTo>
                      <a:pt x="4575" y="2403"/>
                    </a:lnTo>
                    <a:lnTo>
                      <a:pt x="4390" y="2403"/>
                    </a:lnTo>
                    <a:cubicBezTo>
                      <a:pt x="4067" y="2403"/>
                      <a:pt x="3766" y="2588"/>
                      <a:pt x="3628" y="2888"/>
                    </a:cubicBezTo>
                    <a:cubicBezTo>
                      <a:pt x="0" y="9889"/>
                      <a:pt x="2680" y="12915"/>
                      <a:pt x="3605" y="13678"/>
                    </a:cubicBezTo>
                    <a:cubicBezTo>
                      <a:pt x="3766" y="13817"/>
                      <a:pt x="3951" y="13886"/>
                      <a:pt x="4159" y="13886"/>
                    </a:cubicBezTo>
                    <a:lnTo>
                      <a:pt x="15873" y="13886"/>
                    </a:lnTo>
                    <a:cubicBezTo>
                      <a:pt x="16081" y="13886"/>
                      <a:pt x="16288" y="13817"/>
                      <a:pt x="16427" y="13678"/>
                    </a:cubicBezTo>
                    <a:cubicBezTo>
                      <a:pt x="17351" y="12915"/>
                      <a:pt x="20031" y="9889"/>
                      <a:pt x="16404" y="2888"/>
                    </a:cubicBezTo>
                    <a:cubicBezTo>
                      <a:pt x="16265" y="2588"/>
                      <a:pt x="15965" y="2403"/>
                      <a:pt x="15642" y="2403"/>
                    </a:cubicBezTo>
                    <a:lnTo>
                      <a:pt x="15480" y="2403"/>
                    </a:lnTo>
                    <a:lnTo>
                      <a:pt x="15480" y="1964"/>
                    </a:lnTo>
                    <a:cubicBezTo>
                      <a:pt x="15618" y="1964"/>
                      <a:pt x="15734" y="1849"/>
                      <a:pt x="15734" y="1710"/>
                    </a:cubicBezTo>
                    <a:cubicBezTo>
                      <a:pt x="15734" y="1572"/>
                      <a:pt x="15618" y="1456"/>
                      <a:pt x="15480" y="1456"/>
                    </a:cubicBezTo>
                    <a:lnTo>
                      <a:pt x="15480" y="1017"/>
                    </a:lnTo>
                    <a:cubicBezTo>
                      <a:pt x="15618" y="1017"/>
                      <a:pt x="15734" y="902"/>
                      <a:pt x="15734" y="740"/>
                    </a:cubicBezTo>
                    <a:cubicBezTo>
                      <a:pt x="15734" y="601"/>
                      <a:pt x="15618" y="486"/>
                      <a:pt x="15480" y="486"/>
                    </a:cubicBezTo>
                    <a:lnTo>
                      <a:pt x="15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0" name="Google Shape;672;p50">
                <a:extLst>
                  <a:ext uri="{FF2B5EF4-FFF2-40B4-BE49-F238E27FC236}">
                    <a16:creationId xmlns:a16="http://schemas.microsoft.com/office/drawing/2014/main" id="{CD164365-F8A9-F84D-530C-7F59D0394670}"/>
                  </a:ext>
                </a:extLst>
              </p:cNvPr>
              <p:cNvSpPr/>
              <p:nvPr/>
            </p:nvSpPr>
            <p:spPr>
              <a:xfrm>
                <a:off x="2020496" y="3697210"/>
                <a:ext cx="1049075" cy="517890"/>
              </a:xfrm>
              <a:custGeom>
                <a:avLst/>
                <a:gdLst/>
                <a:ahLst/>
                <a:cxnLst/>
                <a:rect l="l" t="t" r="r" b="b"/>
                <a:pathLst>
                  <a:path w="16335" h="8064" extrusionOk="0">
                    <a:moveTo>
                      <a:pt x="3582" y="0"/>
                    </a:moveTo>
                    <a:cubicBezTo>
                      <a:pt x="3328" y="0"/>
                      <a:pt x="3073" y="116"/>
                      <a:pt x="2958" y="323"/>
                    </a:cubicBezTo>
                    <a:cubicBezTo>
                      <a:pt x="1" y="5245"/>
                      <a:pt x="2196" y="7393"/>
                      <a:pt x="2935" y="7925"/>
                    </a:cubicBezTo>
                    <a:cubicBezTo>
                      <a:pt x="3073" y="8017"/>
                      <a:pt x="3235" y="8063"/>
                      <a:pt x="3397" y="8063"/>
                    </a:cubicBezTo>
                    <a:lnTo>
                      <a:pt x="12939" y="8063"/>
                    </a:lnTo>
                    <a:cubicBezTo>
                      <a:pt x="13100" y="8063"/>
                      <a:pt x="13262" y="8017"/>
                      <a:pt x="13401" y="7925"/>
                    </a:cubicBezTo>
                    <a:cubicBezTo>
                      <a:pt x="14140" y="7393"/>
                      <a:pt x="16335" y="5245"/>
                      <a:pt x="13378" y="323"/>
                    </a:cubicBezTo>
                    <a:cubicBezTo>
                      <a:pt x="13262" y="116"/>
                      <a:pt x="13008" y="0"/>
                      <a:pt x="127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1" name="Google Shape;673;p50">
                <a:extLst>
                  <a:ext uri="{FF2B5EF4-FFF2-40B4-BE49-F238E27FC236}">
                    <a16:creationId xmlns:a16="http://schemas.microsoft.com/office/drawing/2014/main" id="{C9530EC9-676B-8775-5F2D-0BBF7F8A8493}"/>
                  </a:ext>
                </a:extLst>
              </p:cNvPr>
              <p:cNvSpPr/>
              <p:nvPr/>
            </p:nvSpPr>
            <p:spPr>
              <a:xfrm>
                <a:off x="2047212" y="3716476"/>
                <a:ext cx="995706" cy="482311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7510" extrusionOk="0">
                    <a:moveTo>
                      <a:pt x="12038" y="208"/>
                    </a:moveTo>
                    <a:cubicBezTo>
                      <a:pt x="12222" y="208"/>
                      <a:pt x="12430" y="324"/>
                      <a:pt x="12523" y="462"/>
                    </a:cubicBezTo>
                    <a:cubicBezTo>
                      <a:pt x="15226" y="4829"/>
                      <a:pt x="13239" y="6700"/>
                      <a:pt x="12569" y="7186"/>
                    </a:cubicBezTo>
                    <a:cubicBezTo>
                      <a:pt x="12453" y="7255"/>
                      <a:pt x="12338" y="7301"/>
                      <a:pt x="12199" y="7301"/>
                    </a:cubicBezTo>
                    <a:lnTo>
                      <a:pt x="3304" y="7301"/>
                    </a:lnTo>
                    <a:cubicBezTo>
                      <a:pt x="3166" y="7301"/>
                      <a:pt x="3050" y="7255"/>
                      <a:pt x="2958" y="7186"/>
                    </a:cubicBezTo>
                    <a:cubicBezTo>
                      <a:pt x="2288" y="6700"/>
                      <a:pt x="301" y="4829"/>
                      <a:pt x="3004" y="462"/>
                    </a:cubicBezTo>
                    <a:cubicBezTo>
                      <a:pt x="3096" y="324"/>
                      <a:pt x="3281" y="208"/>
                      <a:pt x="3489" y="208"/>
                    </a:cubicBezTo>
                    <a:close/>
                    <a:moveTo>
                      <a:pt x="3489" y="0"/>
                    </a:moveTo>
                    <a:cubicBezTo>
                      <a:pt x="3212" y="0"/>
                      <a:pt x="2935" y="139"/>
                      <a:pt x="2819" y="347"/>
                    </a:cubicBezTo>
                    <a:cubicBezTo>
                      <a:pt x="1" y="4875"/>
                      <a:pt x="2103" y="6862"/>
                      <a:pt x="2819" y="7370"/>
                    </a:cubicBezTo>
                    <a:cubicBezTo>
                      <a:pt x="2958" y="7463"/>
                      <a:pt x="3120" y="7509"/>
                      <a:pt x="3304" y="7509"/>
                    </a:cubicBezTo>
                    <a:lnTo>
                      <a:pt x="12199" y="7509"/>
                    </a:lnTo>
                    <a:cubicBezTo>
                      <a:pt x="12384" y="7509"/>
                      <a:pt x="12546" y="7463"/>
                      <a:pt x="12684" y="7370"/>
                    </a:cubicBezTo>
                    <a:cubicBezTo>
                      <a:pt x="13401" y="6862"/>
                      <a:pt x="15503" y="4875"/>
                      <a:pt x="12708" y="347"/>
                    </a:cubicBezTo>
                    <a:cubicBezTo>
                      <a:pt x="12569" y="139"/>
                      <a:pt x="12315" y="0"/>
                      <a:pt x="120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2" name="Google Shape;674;p50">
                <a:extLst>
                  <a:ext uri="{FF2B5EF4-FFF2-40B4-BE49-F238E27FC236}">
                    <a16:creationId xmlns:a16="http://schemas.microsoft.com/office/drawing/2014/main" id="{2B5FC90C-1FD8-54EE-C5B0-9BC0FA3E833C}"/>
                  </a:ext>
                </a:extLst>
              </p:cNvPr>
              <p:cNvSpPr/>
              <p:nvPr/>
            </p:nvSpPr>
            <p:spPr>
              <a:xfrm>
                <a:off x="2195561" y="3443473"/>
                <a:ext cx="698933" cy="13423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09" extrusionOk="0">
                    <a:moveTo>
                      <a:pt x="93" y="0"/>
                    </a:moveTo>
                    <a:cubicBezTo>
                      <a:pt x="47" y="0"/>
                      <a:pt x="1" y="46"/>
                      <a:pt x="1" y="93"/>
                    </a:cubicBezTo>
                    <a:cubicBezTo>
                      <a:pt x="1" y="162"/>
                      <a:pt x="47" y="208"/>
                      <a:pt x="93" y="208"/>
                    </a:cubicBezTo>
                    <a:lnTo>
                      <a:pt x="10790" y="208"/>
                    </a:lnTo>
                    <a:cubicBezTo>
                      <a:pt x="10837" y="208"/>
                      <a:pt x="10883" y="162"/>
                      <a:pt x="10883" y="93"/>
                    </a:cubicBezTo>
                    <a:cubicBezTo>
                      <a:pt x="10883" y="46"/>
                      <a:pt x="10837" y="0"/>
                      <a:pt x="10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3" name="Google Shape;675;p50">
                <a:extLst>
                  <a:ext uri="{FF2B5EF4-FFF2-40B4-BE49-F238E27FC236}">
                    <a16:creationId xmlns:a16="http://schemas.microsoft.com/office/drawing/2014/main" id="{28BBB972-DDB2-3B3B-A777-FDADBF0EA51B}"/>
                  </a:ext>
                </a:extLst>
              </p:cNvPr>
              <p:cNvSpPr/>
              <p:nvPr/>
            </p:nvSpPr>
            <p:spPr>
              <a:xfrm>
                <a:off x="2195561" y="3473143"/>
                <a:ext cx="698933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32" extrusionOk="0">
                    <a:moveTo>
                      <a:pt x="93" y="0"/>
                    </a:moveTo>
                    <a:cubicBezTo>
                      <a:pt x="47" y="0"/>
                      <a:pt x="1" y="47"/>
                      <a:pt x="1" y="116"/>
                    </a:cubicBezTo>
                    <a:cubicBezTo>
                      <a:pt x="1" y="185"/>
                      <a:pt x="47" y="231"/>
                      <a:pt x="93" y="231"/>
                    </a:cubicBezTo>
                    <a:lnTo>
                      <a:pt x="10790" y="231"/>
                    </a:lnTo>
                    <a:cubicBezTo>
                      <a:pt x="10837" y="231"/>
                      <a:pt x="10883" y="185"/>
                      <a:pt x="10883" y="116"/>
                    </a:cubicBezTo>
                    <a:cubicBezTo>
                      <a:pt x="10883" y="47"/>
                      <a:pt x="10837" y="0"/>
                      <a:pt x="10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4" name="Google Shape;676;p50">
                <a:extLst>
                  <a:ext uri="{FF2B5EF4-FFF2-40B4-BE49-F238E27FC236}">
                    <a16:creationId xmlns:a16="http://schemas.microsoft.com/office/drawing/2014/main" id="{9B0EEF14-F34C-4CE4-FE70-396C7C9E0C35}"/>
                  </a:ext>
                </a:extLst>
              </p:cNvPr>
              <p:cNvSpPr/>
              <p:nvPr/>
            </p:nvSpPr>
            <p:spPr>
              <a:xfrm>
                <a:off x="2195561" y="3504290"/>
                <a:ext cx="698933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32" extrusionOk="0">
                    <a:moveTo>
                      <a:pt x="93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32"/>
                      <a:pt x="93" y="232"/>
                    </a:cubicBezTo>
                    <a:lnTo>
                      <a:pt x="10790" y="232"/>
                    </a:lnTo>
                    <a:cubicBezTo>
                      <a:pt x="10837" y="232"/>
                      <a:pt x="10883" y="162"/>
                      <a:pt x="10883" y="116"/>
                    </a:cubicBezTo>
                    <a:cubicBezTo>
                      <a:pt x="10883" y="47"/>
                      <a:pt x="10837" y="1"/>
                      <a:pt x="107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5" name="Google Shape;677;p50">
                <a:extLst>
                  <a:ext uri="{FF2B5EF4-FFF2-40B4-BE49-F238E27FC236}">
                    <a16:creationId xmlns:a16="http://schemas.microsoft.com/office/drawing/2014/main" id="{AEC8F403-E9D2-D82D-7E04-83C2A1F1EC9C}"/>
                  </a:ext>
                </a:extLst>
              </p:cNvPr>
              <p:cNvSpPr/>
              <p:nvPr/>
            </p:nvSpPr>
            <p:spPr>
              <a:xfrm>
                <a:off x="2195561" y="3535437"/>
                <a:ext cx="698933" cy="13423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09" extrusionOk="0">
                    <a:moveTo>
                      <a:pt x="93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09"/>
                      <a:pt x="93" y="209"/>
                    </a:cubicBezTo>
                    <a:lnTo>
                      <a:pt x="10790" y="209"/>
                    </a:lnTo>
                    <a:cubicBezTo>
                      <a:pt x="10837" y="209"/>
                      <a:pt x="10883" y="162"/>
                      <a:pt x="10883" y="116"/>
                    </a:cubicBezTo>
                    <a:cubicBezTo>
                      <a:pt x="10883" y="47"/>
                      <a:pt x="10837" y="1"/>
                      <a:pt x="107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6" name="Google Shape;678;p50">
                <a:extLst>
                  <a:ext uri="{FF2B5EF4-FFF2-40B4-BE49-F238E27FC236}">
                    <a16:creationId xmlns:a16="http://schemas.microsoft.com/office/drawing/2014/main" id="{466A8072-0D8C-6516-C571-DB9E4C295499}"/>
                  </a:ext>
                </a:extLst>
              </p:cNvPr>
              <p:cNvSpPr/>
              <p:nvPr/>
            </p:nvSpPr>
            <p:spPr>
              <a:xfrm>
                <a:off x="2928575" y="3651485"/>
                <a:ext cx="102435" cy="260936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4063" extrusionOk="0">
                    <a:moveTo>
                      <a:pt x="154" y="0"/>
                    </a:moveTo>
                    <a:cubicBezTo>
                      <a:pt x="133" y="0"/>
                      <a:pt x="112" y="6"/>
                      <a:pt x="93" y="19"/>
                    </a:cubicBezTo>
                    <a:cubicBezTo>
                      <a:pt x="23" y="42"/>
                      <a:pt x="0" y="134"/>
                      <a:pt x="23" y="204"/>
                    </a:cubicBezTo>
                    <a:cubicBezTo>
                      <a:pt x="670" y="1544"/>
                      <a:pt x="1109" y="2791"/>
                      <a:pt x="1294" y="3947"/>
                    </a:cubicBezTo>
                    <a:cubicBezTo>
                      <a:pt x="1317" y="4016"/>
                      <a:pt x="1363" y="4062"/>
                      <a:pt x="1433" y="4062"/>
                    </a:cubicBezTo>
                    <a:lnTo>
                      <a:pt x="1456" y="4062"/>
                    </a:lnTo>
                    <a:cubicBezTo>
                      <a:pt x="1548" y="4039"/>
                      <a:pt x="1594" y="3970"/>
                      <a:pt x="1594" y="3900"/>
                    </a:cubicBezTo>
                    <a:cubicBezTo>
                      <a:pt x="1386" y="2722"/>
                      <a:pt x="947" y="1428"/>
                      <a:pt x="300" y="88"/>
                    </a:cubicBezTo>
                    <a:cubicBezTo>
                      <a:pt x="267" y="38"/>
                      <a:pt x="210" y="0"/>
                      <a:pt x="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7" name="Google Shape;679;p50">
                <a:extLst>
                  <a:ext uri="{FF2B5EF4-FFF2-40B4-BE49-F238E27FC236}">
                    <a16:creationId xmlns:a16="http://schemas.microsoft.com/office/drawing/2014/main" id="{E205C5C4-D498-5D74-1540-FE5AE02D4F49}"/>
                  </a:ext>
                </a:extLst>
              </p:cNvPr>
              <p:cNvSpPr/>
              <p:nvPr/>
            </p:nvSpPr>
            <p:spPr>
              <a:xfrm>
                <a:off x="3008658" y="3972846"/>
                <a:ext cx="31212" cy="129473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016" extrusionOk="0">
                    <a:moveTo>
                      <a:pt x="351" y="1"/>
                    </a:moveTo>
                    <a:cubicBezTo>
                      <a:pt x="342" y="1"/>
                      <a:pt x="333" y="2"/>
                      <a:pt x="324" y="5"/>
                    </a:cubicBezTo>
                    <a:cubicBezTo>
                      <a:pt x="232" y="5"/>
                      <a:pt x="186" y="75"/>
                      <a:pt x="186" y="144"/>
                    </a:cubicBezTo>
                    <a:cubicBezTo>
                      <a:pt x="186" y="745"/>
                      <a:pt x="139" y="1299"/>
                      <a:pt x="24" y="1830"/>
                    </a:cubicBezTo>
                    <a:cubicBezTo>
                      <a:pt x="1" y="1923"/>
                      <a:pt x="47" y="1992"/>
                      <a:pt x="139" y="2015"/>
                    </a:cubicBezTo>
                    <a:lnTo>
                      <a:pt x="162" y="2015"/>
                    </a:lnTo>
                    <a:cubicBezTo>
                      <a:pt x="232" y="2015"/>
                      <a:pt x="301" y="1969"/>
                      <a:pt x="301" y="1900"/>
                    </a:cubicBezTo>
                    <a:cubicBezTo>
                      <a:pt x="440" y="1345"/>
                      <a:pt x="486" y="745"/>
                      <a:pt x="463" y="144"/>
                    </a:cubicBezTo>
                    <a:cubicBezTo>
                      <a:pt x="463" y="64"/>
                      <a:pt x="410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8" name="Google Shape;680;p50">
                <a:extLst>
                  <a:ext uri="{FF2B5EF4-FFF2-40B4-BE49-F238E27FC236}">
                    <a16:creationId xmlns:a16="http://schemas.microsoft.com/office/drawing/2014/main" id="{AF895BC3-E0F0-50ED-20EC-C4C4FF8D880E}"/>
                  </a:ext>
                </a:extLst>
              </p:cNvPr>
              <p:cNvSpPr/>
              <p:nvPr/>
            </p:nvSpPr>
            <p:spPr>
              <a:xfrm>
                <a:off x="2045735" y="3962763"/>
                <a:ext cx="108408" cy="283478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4414" extrusionOk="0">
                    <a:moveTo>
                      <a:pt x="255" y="1"/>
                    </a:moveTo>
                    <a:cubicBezTo>
                      <a:pt x="185" y="1"/>
                      <a:pt x="116" y="70"/>
                      <a:pt x="116" y="139"/>
                    </a:cubicBezTo>
                    <a:cubicBezTo>
                      <a:pt x="0" y="2311"/>
                      <a:pt x="763" y="3628"/>
                      <a:pt x="1433" y="4367"/>
                    </a:cubicBezTo>
                    <a:cubicBezTo>
                      <a:pt x="1456" y="4390"/>
                      <a:pt x="1479" y="4413"/>
                      <a:pt x="1525" y="4413"/>
                    </a:cubicBezTo>
                    <a:cubicBezTo>
                      <a:pt x="1572" y="4413"/>
                      <a:pt x="1595" y="4413"/>
                      <a:pt x="1618" y="4367"/>
                    </a:cubicBezTo>
                    <a:cubicBezTo>
                      <a:pt x="1687" y="4321"/>
                      <a:pt x="1687" y="4229"/>
                      <a:pt x="1641" y="4182"/>
                    </a:cubicBezTo>
                    <a:cubicBezTo>
                      <a:pt x="1017" y="3489"/>
                      <a:pt x="278" y="2219"/>
                      <a:pt x="393" y="162"/>
                    </a:cubicBezTo>
                    <a:cubicBezTo>
                      <a:pt x="393" y="70"/>
                      <a:pt x="347" y="1"/>
                      <a:pt x="2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9" name="Google Shape;681;p50">
                <a:extLst>
                  <a:ext uri="{FF2B5EF4-FFF2-40B4-BE49-F238E27FC236}">
                    <a16:creationId xmlns:a16="http://schemas.microsoft.com/office/drawing/2014/main" id="{ABFE98C3-B9A5-3746-A970-6CB1EF59DAA6}"/>
                  </a:ext>
                </a:extLst>
              </p:cNvPr>
              <p:cNvSpPr/>
              <p:nvPr/>
            </p:nvSpPr>
            <p:spPr>
              <a:xfrm>
                <a:off x="2281617" y="3802532"/>
                <a:ext cx="519432" cy="26781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17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16"/>
                      <a:pt x="140" y="416"/>
                    </a:cubicBezTo>
                    <a:lnTo>
                      <a:pt x="7972" y="416"/>
                    </a:lnTo>
                    <a:cubicBezTo>
                      <a:pt x="8041" y="416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00" name="Google Shape;682;p50">
                <a:extLst>
                  <a:ext uri="{FF2B5EF4-FFF2-40B4-BE49-F238E27FC236}">
                    <a16:creationId xmlns:a16="http://schemas.microsoft.com/office/drawing/2014/main" id="{559194A2-3262-BDE8-70ED-3B16DC87010E}"/>
                  </a:ext>
                </a:extLst>
              </p:cNvPr>
              <p:cNvSpPr/>
              <p:nvPr/>
            </p:nvSpPr>
            <p:spPr>
              <a:xfrm>
                <a:off x="2281617" y="3875230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01" name="Google Shape;683;p50">
                <a:extLst>
                  <a:ext uri="{FF2B5EF4-FFF2-40B4-BE49-F238E27FC236}">
                    <a16:creationId xmlns:a16="http://schemas.microsoft.com/office/drawing/2014/main" id="{7C075410-80BA-0A26-36E2-ADB391528939}"/>
                  </a:ext>
                </a:extLst>
              </p:cNvPr>
              <p:cNvSpPr/>
              <p:nvPr/>
            </p:nvSpPr>
            <p:spPr>
              <a:xfrm>
                <a:off x="2281617" y="3947928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1"/>
                    </a:moveTo>
                    <a:cubicBezTo>
                      <a:pt x="70" y="1"/>
                      <a:pt x="1" y="93"/>
                      <a:pt x="1" y="232"/>
                    </a:cubicBezTo>
                    <a:cubicBezTo>
                      <a:pt x="1" y="347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47"/>
                      <a:pt x="8087" y="232"/>
                    </a:cubicBezTo>
                    <a:cubicBezTo>
                      <a:pt x="8087" y="93"/>
                      <a:pt x="8041" y="1"/>
                      <a:pt x="79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02" name="Google Shape;684;p50">
                <a:extLst>
                  <a:ext uri="{FF2B5EF4-FFF2-40B4-BE49-F238E27FC236}">
                    <a16:creationId xmlns:a16="http://schemas.microsoft.com/office/drawing/2014/main" id="{C9045FDC-B066-2AA0-923D-E94380385315}"/>
                  </a:ext>
                </a:extLst>
              </p:cNvPr>
              <p:cNvSpPr/>
              <p:nvPr/>
            </p:nvSpPr>
            <p:spPr>
              <a:xfrm>
                <a:off x="2281617" y="4017672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03" name="Google Shape;685;p50">
                <a:extLst>
                  <a:ext uri="{FF2B5EF4-FFF2-40B4-BE49-F238E27FC236}">
                    <a16:creationId xmlns:a16="http://schemas.microsoft.com/office/drawing/2014/main" id="{9800CDBC-7D29-92E2-A9B4-4CAFFD02AE2B}"/>
                  </a:ext>
                </a:extLst>
              </p:cNvPr>
              <p:cNvSpPr/>
              <p:nvPr/>
            </p:nvSpPr>
            <p:spPr>
              <a:xfrm>
                <a:off x="2281617" y="4090370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47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47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9" name="Google Shape;686;p50">
              <a:extLst>
                <a:ext uri="{FF2B5EF4-FFF2-40B4-BE49-F238E27FC236}">
                  <a16:creationId xmlns:a16="http://schemas.microsoft.com/office/drawing/2014/main" id="{2A36C46C-43FD-4ADB-9EDD-91E66BE5EF5B}"/>
                </a:ext>
              </a:extLst>
            </p:cNvPr>
            <p:cNvGrpSpPr/>
            <p:nvPr/>
          </p:nvGrpSpPr>
          <p:grpSpPr>
            <a:xfrm>
              <a:off x="6684370" y="894780"/>
              <a:ext cx="1706115" cy="1863659"/>
              <a:chOff x="6684370" y="894780"/>
              <a:chExt cx="1706115" cy="1863659"/>
            </a:xfrm>
          </p:grpSpPr>
          <p:sp>
            <p:nvSpPr>
              <p:cNvPr id="58" name="Google Shape;687;p50">
                <a:extLst>
                  <a:ext uri="{FF2B5EF4-FFF2-40B4-BE49-F238E27FC236}">
                    <a16:creationId xmlns:a16="http://schemas.microsoft.com/office/drawing/2014/main" id="{8F489445-E746-89F6-9545-AE9047D57151}"/>
                  </a:ext>
                </a:extLst>
              </p:cNvPr>
              <p:cNvSpPr/>
              <p:nvPr/>
            </p:nvSpPr>
            <p:spPr>
              <a:xfrm>
                <a:off x="6684370" y="1484213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9" name="Google Shape;688;p50">
                <a:extLst>
                  <a:ext uri="{FF2B5EF4-FFF2-40B4-BE49-F238E27FC236}">
                    <a16:creationId xmlns:a16="http://schemas.microsoft.com/office/drawing/2014/main" id="{1B5A4EFF-8128-EE50-7EAE-A6299431C06F}"/>
                  </a:ext>
                </a:extLst>
              </p:cNvPr>
              <p:cNvSpPr/>
              <p:nvPr/>
            </p:nvSpPr>
            <p:spPr>
              <a:xfrm>
                <a:off x="7982560" y="894780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689;p50">
                <a:extLst>
                  <a:ext uri="{FF2B5EF4-FFF2-40B4-BE49-F238E27FC236}">
                    <a16:creationId xmlns:a16="http://schemas.microsoft.com/office/drawing/2014/main" id="{26DBA992-84F3-52DC-82FA-E5B897F236F1}"/>
                  </a:ext>
                </a:extLst>
              </p:cNvPr>
              <p:cNvSpPr/>
              <p:nvPr/>
            </p:nvSpPr>
            <p:spPr>
              <a:xfrm rot="10800000">
                <a:off x="8162185" y="1660484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1" name="Google Shape;690;p50">
                <a:extLst>
                  <a:ext uri="{FF2B5EF4-FFF2-40B4-BE49-F238E27FC236}">
                    <a16:creationId xmlns:a16="http://schemas.microsoft.com/office/drawing/2014/main" id="{697A9891-D1DD-D794-594C-3C356DD145CA}"/>
                  </a:ext>
                </a:extLst>
              </p:cNvPr>
              <p:cNvSpPr/>
              <p:nvPr/>
            </p:nvSpPr>
            <p:spPr>
              <a:xfrm rot="10800000">
                <a:off x="7109898" y="2052706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2" name="Google Shape;691;p50">
                <a:extLst>
                  <a:ext uri="{FF2B5EF4-FFF2-40B4-BE49-F238E27FC236}">
                    <a16:creationId xmlns:a16="http://schemas.microsoft.com/office/drawing/2014/main" id="{0EF1F9A4-32BF-8CF4-39A5-E9BC0B6D5D2E}"/>
                  </a:ext>
                </a:extLst>
              </p:cNvPr>
              <p:cNvSpPr/>
              <p:nvPr/>
            </p:nvSpPr>
            <p:spPr>
              <a:xfrm rot="10800000">
                <a:off x="7942738" y="2677739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3" name="Google Shape;692;p50">
                <a:extLst>
                  <a:ext uri="{FF2B5EF4-FFF2-40B4-BE49-F238E27FC236}">
                    <a16:creationId xmlns:a16="http://schemas.microsoft.com/office/drawing/2014/main" id="{B1411B57-7415-BFDF-F86B-3FC334A17CF2}"/>
                  </a:ext>
                </a:extLst>
              </p:cNvPr>
              <p:cNvSpPr/>
              <p:nvPr/>
            </p:nvSpPr>
            <p:spPr>
              <a:xfrm rot="10800000">
                <a:off x="7608753" y="2052710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88" name="Google Shape;693;p50">
                <a:extLst>
                  <a:ext uri="{FF2B5EF4-FFF2-40B4-BE49-F238E27FC236}">
                    <a16:creationId xmlns:a16="http://schemas.microsoft.com/office/drawing/2014/main" id="{ECAFD54B-1B9E-41B5-200F-2DB456CFCF65}"/>
                  </a:ext>
                </a:extLst>
              </p:cNvPr>
              <p:cNvSpPr/>
              <p:nvPr/>
            </p:nvSpPr>
            <p:spPr>
              <a:xfrm rot="10800000">
                <a:off x="7380456" y="1255924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50" name="Google Shape;694;p50">
              <a:extLst>
                <a:ext uri="{FF2B5EF4-FFF2-40B4-BE49-F238E27FC236}">
                  <a16:creationId xmlns:a16="http://schemas.microsoft.com/office/drawing/2014/main" id="{4A8BC0A0-8204-9236-CF73-84595DB9EB1F}"/>
                </a:ext>
              </a:extLst>
            </p:cNvPr>
            <p:cNvGrpSpPr/>
            <p:nvPr/>
          </p:nvGrpSpPr>
          <p:grpSpPr>
            <a:xfrm rot="-2438726" flipH="1">
              <a:off x="6999545" y="1824201"/>
              <a:ext cx="691731" cy="2402943"/>
              <a:chOff x="2851617" y="556992"/>
              <a:chExt cx="528288" cy="1396673"/>
            </a:xfrm>
          </p:grpSpPr>
          <p:sp>
            <p:nvSpPr>
              <p:cNvPr id="51" name="Google Shape;695;p50">
                <a:extLst>
                  <a:ext uri="{FF2B5EF4-FFF2-40B4-BE49-F238E27FC236}">
                    <a16:creationId xmlns:a16="http://schemas.microsoft.com/office/drawing/2014/main" id="{C80A7896-EDF9-6342-E16E-EEBEE2FA8793}"/>
                  </a:ext>
                </a:extLst>
              </p:cNvPr>
              <p:cNvSpPr/>
              <p:nvPr/>
            </p:nvSpPr>
            <p:spPr>
              <a:xfrm>
                <a:off x="2851617" y="556992"/>
                <a:ext cx="528288" cy="1156592"/>
              </a:xfrm>
              <a:custGeom>
                <a:avLst/>
                <a:gdLst/>
                <a:ahLst/>
                <a:cxnLst/>
                <a:rect l="l" t="t" r="r" b="b"/>
                <a:pathLst>
                  <a:path w="14441" h="31616" extrusionOk="0">
                    <a:moveTo>
                      <a:pt x="12841" y="1"/>
                    </a:moveTo>
                    <a:cubicBezTo>
                      <a:pt x="11409" y="1"/>
                      <a:pt x="8259" y="2207"/>
                      <a:pt x="7994" y="2574"/>
                    </a:cubicBezTo>
                    <a:cubicBezTo>
                      <a:pt x="7671" y="3013"/>
                      <a:pt x="7856" y="4677"/>
                      <a:pt x="7856" y="4677"/>
                    </a:cubicBezTo>
                    <a:lnTo>
                      <a:pt x="7209" y="3591"/>
                    </a:lnTo>
                    <a:cubicBezTo>
                      <a:pt x="5661" y="5485"/>
                      <a:pt x="4020" y="8812"/>
                      <a:pt x="3951" y="9667"/>
                    </a:cubicBezTo>
                    <a:cubicBezTo>
                      <a:pt x="3882" y="10522"/>
                      <a:pt x="5222" y="13133"/>
                      <a:pt x="5222" y="13133"/>
                    </a:cubicBezTo>
                    <a:lnTo>
                      <a:pt x="3350" y="11123"/>
                    </a:lnTo>
                    <a:cubicBezTo>
                      <a:pt x="1687" y="13664"/>
                      <a:pt x="1548" y="17384"/>
                      <a:pt x="1548" y="17384"/>
                    </a:cubicBezTo>
                    <a:lnTo>
                      <a:pt x="3142" y="19163"/>
                    </a:lnTo>
                    <a:lnTo>
                      <a:pt x="1387" y="18054"/>
                    </a:lnTo>
                    <a:lnTo>
                      <a:pt x="971" y="20364"/>
                    </a:lnTo>
                    <a:lnTo>
                      <a:pt x="3281" y="22697"/>
                    </a:lnTo>
                    <a:cubicBezTo>
                      <a:pt x="1987" y="21750"/>
                      <a:pt x="786" y="21034"/>
                      <a:pt x="786" y="21034"/>
                    </a:cubicBezTo>
                    <a:cubicBezTo>
                      <a:pt x="786" y="21034"/>
                      <a:pt x="0" y="25100"/>
                      <a:pt x="70" y="26048"/>
                    </a:cubicBezTo>
                    <a:cubicBezTo>
                      <a:pt x="139" y="26972"/>
                      <a:pt x="3096" y="29490"/>
                      <a:pt x="3096" y="29490"/>
                    </a:cubicBezTo>
                    <a:lnTo>
                      <a:pt x="70" y="27642"/>
                    </a:lnTo>
                    <a:lnTo>
                      <a:pt x="70" y="27642"/>
                    </a:lnTo>
                    <a:cubicBezTo>
                      <a:pt x="70" y="29490"/>
                      <a:pt x="4367" y="31616"/>
                      <a:pt x="4367" y="31616"/>
                    </a:cubicBezTo>
                    <a:cubicBezTo>
                      <a:pt x="7417" y="28889"/>
                      <a:pt x="10536" y="28589"/>
                      <a:pt x="10559" y="27457"/>
                    </a:cubicBezTo>
                    <a:cubicBezTo>
                      <a:pt x="10605" y="26325"/>
                      <a:pt x="10882" y="25308"/>
                      <a:pt x="10882" y="25308"/>
                    </a:cubicBezTo>
                    <a:cubicBezTo>
                      <a:pt x="10615" y="25249"/>
                      <a:pt x="10315" y="25225"/>
                      <a:pt x="10008" y="25225"/>
                    </a:cubicBezTo>
                    <a:cubicBezTo>
                      <a:pt x="8883" y="25225"/>
                      <a:pt x="7671" y="25539"/>
                      <a:pt x="7671" y="25539"/>
                    </a:cubicBezTo>
                    <a:cubicBezTo>
                      <a:pt x="9265" y="24500"/>
                      <a:pt x="10882" y="24338"/>
                      <a:pt x="10882" y="24338"/>
                    </a:cubicBezTo>
                    <a:cubicBezTo>
                      <a:pt x="10674" y="20849"/>
                      <a:pt x="11852" y="16344"/>
                      <a:pt x="11852" y="16344"/>
                    </a:cubicBezTo>
                    <a:lnTo>
                      <a:pt x="11852" y="16344"/>
                    </a:lnTo>
                    <a:cubicBezTo>
                      <a:pt x="10397" y="16737"/>
                      <a:pt x="7417" y="18400"/>
                      <a:pt x="7417" y="18400"/>
                    </a:cubicBezTo>
                    <a:cubicBezTo>
                      <a:pt x="8733" y="16598"/>
                      <a:pt x="12153" y="15235"/>
                      <a:pt x="12153" y="15235"/>
                    </a:cubicBezTo>
                    <a:cubicBezTo>
                      <a:pt x="12037" y="12902"/>
                      <a:pt x="13493" y="8905"/>
                      <a:pt x="13493" y="8905"/>
                    </a:cubicBezTo>
                    <a:lnTo>
                      <a:pt x="13493" y="8905"/>
                    </a:lnTo>
                    <a:cubicBezTo>
                      <a:pt x="11229" y="9228"/>
                      <a:pt x="9958" y="10129"/>
                      <a:pt x="9958" y="10129"/>
                    </a:cubicBezTo>
                    <a:cubicBezTo>
                      <a:pt x="10559" y="8466"/>
                      <a:pt x="13354" y="7842"/>
                      <a:pt x="13886" y="7334"/>
                    </a:cubicBezTo>
                    <a:cubicBezTo>
                      <a:pt x="14417" y="6848"/>
                      <a:pt x="14440" y="5393"/>
                      <a:pt x="14140" y="3914"/>
                    </a:cubicBezTo>
                    <a:cubicBezTo>
                      <a:pt x="13839" y="2459"/>
                      <a:pt x="13862" y="518"/>
                      <a:pt x="13308" y="125"/>
                    </a:cubicBezTo>
                    <a:cubicBezTo>
                      <a:pt x="13189" y="39"/>
                      <a:pt x="13030" y="1"/>
                      <a:pt x="128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2" name="Google Shape;696;p50">
                <a:extLst>
                  <a:ext uri="{FF2B5EF4-FFF2-40B4-BE49-F238E27FC236}">
                    <a16:creationId xmlns:a16="http://schemas.microsoft.com/office/drawing/2014/main" id="{10534E64-F188-F6ED-8526-46DA8E2065FC}"/>
                  </a:ext>
                </a:extLst>
              </p:cNvPr>
              <p:cNvSpPr/>
              <p:nvPr/>
            </p:nvSpPr>
            <p:spPr>
              <a:xfrm>
                <a:off x="3001205" y="700751"/>
                <a:ext cx="250224" cy="1252914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34249" extrusionOk="0">
                    <a:moveTo>
                      <a:pt x="6669" y="1"/>
                    </a:moveTo>
                    <a:cubicBezTo>
                      <a:pt x="6613" y="1"/>
                      <a:pt x="6556" y="27"/>
                      <a:pt x="6539" y="78"/>
                    </a:cubicBezTo>
                    <a:cubicBezTo>
                      <a:pt x="5361" y="2759"/>
                      <a:pt x="4367" y="5485"/>
                      <a:pt x="3489" y="8280"/>
                    </a:cubicBezTo>
                    <a:cubicBezTo>
                      <a:pt x="1341" y="15211"/>
                      <a:pt x="1" y="22512"/>
                      <a:pt x="24" y="29790"/>
                    </a:cubicBezTo>
                    <a:lnTo>
                      <a:pt x="24" y="30876"/>
                    </a:lnTo>
                    <a:lnTo>
                      <a:pt x="70" y="31985"/>
                    </a:lnTo>
                    <a:cubicBezTo>
                      <a:pt x="116" y="32701"/>
                      <a:pt x="139" y="33440"/>
                      <a:pt x="209" y="34156"/>
                    </a:cubicBezTo>
                    <a:cubicBezTo>
                      <a:pt x="209" y="34203"/>
                      <a:pt x="255" y="34249"/>
                      <a:pt x="301" y="34249"/>
                    </a:cubicBezTo>
                    <a:cubicBezTo>
                      <a:pt x="370" y="34249"/>
                      <a:pt x="393" y="34203"/>
                      <a:pt x="393" y="34133"/>
                    </a:cubicBezTo>
                    <a:cubicBezTo>
                      <a:pt x="370" y="30876"/>
                      <a:pt x="393" y="27618"/>
                      <a:pt x="763" y="24384"/>
                    </a:cubicBezTo>
                    <a:cubicBezTo>
                      <a:pt x="1017" y="22304"/>
                      <a:pt x="1318" y="19971"/>
                      <a:pt x="1687" y="17914"/>
                    </a:cubicBezTo>
                    <a:cubicBezTo>
                      <a:pt x="2819" y="11884"/>
                      <a:pt x="4413" y="5854"/>
                      <a:pt x="6793" y="194"/>
                    </a:cubicBezTo>
                    <a:lnTo>
                      <a:pt x="6793" y="217"/>
                    </a:lnTo>
                    <a:cubicBezTo>
                      <a:pt x="6839" y="125"/>
                      <a:pt x="6793" y="32"/>
                      <a:pt x="6724" y="9"/>
                    </a:cubicBezTo>
                    <a:cubicBezTo>
                      <a:pt x="6706" y="3"/>
                      <a:pt x="6688" y="1"/>
                      <a:pt x="66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" name="Google Shape;697;p50">
                <a:extLst>
                  <a:ext uri="{FF2B5EF4-FFF2-40B4-BE49-F238E27FC236}">
                    <a16:creationId xmlns:a16="http://schemas.microsoft.com/office/drawing/2014/main" id="{4F3E4432-539A-024B-378C-79EEA855B5FD}"/>
                  </a:ext>
                </a:extLst>
              </p:cNvPr>
              <p:cNvSpPr/>
              <p:nvPr/>
            </p:nvSpPr>
            <p:spPr>
              <a:xfrm>
                <a:off x="3035007" y="1339345"/>
                <a:ext cx="222348" cy="88639"/>
              </a:xfrm>
              <a:custGeom>
                <a:avLst/>
                <a:gdLst/>
                <a:ahLst/>
                <a:cxnLst/>
                <a:rect l="l" t="t" r="r" b="b"/>
                <a:pathLst>
                  <a:path w="6078" h="2423" extrusionOk="0">
                    <a:moveTo>
                      <a:pt x="5931" y="1"/>
                    </a:moveTo>
                    <a:cubicBezTo>
                      <a:pt x="5910" y="1"/>
                      <a:pt x="5888" y="7"/>
                      <a:pt x="5869" y="20"/>
                    </a:cubicBezTo>
                    <a:lnTo>
                      <a:pt x="116" y="2145"/>
                    </a:lnTo>
                    <a:cubicBezTo>
                      <a:pt x="47" y="2168"/>
                      <a:pt x="1" y="2261"/>
                      <a:pt x="24" y="2330"/>
                    </a:cubicBezTo>
                    <a:cubicBezTo>
                      <a:pt x="47" y="2376"/>
                      <a:pt x="116" y="2422"/>
                      <a:pt x="163" y="2422"/>
                    </a:cubicBezTo>
                    <a:cubicBezTo>
                      <a:pt x="186" y="2422"/>
                      <a:pt x="186" y="2422"/>
                      <a:pt x="209" y="2399"/>
                    </a:cubicBezTo>
                    <a:lnTo>
                      <a:pt x="5962" y="274"/>
                    </a:lnTo>
                    <a:cubicBezTo>
                      <a:pt x="6054" y="251"/>
                      <a:pt x="6077" y="158"/>
                      <a:pt x="6054" y="89"/>
                    </a:cubicBezTo>
                    <a:cubicBezTo>
                      <a:pt x="6037" y="39"/>
                      <a:pt x="5985" y="1"/>
                      <a:pt x="59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698;p50">
                <a:extLst>
                  <a:ext uri="{FF2B5EF4-FFF2-40B4-BE49-F238E27FC236}">
                    <a16:creationId xmlns:a16="http://schemas.microsoft.com/office/drawing/2014/main" id="{947CF270-9D68-EB18-2122-A78FF71342C0}"/>
                  </a:ext>
                </a:extLst>
              </p:cNvPr>
              <p:cNvSpPr/>
              <p:nvPr/>
            </p:nvSpPr>
            <p:spPr>
              <a:xfrm>
                <a:off x="3052750" y="1242620"/>
                <a:ext cx="217263" cy="8564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2341" extrusionOk="0">
                    <a:moveTo>
                      <a:pt x="5777" y="1"/>
                    </a:moveTo>
                    <a:cubicBezTo>
                      <a:pt x="5763" y="1"/>
                      <a:pt x="5747" y="3"/>
                      <a:pt x="5731" y="7"/>
                    </a:cubicBezTo>
                    <a:lnTo>
                      <a:pt x="116" y="2063"/>
                    </a:lnTo>
                    <a:cubicBezTo>
                      <a:pt x="24" y="2086"/>
                      <a:pt x="1" y="2155"/>
                      <a:pt x="24" y="2248"/>
                    </a:cubicBezTo>
                    <a:cubicBezTo>
                      <a:pt x="47" y="2294"/>
                      <a:pt x="93" y="2340"/>
                      <a:pt x="163" y="2340"/>
                    </a:cubicBezTo>
                    <a:cubicBezTo>
                      <a:pt x="163" y="2340"/>
                      <a:pt x="186" y="2340"/>
                      <a:pt x="209" y="2317"/>
                    </a:cubicBezTo>
                    <a:lnTo>
                      <a:pt x="5823" y="284"/>
                    </a:lnTo>
                    <a:cubicBezTo>
                      <a:pt x="5915" y="261"/>
                      <a:pt x="5939" y="168"/>
                      <a:pt x="5915" y="99"/>
                    </a:cubicBezTo>
                    <a:cubicBezTo>
                      <a:pt x="5896" y="42"/>
                      <a:pt x="5846" y="1"/>
                      <a:pt x="57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" name="Google Shape;699;p50">
                <a:extLst>
                  <a:ext uri="{FF2B5EF4-FFF2-40B4-BE49-F238E27FC236}">
                    <a16:creationId xmlns:a16="http://schemas.microsoft.com/office/drawing/2014/main" id="{2A962557-F2AE-2E7B-8E6E-F3E119D8CFD4}"/>
                  </a:ext>
                </a:extLst>
              </p:cNvPr>
              <p:cNvSpPr/>
              <p:nvPr/>
            </p:nvSpPr>
            <p:spPr>
              <a:xfrm>
                <a:off x="3024874" y="810903"/>
                <a:ext cx="122588" cy="186022"/>
              </a:xfrm>
              <a:custGeom>
                <a:avLst/>
                <a:gdLst/>
                <a:ahLst/>
                <a:cxnLst/>
                <a:rect l="l" t="t" r="r" b="b"/>
                <a:pathLst>
                  <a:path w="3351" h="5085" extrusionOk="0">
                    <a:moveTo>
                      <a:pt x="166" y="1"/>
                    </a:moveTo>
                    <a:cubicBezTo>
                      <a:pt x="142" y="1"/>
                      <a:pt x="118" y="8"/>
                      <a:pt x="93" y="25"/>
                    </a:cubicBezTo>
                    <a:cubicBezTo>
                      <a:pt x="24" y="71"/>
                      <a:pt x="1" y="163"/>
                      <a:pt x="47" y="233"/>
                    </a:cubicBezTo>
                    <a:lnTo>
                      <a:pt x="3073" y="5015"/>
                    </a:lnTo>
                    <a:cubicBezTo>
                      <a:pt x="3096" y="5061"/>
                      <a:pt x="3143" y="5084"/>
                      <a:pt x="3189" y="5084"/>
                    </a:cubicBezTo>
                    <a:cubicBezTo>
                      <a:pt x="3212" y="5084"/>
                      <a:pt x="3235" y="5061"/>
                      <a:pt x="3258" y="5061"/>
                    </a:cubicBezTo>
                    <a:cubicBezTo>
                      <a:pt x="3327" y="5015"/>
                      <a:pt x="3351" y="4923"/>
                      <a:pt x="3304" y="4853"/>
                    </a:cubicBezTo>
                    <a:lnTo>
                      <a:pt x="278" y="71"/>
                    </a:lnTo>
                    <a:cubicBezTo>
                      <a:pt x="248" y="26"/>
                      <a:pt x="208" y="1"/>
                      <a:pt x="1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" name="Google Shape;700;p50">
                <a:extLst>
                  <a:ext uri="{FF2B5EF4-FFF2-40B4-BE49-F238E27FC236}">
                    <a16:creationId xmlns:a16="http://schemas.microsoft.com/office/drawing/2014/main" id="{9E2B751C-43E9-1916-4D31-EA19EBCA0FEE}"/>
                  </a:ext>
                </a:extLst>
              </p:cNvPr>
              <p:cNvSpPr/>
              <p:nvPr/>
            </p:nvSpPr>
            <p:spPr>
              <a:xfrm>
                <a:off x="2930197" y="1039742"/>
                <a:ext cx="164036" cy="157451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4304" extrusionOk="0">
                    <a:moveTo>
                      <a:pt x="163" y="0"/>
                    </a:moveTo>
                    <a:cubicBezTo>
                      <a:pt x="128" y="0"/>
                      <a:pt x="93" y="17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229" y="4257"/>
                    </a:lnTo>
                    <a:cubicBezTo>
                      <a:pt x="4252" y="4280"/>
                      <a:pt x="4298" y="4303"/>
                      <a:pt x="4321" y="4303"/>
                    </a:cubicBezTo>
                    <a:cubicBezTo>
                      <a:pt x="4368" y="4303"/>
                      <a:pt x="4391" y="4280"/>
                      <a:pt x="4437" y="4257"/>
                    </a:cubicBezTo>
                    <a:cubicBezTo>
                      <a:pt x="4483" y="4188"/>
                      <a:pt x="4483" y="4095"/>
                      <a:pt x="4414" y="4049"/>
                    </a:cubicBezTo>
                    <a:lnTo>
                      <a:pt x="255" y="52"/>
                    </a:lnTo>
                    <a:cubicBezTo>
                      <a:pt x="232" y="17"/>
                      <a:pt x="197" y="0"/>
                      <a:pt x="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" name="Google Shape;701;p50">
                <a:extLst>
                  <a:ext uri="{FF2B5EF4-FFF2-40B4-BE49-F238E27FC236}">
                    <a16:creationId xmlns:a16="http://schemas.microsoft.com/office/drawing/2014/main" id="{B5D88F47-1C06-6AB1-DAEB-86C4B5467D91}"/>
                  </a:ext>
                </a:extLst>
              </p:cNvPr>
              <p:cNvSpPr/>
              <p:nvPr/>
            </p:nvSpPr>
            <p:spPr>
              <a:xfrm>
                <a:off x="2853300" y="1448594"/>
                <a:ext cx="171609" cy="164438"/>
              </a:xfrm>
              <a:custGeom>
                <a:avLst/>
                <a:gdLst/>
                <a:ahLst/>
                <a:cxnLst/>
                <a:rect l="l" t="t" r="r" b="b"/>
                <a:pathLst>
                  <a:path w="4691" h="4495" extrusionOk="0">
                    <a:moveTo>
                      <a:pt x="159" y="1"/>
                    </a:moveTo>
                    <a:cubicBezTo>
                      <a:pt x="122" y="1"/>
                      <a:pt x="81" y="12"/>
                      <a:pt x="47" y="35"/>
                    </a:cubicBezTo>
                    <a:cubicBezTo>
                      <a:pt x="1" y="104"/>
                      <a:pt x="1" y="197"/>
                      <a:pt x="47" y="243"/>
                    </a:cubicBezTo>
                    <a:lnTo>
                      <a:pt x="4413" y="4471"/>
                    </a:lnTo>
                    <a:cubicBezTo>
                      <a:pt x="4460" y="4494"/>
                      <a:pt x="4483" y="4494"/>
                      <a:pt x="4529" y="4494"/>
                    </a:cubicBezTo>
                    <a:cubicBezTo>
                      <a:pt x="4552" y="4494"/>
                      <a:pt x="4598" y="4494"/>
                      <a:pt x="4621" y="4448"/>
                    </a:cubicBezTo>
                    <a:cubicBezTo>
                      <a:pt x="4691" y="4402"/>
                      <a:pt x="4691" y="4309"/>
                      <a:pt x="4621" y="4263"/>
                    </a:cubicBezTo>
                    <a:lnTo>
                      <a:pt x="255" y="35"/>
                    </a:lnTo>
                    <a:cubicBezTo>
                      <a:pt x="232" y="12"/>
                      <a:pt x="197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8" name="Google Shape;668;p50"/>
          <p:cNvCxnSpPr/>
          <p:nvPr/>
        </p:nvCxnSpPr>
        <p:spPr>
          <a:xfrm>
            <a:off x="2273898" y="4421615"/>
            <a:ext cx="4549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69" name="Google Shape;669;p50"/>
          <p:cNvGrpSpPr/>
          <p:nvPr/>
        </p:nvGrpSpPr>
        <p:grpSpPr>
          <a:xfrm>
            <a:off x="3879730" y="166211"/>
            <a:ext cx="1384540" cy="2981981"/>
            <a:chOff x="6141230" y="894780"/>
            <a:chExt cx="2249255" cy="3676728"/>
          </a:xfrm>
        </p:grpSpPr>
        <p:grpSp>
          <p:nvGrpSpPr>
            <p:cNvPr id="670" name="Google Shape;670;p50"/>
            <p:cNvGrpSpPr/>
            <p:nvPr/>
          </p:nvGrpSpPr>
          <p:grpSpPr>
            <a:xfrm flipH="1">
              <a:off x="6141230" y="3554239"/>
              <a:ext cx="1467516" cy="1017269"/>
              <a:chOff x="1901816" y="3418234"/>
              <a:chExt cx="1286505" cy="891794"/>
            </a:xfrm>
          </p:grpSpPr>
          <p:sp>
            <p:nvSpPr>
              <p:cNvPr id="671" name="Google Shape;671;p50"/>
              <p:cNvSpPr/>
              <p:nvPr/>
            </p:nvSpPr>
            <p:spPr>
              <a:xfrm>
                <a:off x="1901816" y="3418234"/>
                <a:ext cx="1286505" cy="891794"/>
              </a:xfrm>
              <a:custGeom>
                <a:avLst/>
                <a:gdLst/>
                <a:ahLst/>
                <a:cxnLst/>
                <a:rect l="l" t="t" r="r" b="b"/>
                <a:pathLst>
                  <a:path w="20032" h="13886" extrusionOk="0">
                    <a:moveTo>
                      <a:pt x="4575" y="1"/>
                    </a:moveTo>
                    <a:lnTo>
                      <a:pt x="4575" y="486"/>
                    </a:lnTo>
                    <a:cubicBezTo>
                      <a:pt x="4413" y="486"/>
                      <a:pt x="4298" y="601"/>
                      <a:pt x="4298" y="740"/>
                    </a:cubicBezTo>
                    <a:cubicBezTo>
                      <a:pt x="4298" y="902"/>
                      <a:pt x="4413" y="1017"/>
                      <a:pt x="4575" y="1017"/>
                    </a:cubicBezTo>
                    <a:lnTo>
                      <a:pt x="4575" y="1456"/>
                    </a:lnTo>
                    <a:cubicBezTo>
                      <a:pt x="4413" y="1456"/>
                      <a:pt x="4298" y="1572"/>
                      <a:pt x="4298" y="1710"/>
                    </a:cubicBezTo>
                    <a:cubicBezTo>
                      <a:pt x="4298" y="1849"/>
                      <a:pt x="4413" y="1964"/>
                      <a:pt x="4575" y="1964"/>
                    </a:cubicBezTo>
                    <a:lnTo>
                      <a:pt x="4575" y="2403"/>
                    </a:lnTo>
                    <a:lnTo>
                      <a:pt x="4390" y="2403"/>
                    </a:lnTo>
                    <a:cubicBezTo>
                      <a:pt x="4067" y="2403"/>
                      <a:pt x="3766" y="2588"/>
                      <a:pt x="3628" y="2888"/>
                    </a:cubicBezTo>
                    <a:cubicBezTo>
                      <a:pt x="0" y="9889"/>
                      <a:pt x="2680" y="12915"/>
                      <a:pt x="3605" y="13678"/>
                    </a:cubicBezTo>
                    <a:cubicBezTo>
                      <a:pt x="3766" y="13817"/>
                      <a:pt x="3951" y="13886"/>
                      <a:pt x="4159" y="13886"/>
                    </a:cubicBezTo>
                    <a:lnTo>
                      <a:pt x="15873" y="13886"/>
                    </a:lnTo>
                    <a:cubicBezTo>
                      <a:pt x="16081" y="13886"/>
                      <a:pt x="16288" y="13817"/>
                      <a:pt x="16427" y="13678"/>
                    </a:cubicBezTo>
                    <a:cubicBezTo>
                      <a:pt x="17351" y="12915"/>
                      <a:pt x="20031" y="9889"/>
                      <a:pt x="16404" y="2888"/>
                    </a:cubicBezTo>
                    <a:cubicBezTo>
                      <a:pt x="16265" y="2588"/>
                      <a:pt x="15965" y="2403"/>
                      <a:pt x="15642" y="2403"/>
                    </a:cubicBezTo>
                    <a:lnTo>
                      <a:pt x="15480" y="2403"/>
                    </a:lnTo>
                    <a:lnTo>
                      <a:pt x="15480" y="1964"/>
                    </a:lnTo>
                    <a:cubicBezTo>
                      <a:pt x="15618" y="1964"/>
                      <a:pt x="15734" y="1849"/>
                      <a:pt x="15734" y="1710"/>
                    </a:cubicBezTo>
                    <a:cubicBezTo>
                      <a:pt x="15734" y="1572"/>
                      <a:pt x="15618" y="1456"/>
                      <a:pt x="15480" y="1456"/>
                    </a:cubicBezTo>
                    <a:lnTo>
                      <a:pt x="15480" y="1017"/>
                    </a:lnTo>
                    <a:cubicBezTo>
                      <a:pt x="15618" y="1017"/>
                      <a:pt x="15734" y="902"/>
                      <a:pt x="15734" y="740"/>
                    </a:cubicBezTo>
                    <a:cubicBezTo>
                      <a:pt x="15734" y="601"/>
                      <a:pt x="15618" y="486"/>
                      <a:pt x="15480" y="486"/>
                    </a:cubicBezTo>
                    <a:lnTo>
                      <a:pt x="15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2" name="Google Shape;672;p50"/>
              <p:cNvSpPr/>
              <p:nvPr/>
            </p:nvSpPr>
            <p:spPr>
              <a:xfrm>
                <a:off x="2020496" y="3697210"/>
                <a:ext cx="1049075" cy="517890"/>
              </a:xfrm>
              <a:custGeom>
                <a:avLst/>
                <a:gdLst/>
                <a:ahLst/>
                <a:cxnLst/>
                <a:rect l="l" t="t" r="r" b="b"/>
                <a:pathLst>
                  <a:path w="16335" h="8064" extrusionOk="0">
                    <a:moveTo>
                      <a:pt x="3582" y="0"/>
                    </a:moveTo>
                    <a:cubicBezTo>
                      <a:pt x="3328" y="0"/>
                      <a:pt x="3073" y="116"/>
                      <a:pt x="2958" y="323"/>
                    </a:cubicBezTo>
                    <a:cubicBezTo>
                      <a:pt x="1" y="5245"/>
                      <a:pt x="2196" y="7393"/>
                      <a:pt x="2935" y="7925"/>
                    </a:cubicBezTo>
                    <a:cubicBezTo>
                      <a:pt x="3073" y="8017"/>
                      <a:pt x="3235" y="8063"/>
                      <a:pt x="3397" y="8063"/>
                    </a:cubicBezTo>
                    <a:lnTo>
                      <a:pt x="12939" y="8063"/>
                    </a:lnTo>
                    <a:cubicBezTo>
                      <a:pt x="13100" y="8063"/>
                      <a:pt x="13262" y="8017"/>
                      <a:pt x="13401" y="7925"/>
                    </a:cubicBezTo>
                    <a:cubicBezTo>
                      <a:pt x="14140" y="7393"/>
                      <a:pt x="16335" y="5245"/>
                      <a:pt x="13378" y="323"/>
                    </a:cubicBezTo>
                    <a:cubicBezTo>
                      <a:pt x="13262" y="116"/>
                      <a:pt x="13008" y="0"/>
                      <a:pt x="127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3" name="Google Shape;673;p50"/>
              <p:cNvSpPr/>
              <p:nvPr/>
            </p:nvSpPr>
            <p:spPr>
              <a:xfrm>
                <a:off x="2047212" y="3716476"/>
                <a:ext cx="995706" cy="482311"/>
              </a:xfrm>
              <a:custGeom>
                <a:avLst/>
                <a:gdLst/>
                <a:ahLst/>
                <a:cxnLst/>
                <a:rect l="l" t="t" r="r" b="b"/>
                <a:pathLst>
                  <a:path w="15504" h="7510" extrusionOk="0">
                    <a:moveTo>
                      <a:pt x="12038" y="208"/>
                    </a:moveTo>
                    <a:cubicBezTo>
                      <a:pt x="12222" y="208"/>
                      <a:pt x="12430" y="324"/>
                      <a:pt x="12523" y="462"/>
                    </a:cubicBezTo>
                    <a:cubicBezTo>
                      <a:pt x="15226" y="4829"/>
                      <a:pt x="13239" y="6700"/>
                      <a:pt x="12569" y="7186"/>
                    </a:cubicBezTo>
                    <a:cubicBezTo>
                      <a:pt x="12453" y="7255"/>
                      <a:pt x="12338" y="7301"/>
                      <a:pt x="12199" y="7301"/>
                    </a:cubicBezTo>
                    <a:lnTo>
                      <a:pt x="3304" y="7301"/>
                    </a:lnTo>
                    <a:cubicBezTo>
                      <a:pt x="3166" y="7301"/>
                      <a:pt x="3050" y="7255"/>
                      <a:pt x="2958" y="7186"/>
                    </a:cubicBezTo>
                    <a:cubicBezTo>
                      <a:pt x="2288" y="6700"/>
                      <a:pt x="301" y="4829"/>
                      <a:pt x="3004" y="462"/>
                    </a:cubicBezTo>
                    <a:cubicBezTo>
                      <a:pt x="3096" y="324"/>
                      <a:pt x="3281" y="208"/>
                      <a:pt x="3489" y="208"/>
                    </a:cubicBezTo>
                    <a:close/>
                    <a:moveTo>
                      <a:pt x="3489" y="0"/>
                    </a:moveTo>
                    <a:cubicBezTo>
                      <a:pt x="3212" y="0"/>
                      <a:pt x="2935" y="139"/>
                      <a:pt x="2819" y="347"/>
                    </a:cubicBezTo>
                    <a:cubicBezTo>
                      <a:pt x="1" y="4875"/>
                      <a:pt x="2103" y="6862"/>
                      <a:pt x="2819" y="7370"/>
                    </a:cubicBezTo>
                    <a:cubicBezTo>
                      <a:pt x="2958" y="7463"/>
                      <a:pt x="3120" y="7509"/>
                      <a:pt x="3304" y="7509"/>
                    </a:cubicBezTo>
                    <a:lnTo>
                      <a:pt x="12199" y="7509"/>
                    </a:lnTo>
                    <a:cubicBezTo>
                      <a:pt x="12384" y="7509"/>
                      <a:pt x="12546" y="7463"/>
                      <a:pt x="12684" y="7370"/>
                    </a:cubicBezTo>
                    <a:cubicBezTo>
                      <a:pt x="13401" y="6862"/>
                      <a:pt x="15503" y="4875"/>
                      <a:pt x="12708" y="347"/>
                    </a:cubicBezTo>
                    <a:cubicBezTo>
                      <a:pt x="12569" y="139"/>
                      <a:pt x="12315" y="0"/>
                      <a:pt x="120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4" name="Google Shape;674;p50"/>
              <p:cNvSpPr/>
              <p:nvPr/>
            </p:nvSpPr>
            <p:spPr>
              <a:xfrm>
                <a:off x="2195561" y="3443473"/>
                <a:ext cx="698933" cy="13423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09" extrusionOk="0">
                    <a:moveTo>
                      <a:pt x="93" y="0"/>
                    </a:moveTo>
                    <a:cubicBezTo>
                      <a:pt x="47" y="0"/>
                      <a:pt x="1" y="46"/>
                      <a:pt x="1" y="93"/>
                    </a:cubicBezTo>
                    <a:cubicBezTo>
                      <a:pt x="1" y="162"/>
                      <a:pt x="47" y="208"/>
                      <a:pt x="93" y="208"/>
                    </a:cubicBezTo>
                    <a:lnTo>
                      <a:pt x="10790" y="208"/>
                    </a:lnTo>
                    <a:cubicBezTo>
                      <a:pt x="10837" y="208"/>
                      <a:pt x="10883" y="162"/>
                      <a:pt x="10883" y="93"/>
                    </a:cubicBezTo>
                    <a:cubicBezTo>
                      <a:pt x="10883" y="46"/>
                      <a:pt x="10837" y="0"/>
                      <a:pt x="10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5" name="Google Shape;675;p50"/>
              <p:cNvSpPr/>
              <p:nvPr/>
            </p:nvSpPr>
            <p:spPr>
              <a:xfrm>
                <a:off x="2195561" y="3473143"/>
                <a:ext cx="698933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32" extrusionOk="0">
                    <a:moveTo>
                      <a:pt x="93" y="0"/>
                    </a:moveTo>
                    <a:cubicBezTo>
                      <a:pt x="47" y="0"/>
                      <a:pt x="1" y="47"/>
                      <a:pt x="1" y="116"/>
                    </a:cubicBezTo>
                    <a:cubicBezTo>
                      <a:pt x="1" y="185"/>
                      <a:pt x="47" y="231"/>
                      <a:pt x="93" y="231"/>
                    </a:cubicBezTo>
                    <a:lnTo>
                      <a:pt x="10790" y="231"/>
                    </a:lnTo>
                    <a:cubicBezTo>
                      <a:pt x="10837" y="231"/>
                      <a:pt x="10883" y="185"/>
                      <a:pt x="10883" y="116"/>
                    </a:cubicBezTo>
                    <a:cubicBezTo>
                      <a:pt x="10883" y="47"/>
                      <a:pt x="10837" y="0"/>
                      <a:pt x="107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6" name="Google Shape;676;p50"/>
              <p:cNvSpPr/>
              <p:nvPr/>
            </p:nvSpPr>
            <p:spPr>
              <a:xfrm>
                <a:off x="2195561" y="3504290"/>
                <a:ext cx="698933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32" extrusionOk="0">
                    <a:moveTo>
                      <a:pt x="93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32"/>
                      <a:pt x="93" y="232"/>
                    </a:cubicBezTo>
                    <a:lnTo>
                      <a:pt x="10790" y="232"/>
                    </a:lnTo>
                    <a:cubicBezTo>
                      <a:pt x="10837" y="232"/>
                      <a:pt x="10883" y="162"/>
                      <a:pt x="10883" y="116"/>
                    </a:cubicBezTo>
                    <a:cubicBezTo>
                      <a:pt x="10883" y="47"/>
                      <a:pt x="10837" y="1"/>
                      <a:pt x="107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7" name="Google Shape;677;p50"/>
              <p:cNvSpPr/>
              <p:nvPr/>
            </p:nvSpPr>
            <p:spPr>
              <a:xfrm>
                <a:off x="2195561" y="3535437"/>
                <a:ext cx="698933" cy="13423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09" extrusionOk="0">
                    <a:moveTo>
                      <a:pt x="93" y="1"/>
                    </a:moveTo>
                    <a:cubicBezTo>
                      <a:pt x="47" y="1"/>
                      <a:pt x="1" y="47"/>
                      <a:pt x="1" y="116"/>
                    </a:cubicBezTo>
                    <a:cubicBezTo>
                      <a:pt x="1" y="162"/>
                      <a:pt x="47" y="209"/>
                      <a:pt x="93" y="209"/>
                    </a:cubicBezTo>
                    <a:lnTo>
                      <a:pt x="10790" y="209"/>
                    </a:lnTo>
                    <a:cubicBezTo>
                      <a:pt x="10837" y="209"/>
                      <a:pt x="10883" y="162"/>
                      <a:pt x="10883" y="116"/>
                    </a:cubicBezTo>
                    <a:cubicBezTo>
                      <a:pt x="10883" y="47"/>
                      <a:pt x="10837" y="1"/>
                      <a:pt x="107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8" name="Google Shape;678;p50"/>
              <p:cNvSpPr/>
              <p:nvPr/>
            </p:nvSpPr>
            <p:spPr>
              <a:xfrm>
                <a:off x="2928575" y="3651485"/>
                <a:ext cx="102435" cy="260936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4063" extrusionOk="0">
                    <a:moveTo>
                      <a:pt x="154" y="0"/>
                    </a:moveTo>
                    <a:cubicBezTo>
                      <a:pt x="133" y="0"/>
                      <a:pt x="112" y="6"/>
                      <a:pt x="93" y="19"/>
                    </a:cubicBezTo>
                    <a:cubicBezTo>
                      <a:pt x="23" y="42"/>
                      <a:pt x="0" y="134"/>
                      <a:pt x="23" y="204"/>
                    </a:cubicBezTo>
                    <a:cubicBezTo>
                      <a:pt x="670" y="1544"/>
                      <a:pt x="1109" y="2791"/>
                      <a:pt x="1294" y="3947"/>
                    </a:cubicBezTo>
                    <a:cubicBezTo>
                      <a:pt x="1317" y="4016"/>
                      <a:pt x="1363" y="4062"/>
                      <a:pt x="1433" y="4062"/>
                    </a:cubicBezTo>
                    <a:lnTo>
                      <a:pt x="1456" y="4062"/>
                    </a:lnTo>
                    <a:cubicBezTo>
                      <a:pt x="1548" y="4039"/>
                      <a:pt x="1594" y="3970"/>
                      <a:pt x="1594" y="3900"/>
                    </a:cubicBezTo>
                    <a:cubicBezTo>
                      <a:pt x="1386" y="2722"/>
                      <a:pt x="947" y="1428"/>
                      <a:pt x="300" y="88"/>
                    </a:cubicBezTo>
                    <a:cubicBezTo>
                      <a:pt x="267" y="38"/>
                      <a:pt x="210" y="0"/>
                      <a:pt x="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9" name="Google Shape;679;p50"/>
              <p:cNvSpPr/>
              <p:nvPr/>
            </p:nvSpPr>
            <p:spPr>
              <a:xfrm>
                <a:off x="3008658" y="3972846"/>
                <a:ext cx="31212" cy="129473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016" extrusionOk="0">
                    <a:moveTo>
                      <a:pt x="351" y="1"/>
                    </a:moveTo>
                    <a:cubicBezTo>
                      <a:pt x="342" y="1"/>
                      <a:pt x="333" y="2"/>
                      <a:pt x="324" y="5"/>
                    </a:cubicBezTo>
                    <a:cubicBezTo>
                      <a:pt x="232" y="5"/>
                      <a:pt x="186" y="75"/>
                      <a:pt x="186" y="144"/>
                    </a:cubicBezTo>
                    <a:cubicBezTo>
                      <a:pt x="186" y="745"/>
                      <a:pt x="139" y="1299"/>
                      <a:pt x="24" y="1830"/>
                    </a:cubicBezTo>
                    <a:cubicBezTo>
                      <a:pt x="1" y="1923"/>
                      <a:pt x="47" y="1992"/>
                      <a:pt x="139" y="2015"/>
                    </a:cubicBezTo>
                    <a:lnTo>
                      <a:pt x="162" y="2015"/>
                    </a:lnTo>
                    <a:cubicBezTo>
                      <a:pt x="232" y="2015"/>
                      <a:pt x="301" y="1969"/>
                      <a:pt x="301" y="1900"/>
                    </a:cubicBezTo>
                    <a:cubicBezTo>
                      <a:pt x="440" y="1345"/>
                      <a:pt x="486" y="745"/>
                      <a:pt x="463" y="144"/>
                    </a:cubicBezTo>
                    <a:cubicBezTo>
                      <a:pt x="463" y="64"/>
                      <a:pt x="410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0" name="Google Shape;680;p50"/>
              <p:cNvSpPr/>
              <p:nvPr/>
            </p:nvSpPr>
            <p:spPr>
              <a:xfrm>
                <a:off x="2045735" y="3962763"/>
                <a:ext cx="108408" cy="283478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4414" extrusionOk="0">
                    <a:moveTo>
                      <a:pt x="255" y="1"/>
                    </a:moveTo>
                    <a:cubicBezTo>
                      <a:pt x="185" y="1"/>
                      <a:pt x="116" y="70"/>
                      <a:pt x="116" y="139"/>
                    </a:cubicBezTo>
                    <a:cubicBezTo>
                      <a:pt x="0" y="2311"/>
                      <a:pt x="763" y="3628"/>
                      <a:pt x="1433" y="4367"/>
                    </a:cubicBezTo>
                    <a:cubicBezTo>
                      <a:pt x="1456" y="4390"/>
                      <a:pt x="1479" y="4413"/>
                      <a:pt x="1525" y="4413"/>
                    </a:cubicBezTo>
                    <a:cubicBezTo>
                      <a:pt x="1572" y="4413"/>
                      <a:pt x="1595" y="4413"/>
                      <a:pt x="1618" y="4367"/>
                    </a:cubicBezTo>
                    <a:cubicBezTo>
                      <a:pt x="1687" y="4321"/>
                      <a:pt x="1687" y="4229"/>
                      <a:pt x="1641" y="4182"/>
                    </a:cubicBezTo>
                    <a:cubicBezTo>
                      <a:pt x="1017" y="3489"/>
                      <a:pt x="278" y="2219"/>
                      <a:pt x="393" y="162"/>
                    </a:cubicBezTo>
                    <a:cubicBezTo>
                      <a:pt x="393" y="70"/>
                      <a:pt x="347" y="1"/>
                      <a:pt x="2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1" name="Google Shape;681;p50"/>
              <p:cNvSpPr/>
              <p:nvPr/>
            </p:nvSpPr>
            <p:spPr>
              <a:xfrm>
                <a:off x="2281617" y="3802532"/>
                <a:ext cx="519432" cy="26781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17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16"/>
                      <a:pt x="140" y="416"/>
                    </a:cubicBezTo>
                    <a:lnTo>
                      <a:pt x="7972" y="416"/>
                    </a:lnTo>
                    <a:cubicBezTo>
                      <a:pt x="8041" y="416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2" name="Google Shape;682;p50"/>
              <p:cNvSpPr/>
              <p:nvPr/>
            </p:nvSpPr>
            <p:spPr>
              <a:xfrm>
                <a:off x="2281617" y="3875230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3" name="Google Shape;683;p50"/>
              <p:cNvSpPr/>
              <p:nvPr/>
            </p:nvSpPr>
            <p:spPr>
              <a:xfrm>
                <a:off x="2281617" y="3947928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1"/>
                    </a:moveTo>
                    <a:cubicBezTo>
                      <a:pt x="70" y="1"/>
                      <a:pt x="1" y="93"/>
                      <a:pt x="1" y="232"/>
                    </a:cubicBezTo>
                    <a:cubicBezTo>
                      <a:pt x="1" y="347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47"/>
                      <a:pt x="8087" y="232"/>
                    </a:cubicBezTo>
                    <a:cubicBezTo>
                      <a:pt x="8087" y="93"/>
                      <a:pt x="8041" y="1"/>
                      <a:pt x="79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4" name="Google Shape;684;p50"/>
              <p:cNvSpPr/>
              <p:nvPr/>
            </p:nvSpPr>
            <p:spPr>
              <a:xfrm>
                <a:off x="2281617" y="4017672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24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24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5" name="Google Shape;685;p50"/>
              <p:cNvSpPr/>
              <p:nvPr/>
            </p:nvSpPr>
            <p:spPr>
              <a:xfrm>
                <a:off x="2281617" y="4090370"/>
                <a:ext cx="519432" cy="28258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440" extrusionOk="0">
                    <a:moveTo>
                      <a:pt x="140" y="0"/>
                    </a:moveTo>
                    <a:cubicBezTo>
                      <a:pt x="70" y="0"/>
                      <a:pt x="1" y="93"/>
                      <a:pt x="1" y="208"/>
                    </a:cubicBezTo>
                    <a:cubicBezTo>
                      <a:pt x="1" y="347"/>
                      <a:pt x="70" y="439"/>
                      <a:pt x="140" y="439"/>
                    </a:cubicBezTo>
                    <a:lnTo>
                      <a:pt x="7972" y="439"/>
                    </a:lnTo>
                    <a:cubicBezTo>
                      <a:pt x="8041" y="439"/>
                      <a:pt x="8087" y="347"/>
                      <a:pt x="8087" y="208"/>
                    </a:cubicBezTo>
                    <a:cubicBezTo>
                      <a:pt x="8087" y="93"/>
                      <a:pt x="8041" y="0"/>
                      <a:pt x="79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86" name="Google Shape;686;p50"/>
            <p:cNvGrpSpPr/>
            <p:nvPr/>
          </p:nvGrpSpPr>
          <p:grpSpPr>
            <a:xfrm>
              <a:off x="6684370" y="894780"/>
              <a:ext cx="1706115" cy="1863659"/>
              <a:chOff x="6684370" y="894780"/>
              <a:chExt cx="1706115" cy="1863659"/>
            </a:xfrm>
          </p:grpSpPr>
          <p:sp>
            <p:nvSpPr>
              <p:cNvPr id="687" name="Google Shape;687;p50"/>
              <p:cNvSpPr/>
              <p:nvPr/>
            </p:nvSpPr>
            <p:spPr>
              <a:xfrm>
                <a:off x="6684370" y="1484213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8" name="Google Shape;688;p50"/>
              <p:cNvSpPr/>
              <p:nvPr/>
            </p:nvSpPr>
            <p:spPr>
              <a:xfrm>
                <a:off x="7982560" y="894780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9" name="Google Shape;689;p50"/>
              <p:cNvSpPr/>
              <p:nvPr/>
            </p:nvSpPr>
            <p:spPr>
              <a:xfrm rot="10800000">
                <a:off x="8162185" y="1660484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0" name="Google Shape;690;p50"/>
              <p:cNvSpPr/>
              <p:nvPr/>
            </p:nvSpPr>
            <p:spPr>
              <a:xfrm rot="10800000">
                <a:off x="7109898" y="2052706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1" name="Google Shape;691;p50"/>
              <p:cNvSpPr/>
              <p:nvPr/>
            </p:nvSpPr>
            <p:spPr>
              <a:xfrm rot="10800000">
                <a:off x="7942738" y="2677739"/>
                <a:ext cx="80700" cy="80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2" name="Google Shape;692;p50"/>
              <p:cNvSpPr/>
              <p:nvPr/>
            </p:nvSpPr>
            <p:spPr>
              <a:xfrm rot="10800000">
                <a:off x="7608753" y="2052710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3" name="Google Shape;693;p50"/>
              <p:cNvSpPr/>
              <p:nvPr/>
            </p:nvSpPr>
            <p:spPr>
              <a:xfrm rot="10800000">
                <a:off x="7380456" y="1255924"/>
                <a:ext cx="228300" cy="2283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94" name="Google Shape;694;p50"/>
            <p:cNvGrpSpPr/>
            <p:nvPr/>
          </p:nvGrpSpPr>
          <p:grpSpPr>
            <a:xfrm rot="-2438726" flipH="1">
              <a:off x="6999545" y="1824201"/>
              <a:ext cx="691731" cy="2402943"/>
              <a:chOff x="2851617" y="556992"/>
              <a:chExt cx="528288" cy="1396673"/>
            </a:xfrm>
          </p:grpSpPr>
          <p:sp>
            <p:nvSpPr>
              <p:cNvPr id="695" name="Google Shape;695;p50"/>
              <p:cNvSpPr/>
              <p:nvPr/>
            </p:nvSpPr>
            <p:spPr>
              <a:xfrm>
                <a:off x="2851617" y="556992"/>
                <a:ext cx="528288" cy="1156592"/>
              </a:xfrm>
              <a:custGeom>
                <a:avLst/>
                <a:gdLst/>
                <a:ahLst/>
                <a:cxnLst/>
                <a:rect l="l" t="t" r="r" b="b"/>
                <a:pathLst>
                  <a:path w="14441" h="31616" extrusionOk="0">
                    <a:moveTo>
                      <a:pt x="12841" y="1"/>
                    </a:moveTo>
                    <a:cubicBezTo>
                      <a:pt x="11409" y="1"/>
                      <a:pt x="8259" y="2207"/>
                      <a:pt x="7994" y="2574"/>
                    </a:cubicBezTo>
                    <a:cubicBezTo>
                      <a:pt x="7671" y="3013"/>
                      <a:pt x="7856" y="4677"/>
                      <a:pt x="7856" y="4677"/>
                    </a:cubicBezTo>
                    <a:lnTo>
                      <a:pt x="7209" y="3591"/>
                    </a:lnTo>
                    <a:cubicBezTo>
                      <a:pt x="5661" y="5485"/>
                      <a:pt x="4020" y="8812"/>
                      <a:pt x="3951" y="9667"/>
                    </a:cubicBezTo>
                    <a:cubicBezTo>
                      <a:pt x="3882" y="10522"/>
                      <a:pt x="5222" y="13133"/>
                      <a:pt x="5222" y="13133"/>
                    </a:cubicBezTo>
                    <a:lnTo>
                      <a:pt x="3350" y="11123"/>
                    </a:lnTo>
                    <a:cubicBezTo>
                      <a:pt x="1687" y="13664"/>
                      <a:pt x="1548" y="17384"/>
                      <a:pt x="1548" y="17384"/>
                    </a:cubicBezTo>
                    <a:lnTo>
                      <a:pt x="3142" y="19163"/>
                    </a:lnTo>
                    <a:lnTo>
                      <a:pt x="1387" y="18054"/>
                    </a:lnTo>
                    <a:lnTo>
                      <a:pt x="971" y="20364"/>
                    </a:lnTo>
                    <a:lnTo>
                      <a:pt x="3281" y="22697"/>
                    </a:lnTo>
                    <a:cubicBezTo>
                      <a:pt x="1987" y="21750"/>
                      <a:pt x="786" y="21034"/>
                      <a:pt x="786" y="21034"/>
                    </a:cubicBezTo>
                    <a:cubicBezTo>
                      <a:pt x="786" y="21034"/>
                      <a:pt x="0" y="25100"/>
                      <a:pt x="70" y="26048"/>
                    </a:cubicBezTo>
                    <a:cubicBezTo>
                      <a:pt x="139" y="26972"/>
                      <a:pt x="3096" y="29490"/>
                      <a:pt x="3096" y="29490"/>
                    </a:cubicBezTo>
                    <a:lnTo>
                      <a:pt x="70" y="27642"/>
                    </a:lnTo>
                    <a:lnTo>
                      <a:pt x="70" y="27642"/>
                    </a:lnTo>
                    <a:cubicBezTo>
                      <a:pt x="70" y="29490"/>
                      <a:pt x="4367" y="31616"/>
                      <a:pt x="4367" y="31616"/>
                    </a:cubicBezTo>
                    <a:cubicBezTo>
                      <a:pt x="7417" y="28889"/>
                      <a:pt x="10536" y="28589"/>
                      <a:pt x="10559" y="27457"/>
                    </a:cubicBezTo>
                    <a:cubicBezTo>
                      <a:pt x="10605" y="26325"/>
                      <a:pt x="10882" y="25308"/>
                      <a:pt x="10882" y="25308"/>
                    </a:cubicBezTo>
                    <a:cubicBezTo>
                      <a:pt x="10615" y="25249"/>
                      <a:pt x="10315" y="25225"/>
                      <a:pt x="10008" y="25225"/>
                    </a:cubicBezTo>
                    <a:cubicBezTo>
                      <a:pt x="8883" y="25225"/>
                      <a:pt x="7671" y="25539"/>
                      <a:pt x="7671" y="25539"/>
                    </a:cubicBezTo>
                    <a:cubicBezTo>
                      <a:pt x="9265" y="24500"/>
                      <a:pt x="10882" y="24338"/>
                      <a:pt x="10882" y="24338"/>
                    </a:cubicBezTo>
                    <a:cubicBezTo>
                      <a:pt x="10674" y="20849"/>
                      <a:pt x="11852" y="16344"/>
                      <a:pt x="11852" y="16344"/>
                    </a:cubicBezTo>
                    <a:lnTo>
                      <a:pt x="11852" y="16344"/>
                    </a:lnTo>
                    <a:cubicBezTo>
                      <a:pt x="10397" y="16737"/>
                      <a:pt x="7417" y="18400"/>
                      <a:pt x="7417" y="18400"/>
                    </a:cubicBezTo>
                    <a:cubicBezTo>
                      <a:pt x="8733" y="16598"/>
                      <a:pt x="12153" y="15235"/>
                      <a:pt x="12153" y="15235"/>
                    </a:cubicBezTo>
                    <a:cubicBezTo>
                      <a:pt x="12037" y="12902"/>
                      <a:pt x="13493" y="8905"/>
                      <a:pt x="13493" y="8905"/>
                    </a:cubicBezTo>
                    <a:lnTo>
                      <a:pt x="13493" y="8905"/>
                    </a:lnTo>
                    <a:cubicBezTo>
                      <a:pt x="11229" y="9228"/>
                      <a:pt x="9958" y="10129"/>
                      <a:pt x="9958" y="10129"/>
                    </a:cubicBezTo>
                    <a:cubicBezTo>
                      <a:pt x="10559" y="8466"/>
                      <a:pt x="13354" y="7842"/>
                      <a:pt x="13886" y="7334"/>
                    </a:cubicBezTo>
                    <a:cubicBezTo>
                      <a:pt x="14417" y="6848"/>
                      <a:pt x="14440" y="5393"/>
                      <a:pt x="14140" y="3914"/>
                    </a:cubicBezTo>
                    <a:cubicBezTo>
                      <a:pt x="13839" y="2459"/>
                      <a:pt x="13862" y="518"/>
                      <a:pt x="13308" y="125"/>
                    </a:cubicBezTo>
                    <a:cubicBezTo>
                      <a:pt x="13189" y="39"/>
                      <a:pt x="13030" y="1"/>
                      <a:pt x="128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6" name="Google Shape;696;p50"/>
              <p:cNvSpPr/>
              <p:nvPr/>
            </p:nvSpPr>
            <p:spPr>
              <a:xfrm>
                <a:off x="3001205" y="700751"/>
                <a:ext cx="250224" cy="1252914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34249" extrusionOk="0">
                    <a:moveTo>
                      <a:pt x="6669" y="1"/>
                    </a:moveTo>
                    <a:cubicBezTo>
                      <a:pt x="6613" y="1"/>
                      <a:pt x="6556" y="27"/>
                      <a:pt x="6539" y="78"/>
                    </a:cubicBezTo>
                    <a:cubicBezTo>
                      <a:pt x="5361" y="2759"/>
                      <a:pt x="4367" y="5485"/>
                      <a:pt x="3489" y="8280"/>
                    </a:cubicBezTo>
                    <a:cubicBezTo>
                      <a:pt x="1341" y="15211"/>
                      <a:pt x="1" y="22512"/>
                      <a:pt x="24" y="29790"/>
                    </a:cubicBezTo>
                    <a:lnTo>
                      <a:pt x="24" y="30876"/>
                    </a:lnTo>
                    <a:lnTo>
                      <a:pt x="70" y="31985"/>
                    </a:lnTo>
                    <a:cubicBezTo>
                      <a:pt x="116" y="32701"/>
                      <a:pt x="139" y="33440"/>
                      <a:pt x="209" y="34156"/>
                    </a:cubicBezTo>
                    <a:cubicBezTo>
                      <a:pt x="209" y="34203"/>
                      <a:pt x="255" y="34249"/>
                      <a:pt x="301" y="34249"/>
                    </a:cubicBezTo>
                    <a:cubicBezTo>
                      <a:pt x="370" y="34249"/>
                      <a:pt x="393" y="34203"/>
                      <a:pt x="393" y="34133"/>
                    </a:cubicBezTo>
                    <a:cubicBezTo>
                      <a:pt x="370" y="30876"/>
                      <a:pt x="393" y="27618"/>
                      <a:pt x="763" y="24384"/>
                    </a:cubicBezTo>
                    <a:cubicBezTo>
                      <a:pt x="1017" y="22304"/>
                      <a:pt x="1318" y="19971"/>
                      <a:pt x="1687" y="17914"/>
                    </a:cubicBezTo>
                    <a:cubicBezTo>
                      <a:pt x="2819" y="11884"/>
                      <a:pt x="4413" y="5854"/>
                      <a:pt x="6793" y="194"/>
                    </a:cubicBezTo>
                    <a:lnTo>
                      <a:pt x="6793" y="217"/>
                    </a:lnTo>
                    <a:cubicBezTo>
                      <a:pt x="6839" y="125"/>
                      <a:pt x="6793" y="32"/>
                      <a:pt x="6724" y="9"/>
                    </a:cubicBezTo>
                    <a:cubicBezTo>
                      <a:pt x="6706" y="3"/>
                      <a:pt x="6688" y="1"/>
                      <a:pt x="66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7" name="Google Shape;697;p50"/>
              <p:cNvSpPr/>
              <p:nvPr/>
            </p:nvSpPr>
            <p:spPr>
              <a:xfrm>
                <a:off x="3035007" y="1339345"/>
                <a:ext cx="222348" cy="88639"/>
              </a:xfrm>
              <a:custGeom>
                <a:avLst/>
                <a:gdLst/>
                <a:ahLst/>
                <a:cxnLst/>
                <a:rect l="l" t="t" r="r" b="b"/>
                <a:pathLst>
                  <a:path w="6078" h="2423" extrusionOk="0">
                    <a:moveTo>
                      <a:pt x="5931" y="1"/>
                    </a:moveTo>
                    <a:cubicBezTo>
                      <a:pt x="5910" y="1"/>
                      <a:pt x="5888" y="7"/>
                      <a:pt x="5869" y="20"/>
                    </a:cubicBezTo>
                    <a:lnTo>
                      <a:pt x="116" y="2145"/>
                    </a:lnTo>
                    <a:cubicBezTo>
                      <a:pt x="47" y="2168"/>
                      <a:pt x="1" y="2261"/>
                      <a:pt x="24" y="2330"/>
                    </a:cubicBezTo>
                    <a:cubicBezTo>
                      <a:pt x="47" y="2376"/>
                      <a:pt x="116" y="2422"/>
                      <a:pt x="163" y="2422"/>
                    </a:cubicBezTo>
                    <a:cubicBezTo>
                      <a:pt x="186" y="2422"/>
                      <a:pt x="186" y="2422"/>
                      <a:pt x="209" y="2399"/>
                    </a:cubicBezTo>
                    <a:lnTo>
                      <a:pt x="5962" y="274"/>
                    </a:lnTo>
                    <a:cubicBezTo>
                      <a:pt x="6054" y="251"/>
                      <a:pt x="6077" y="158"/>
                      <a:pt x="6054" y="89"/>
                    </a:cubicBezTo>
                    <a:cubicBezTo>
                      <a:pt x="6037" y="39"/>
                      <a:pt x="5985" y="1"/>
                      <a:pt x="59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8" name="Google Shape;698;p50"/>
              <p:cNvSpPr/>
              <p:nvPr/>
            </p:nvSpPr>
            <p:spPr>
              <a:xfrm>
                <a:off x="3052750" y="1242620"/>
                <a:ext cx="217263" cy="8564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2341" extrusionOk="0">
                    <a:moveTo>
                      <a:pt x="5777" y="1"/>
                    </a:moveTo>
                    <a:cubicBezTo>
                      <a:pt x="5763" y="1"/>
                      <a:pt x="5747" y="3"/>
                      <a:pt x="5731" y="7"/>
                    </a:cubicBezTo>
                    <a:lnTo>
                      <a:pt x="116" y="2063"/>
                    </a:lnTo>
                    <a:cubicBezTo>
                      <a:pt x="24" y="2086"/>
                      <a:pt x="1" y="2155"/>
                      <a:pt x="24" y="2248"/>
                    </a:cubicBezTo>
                    <a:cubicBezTo>
                      <a:pt x="47" y="2294"/>
                      <a:pt x="93" y="2340"/>
                      <a:pt x="163" y="2340"/>
                    </a:cubicBezTo>
                    <a:cubicBezTo>
                      <a:pt x="163" y="2340"/>
                      <a:pt x="186" y="2340"/>
                      <a:pt x="209" y="2317"/>
                    </a:cubicBezTo>
                    <a:lnTo>
                      <a:pt x="5823" y="284"/>
                    </a:lnTo>
                    <a:cubicBezTo>
                      <a:pt x="5915" y="261"/>
                      <a:pt x="5939" y="168"/>
                      <a:pt x="5915" y="99"/>
                    </a:cubicBezTo>
                    <a:cubicBezTo>
                      <a:pt x="5896" y="42"/>
                      <a:pt x="5846" y="1"/>
                      <a:pt x="57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9" name="Google Shape;699;p50"/>
              <p:cNvSpPr/>
              <p:nvPr/>
            </p:nvSpPr>
            <p:spPr>
              <a:xfrm>
                <a:off x="3024874" y="810903"/>
                <a:ext cx="122588" cy="186022"/>
              </a:xfrm>
              <a:custGeom>
                <a:avLst/>
                <a:gdLst/>
                <a:ahLst/>
                <a:cxnLst/>
                <a:rect l="l" t="t" r="r" b="b"/>
                <a:pathLst>
                  <a:path w="3351" h="5085" extrusionOk="0">
                    <a:moveTo>
                      <a:pt x="166" y="1"/>
                    </a:moveTo>
                    <a:cubicBezTo>
                      <a:pt x="142" y="1"/>
                      <a:pt x="118" y="8"/>
                      <a:pt x="93" y="25"/>
                    </a:cubicBezTo>
                    <a:cubicBezTo>
                      <a:pt x="24" y="71"/>
                      <a:pt x="1" y="163"/>
                      <a:pt x="47" y="233"/>
                    </a:cubicBezTo>
                    <a:lnTo>
                      <a:pt x="3073" y="5015"/>
                    </a:lnTo>
                    <a:cubicBezTo>
                      <a:pt x="3096" y="5061"/>
                      <a:pt x="3143" y="5084"/>
                      <a:pt x="3189" y="5084"/>
                    </a:cubicBezTo>
                    <a:cubicBezTo>
                      <a:pt x="3212" y="5084"/>
                      <a:pt x="3235" y="5061"/>
                      <a:pt x="3258" y="5061"/>
                    </a:cubicBezTo>
                    <a:cubicBezTo>
                      <a:pt x="3327" y="5015"/>
                      <a:pt x="3351" y="4923"/>
                      <a:pt x="3304" y="4853"/>
                    </a:cubicBezTo>
                    <a:lnTo>
                      <a:pt x="278" y="71"/>
                    </a:lnTo>
                    <a:cubicBezTo>
                      <a:pt x="248" y="26"/>
                      <a:pt x="208" y="1"/>
                      <a:pt x="1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00" name="Google Shape;700;p50"/>
              <p:cNvSpPr/>
              <p:nvPr/>
            </p:nvSpPr>
            <p:spPr>
              <a:xfrm>
                <a:off x="2930197" y="1039742"/>
                <a:ext cx="164036" cy="157451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4304" extrusionOk="0">
                    <a:moveTo>
                      <a:pt x="163" y="0"/>
                    </a:moveTo>
                    <a:cubicBezTo>
                      <a:pt x="128" y="0"/>
                      <a:pt x="93" y="17"/>
                      <a:pt x="70" y="52"/>
                    </a:cubicBezTo>
                    <a:cubicBezTo>
                      <a:pt x="1" y="98"/>
                      <a:pt x="1" y="191"/>
                      <a:pt x="70" y="260"/>
                    </a:cubicBezTo>
                    <a:lnTo>
                      <a:pt x="4229" y="4257"/>
                    </a:lnTo>
                    <a:cubicBezTo>
                      <a:pt x="4252" y="4280"/>
                      <a:pt x="4298" y="4303"/>
                      <a:pt x="4321" y="4303"/>
                    </a:cubicBezTo>
                    <a:cubicBezTo>
                      <a:pt x="4368" y="4303"/>
                      <a:pt x="4391" y="4280"/>
                      <a:pt x="4437" y="4257"/>
                    </a:cubicBezTo>
                    <a:cubicBezTo>
                      <a:pt x="4483" y="4188"/>
                      <a:pt x="4483" y="4095"/>
                      <a:pt x="4414" y="4049"/>
                    </a:cubicBezTo>
                    <a:lnTo>
                      <a:pt x="255" y="52"/>
                    </a:lnTo>
                    <a:cubicBezTo>
                      <a:pt x="232" y="17"/>
                      <a:pt x="197" y="0"/>
                      <a:pt x="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01" name="Google Shape;701;p50"/>
              <p:cNvSpPr/>
              <p:nvPr/>
            </p:nvSpPr>
            <p:spPr>
              <a:xfrm>
                <a:off x="2853300" y="1448594"/>
                <a:ext cx="171609" cy="164438"/>
              </a:xfrm>
              <a:custGeom>
                <a:avLst/>
                <a:gdLst/>
                <a:ahLst/>
                <a:cxnLst/>
                <a:rect l="l" t="t" r="r" b="b"/>
                <a:pathLst>
                  <a:path w="4691" h="4495" extrusionOk="0">
                    <a:moveTo>
                      <a:pt x="159" y="1"/>
                    </a:moveTo>
                    <a:cubicBezTo>
                      <a:pt x="122" y="1"/>
                      <a:pt x="81" y="12"/>
                      <a:pt x="47" y="35"/>
                    </a:cubicBezTo>
                    <a:cubicBezTo>
                      <a:pt x="1" y="104"/>
                      <a:pt x="1" y="197"/>
                      <a:pt x="47" y="243"/>
                    </a:cubicBezTo>
                    <a:lnTo>
                      <a:pt x="4413" y="4471"/>
                    </a:lnTo>
                    <a:cubicBezTo>
                      <a:pt x="4460" y="4494"/>
                      <a:pt x="4483" y="4494"/>
                      <a:pt x="4529" y="4494"/>
                    </a:cubicBezTo>
                    <a:cubicBezTo>
                      <a:pt x="4552" y="4494"/>
                      <a:pt x="4598" y="4494"/>
                      <a:pt x="4621" y="4448"/>
                    </a:cubicBezTo>
                    <a:cubicBezTo>
                      <a:pt x="4691" y="4402"/>
                      <a:pt x="4691" y="4309"/>
                      <a:pt x="4621" y="4263"/>
                    </a:cubicBezTo>
                    <a:lnTo>
                      <a:pt x="255" y="35"/>
                    </a:lnTo>
                    <a:cubicBezTo>
                      <a:pt x="232" y="12"/>
                      <a:pt x="197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7B4CC0-BF6B-B243-9ADB-4215C8BD3210}"/>
              </a:ext>
            </a:extLst>
          </p:cNvPr>
          <p:cNvSpPr txBox="1"/>
          <p:nvPr/>
        </p:nvSpPr>
        <p:spPr>
          <a:xfrm>
            <a:off x="2273898" y="3213594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Основна ідея полягає в тому</a:t>
            </a:r>
            <a:r>
              <a:rPr lang="uk-UA" sz="1600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, що сильні регіональні та місцеві ідентичності є важливою частиною історічного спадку Італії. </a:t>
            </a:r>
            <a:endParaRPr lang="uk-UA" sz="1600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Google Shape;285;p41">
            <a:extLst>
              <a:ext uri="{FF2B5EF4-FFF2-40B4-BE49-F238E27FC236}">
                <a16:creationId xmlns:a16="http://schemas.microsoft.com/office/drawing/2014/main" id="{84817F74-6F3C-5C44-4C03-A5683198BAC6}"/>
              </a:ext>
            </a:extLst>
          </p:cNvPr>
          <p:cNvSpPr/>
          <p:nvPr/>
        </p:nvSpPr>
        <p:spPr>
          <a:xfrm flipH="1">
            <a:off x="-4006085" y="1529517"/>
            <a:ext cx="3351808" cy="2084466"/>
          </a:xfrm>
          <a:custGeom>
            <a:avLst/>
            <a:gdLst/>
            <a:ahLst/>
            <a:cxnLst/>
            <a:rect l="l" t="t" r="r" b="b"/>
            <a:pathLst>
              <a:path w="27518" h="19465" extrusionOk="0">
                <a:moveTo>
                  <a:pt x="19645" y="1"/>
                </a:moveTo>
                <a:cubicBezTo>
                  <a:pt x="12783" y="1"/>
                  <a:pt x="3006" y="675"/>
                  <a:pt x="1803" y="2183"/>
                </a:cubicBezTo>
                <a:cubicBezTo>
                  <a:pt x="1" y="4447"/>
                  <a:pt x="3674" y="15953"/>
                  <a:pt x="3674" y="15953"/>
                </a:cubicBezTo>
                <a:cubicBezTo>
                  <a:pt x="3582" y="16831"/>
                  <a:pt x="2011" y="18772"/>
                  <a:pt x="486" y="19465"/>
                </a:cubicBezTo>
                <a:cubicBezTo>
                  <a:pt x="2011" y="19326"/>
                  <a:pt x="3767" y="18448"/>
                  <a:pt x="5546" y="17408"/>
                </a:cubicBezTo>
                <a:cubicBezTo>
                  <a:pt x="5828" y="17456"/>
                  <a:pt x="6570" y="17478"/>
                  <a:pt x="7607" y="17478"/>
                </a:cubicBezTo>
                <a:cubicBezTo>
                  <a:pt x="12171" y="17478"/>
                  <a:pt x="22457" y="17042"/>
                  <a:pt x="24491" y="16346"/>
                </a:cubicBezTo>
                <a:cubicBezTo>
                  <a:pt x="26986" y="15491"/>
                  <a:pt x="27517" y="1536"/>
                  <a:pt x="26362" y="520"/>
                </a:cubicBezTo>
                <a:cubicBezTo>
                  <a:pt x="25961" y="181"/>
                  <a:pt x="23192" y="1"/>
                  <a:pt x="19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93016-66CC-E161-1506-68035CD5F778}"/>
              </a:ext>
            </a:extLst>
          </p:cNvPr>
          <p:cNvSpPr txBox="1"/>
          <p:nvPr/>
        </p:nvSpPr>
        <p:spPr>
          <a:xfrm>
            <a:off x="1538701" y="-1599137"/>
            <a:ext cx="2286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Основним лозунгом їхнього підходу було: </a:t>
            </a:r>
            <a:r>
              <a:rPr lang="ru-RU" sz="1400" b="1" noProof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«Зробивши Італію, ми повинні робити італійців»</a:t>
            </a:r>
            <a:endParaRPr lang="uk-UA" dirty="0"/>
          </a:p>
        </p:txBody>
      </p:sp>
      <p:grpSp>
        <p:nvGrpSpPr>
          <p:cNvPr id="10" name="Google Shape;731;p53">
            <a:extLst>
              <a:ext uri="{FF2B5EF4-FFF2-40B4-BE49-F238E27FC236}">
                <a16:creationId xmlns:a16="http://schemas.microsoft.com/office/drawing/2014/main" id="{503A47E8-1FA0-DE57-57DD-DBDD06C35A45}"/>
              </a:ext>
            </a:extLst>
          </p:cNvPr>
          <p:cNvGrpSpPr/>
          <p:nvPr/>
        </p:nvGrpSpPr>
        <p:grpSpPr>
          <a:xfrm>
            <a:off x="7165092" y="-2494405"/>
            <a:ext cx="1359460" cy="2064819"/>
            <a:chOff x="7091732" y="653563"/>
            <a:chExt cx="1359460" cy="2064819"/>
          </a:xfrm>
        </p:grpSpPr>
        <p:sp>
          <p:nvSpPr>
            <p:cNvPr id="11" name="Google Shape;732;p53">
              <a:extLst>
                <a:ext uri="{FF2B5EF4-FFF2-40B4-BE49-F238E27FC236}">
                  <a16:creationId xmlns:a16="http://schemas.microsoft.com/office/drawing/2014/main" id="{5A3A2E1C-D7CD-FB82-CBBD-F21A74820FE3}"/>
                </a:ext>
              </a:extLst>
            </p:cNvPr>
            <p:cNvSpPr/>
            <p:nvPr/>
          </p:nvSpPr>
          <p:spPr>
            <a:xfrm flipH="1">
              <a:off x="7950471" y="653583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33;p53">
              <a:extLst>
                <a:ext uri="{FF2B5EF4-FFF2-40B4-BE49-F238E27FC236}">
                  <a16:creationId xmlns:a16="http://schemas.microsoft.com/office/drawing/2014/main" id="{68A0CB95-95D5-A1DC-816F-973BC7F5150F}"/>
                </a:ext>
              </a:extLst>
            </p:cNvPr>
            <p:cNvSpPr/>
            <p:nvPr/>
          </p:nvSpPr>
          <p:spPr>
            <a:xfrm flipH="1">
              <a:off x="7915535" y="1432210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34;p53">
              <a:extLst>
                <a:ext uri="{FF2B5EF4-FFF2-40B4-BE49-F238E27FC236}">
                  <a16:creationId xmlns:a16="http://schemas.microsoft.com/office/drawing/2014/main" id="{4210B798-37FF-B81B-BACD-222CA02494F0}"/>
                </a:ext>
              </a:extLst>
            </p:cNvPr>
            <p:cNvSpPr/>
            <p:nvPr/>
          </p:nvSpPr>
          <p:spPr>
            <a:xfrm rot="10800000" flipH="1">
              <a:off x="8117744" y="2648182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735;p53">
              <a:extLst>
                <a:ext uri="{FF2B5EF4-FFF2-40B4-BE49-F238E27FC236}">
                  <a16:creationId xmlns:a16="http://schemas.microsoft.com/office/drawing/2014/main" id="{C9271479-83CC-D34B-4ACB-7D1D2EDCC9E2}"/>
                </a:ext>
              </a:extLst>
            </p:cNvPr>
            <p:cNvSpPr/>
            <p:nvPr/>
          </p:nvSpPr>
          <p:spPr>
            <a:xfrm rot="10800000" flipH="1">
              <a:off x="7606404" y="961818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36;p53">
              <a:extLst>
                <a:ext uri="{FF2B5EF4-FFF2-40B4-BE49-F238E27FC236}">
                  <a16:creationId xmlns:a16="http://schemas.microsoft.com/office/drawing/2014/main" id="{6B9A2698-389E-D5F1-2AA3-8AE64EAF71F3}"/>
                </a:ext>
              </a:extLst>
            </p:cNvPr>
            <p:cNvSpPr/>
            <p:nvPr/>
          </p:nvSpPr>
          <p:spPr>
            <a:xfrm rot="10800000" flipH="1">
              <a:off x="8012517" y="1951156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737;p53">
              <a:extLst>
                <a:ext uri="{FF2B5EF4-FFF2-40B4-BE49-F238E27FC236}">
                  <a16:creationId xmlns:a16="http://schemas.microsoft.com/office/drawing/2014/main" id="{D117E44B-D668-D27F-DBD5-1ACD205BCE60}"/>
                </a:ext>
              </a:extLst>
            </p:cNvPr>
            <p:cNvSpPr/>
            <p:nvPr/>
          </p:nvSpPr>
          <p:spPr>
            <a:xfrm rot="10800000" flipH="1">
              <a:off x="7091732" y="653563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738;p53">
              <a:extLst>
                <a:ext uri="{FF2B5EF4-FFF2-40B4-BE49-F238E27FC236}">
                  <a16:creationId xmlns:a16="http://schemas.microsoft.com/office/drawing/2014/main" id="{E777F5E5-5C8E-78A5-1C9D-8B5F43904EB8}"/>
                </a:ext>
              </a:extLst>
            </p:cNvPr>
            <p:cNvSpPr/>
            <p:nvPr/>
          </p:nvSpPr>
          <p:spPr>
            <a:xfrm rot="10800000" flipH="1">
              <a:off x="8252292" y="1233306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8" name="Google Shape;730;p53">
            <a:extLst>
              <a:ext uri="{FF2B5EF4-FFF2-40B4-BE49-F238E27FC236}">
                <a16:creationId xmlns:a16="http://schemas.microsoft.com/office/drawing/2014/main" id="{06F2D48B-C69E-805B-E74C-8ACD2AE62D2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966" t="5101" r="27934" b="5092"/>
          <a:stretch/>
        </p:blipFill>
        <p:spPr>
          <a:xfrm>
            <a:off x="9774185" y="768175"/>
            <a:ext cx="2994900" cy="3783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5;p41">
            <a:extLst>
              <a:ext uri="{FF2B5EF4-FFF2-40B4-BE49-F238E27FC236}">
                <a16:creationId xmlns:a16="http://schemas.microsoft.com/office/drawing/2014/main" id="{C3D56889-3862-A703-D00F-F189D82634DB}"/>
              </a:ext>
            </a:extLst>
          </p:cNvPr>
          <p:cNvSpPr/>
          <p:nvPr/>
        </p:nvSpPr>
        <p:spPr>
          <a:xfrm flipH="1">
            <a:off x="1114555" y="1529517"/>
            <a:ext cx="3351808" cy="2084466"/>
          </a:xfrm>
          <a:custGeom>
            <a:avLst/>
            <a:gdLst/>
            <a:ahLst/>
            <a:cxnLst/>
            <a:rect l="l" t="t" r="r" b="b"/>
            <a:pathLst>
              <a:path w="27518" h="19465" extrusionOk="0">
                <a:moveTo>
                  <a:pt x="19645" y="1"/>
                </a:moveTo>
                <a:cubicBezTo>
                  <a:pt x="12783" y="1"/>
                  <a:pt x="3006" y="675"/>
                  <a:pt x="1803" y="2183"/>
                </a:cubicBezTo>
                <a:cubicBezTo>
                  <a:pt x="1" y="4447"/>
                  <a:pt x="3674" y="15953"/>
                  <a:pt x="3674" y="15953"/>
                </a:cubicBezTo>
                <a:cubicBezTo>
                  <a:pt x="3582" y="16831"/>
                  <a:pt x="2011" y="18772"/>
                  <a:pt x="486" y="19465"/>
                </a:cubicBezTo>
                <a:cubicBezTo>
                  <a:pt x="2011" y="19326"/>
                  <a:pt x="3767" y="18448"/>
                  <a:pt x="5546" y="17408"/>
                </a:cubicBezTo>
                <a:cubicBezTo>
                  <a:pt x="5828" y="17456"/>
                  <a:pt x="6570" y="17478"/>
                  <a:pt x="7607" y="17478"/>
                </a:cubicBezTo>
                <a:cubicBezTo>
                  <a:pt x="12171" y="17478"/>
                  <a:pt x="22457" y="17042"/>
                  <a:pt x="24491" y="16346"/>
                </a:cubicBezTo>
                <a:cubicBezTo>
                  <a:pt x="26986" y="15491"/>
                  <a:pt x="27517" y="1536"/>
                  <a:pt x="26362" y="520"/>
                </a:cubicBezTo>
                <a:cubicBezTo>
                  <a:pt x="25961" y="181"/>
                  <a:pt x="23192" y="1"/>
                  <a:pt x="19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30" name="Google Shape;730;p5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66" t="5101" r="27934" b="5092"/>
          <a:stretch/>
        </p:blipFill>
        <p:spPr>
          <a:xfrm>
            <a:off x="4912625" y="768175"/>
            <a:ext cx="2994900" cy="3783000"/>
          </a:xfrm>
          <a:prstGeom prst="ellipse">
            <a:avLst/>
          </a:prstGeom>
        </p:spPr>
      </p:pic>
      <p:grpSp>
        <p:nvGrpSpPr>
          <p:cNvPr id="731" name="Google Shape;731;p53"/>
          <p:cNvGrpSpPr/>
          <p:nvPr/>
        </p:nvGrpSpPr>
        <p:grpSpPr>
          <a:xfrm>
            <a:off x="7071307" y="539500"/>
            <a:ext cx="1359460" cy="2064819"/>
            <a:chOff x="7091732" y="653563"/>
            <a:chExt cx="1359460" cy="2064819"/>
          </a:xfrm>
        </p:grpSpPr>
        <p:sp>
          <p:nvSpPr>
            <p:cNvPr id="732" name="Google Shape;732;p53"/>
            <p:cNvSpPr/>
            <p:nvPr/>
          </p:nvSpPr>
          <p:spPr>
            <a:xfrm flipH="1">
              <a:off x="7950471" y="653583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3" name="Google Shape;733;p53"/>
            <p:cNvSpPr/>
            <p:nvPr/>
          </p:nvSpPr>
          <p:spPr>
            <a:xfrm flipH="1">
              <a:off x="7915535" y="1432210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4" name="Google Shape;734;p53"/>
            <p:cNvSpPr/>
            <p:nvPr/>
          </p:nvSpPr>
          <p:spPr>
            <a:xfrm rot="10800000" flipH="1">
              <a:off x="8117744" y="2648182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5" name="Google Shape;735;p53"/>
            <p:cNvSpPr/>
            <p:nvPr/>
          </p:nvSpPr>
          <p:spPr>
            <a:xfrm rot="10800000" flipH="1">
              <a:off x="7606404" y="961818"/>
              <a:ext cx="70200" cy="70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6" name="Google Shape;736;p53"/>
            <p:cNvSpPr/>
            <p:nvPr/>
          </p:nvSpPr>
          <p:spPr>
            <a:xfrm rot="10800000" flipH="1">
              <a:off x="8012517" y="1951156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7" name="Google Shape;737;p53"/>
            <p:cNvSpPr/>
            <p:nvPr/>
          </p:nvSpPr>
          <p:spPr>
            <a:xfrm rot="10800000" flipH="1">
              <a:off x="7091732" y="653563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8" name="Google Shape;738;p53"/>
            <p:cNvSpPr/>
            <p:nvPr/>
          </p:nvSpPr>
          <p:spPr>
            <a:xfrm rot="10800000" flipH="1">
              <a:off x="8252292" y="1233306"/>
              <a:ext cx="198900" cy="198900"/>
            </a:xfrm>
            <a:prstGeom prst="star4">
              <a:avLst>
                <a:gd name="adj" fmla="val 125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352EE53-2DD5-E5F8-39A0-D0C564213EC8}"/>
              </a:ext>
            </a:extLst>
          </p:cNvPr>
          <p:cNvSpPr txBox="1"/>
          <p:nvPr/>
        </p:nvSpPr>
        <p:spPr>
          <a:xfrm>
            <a:off x="1647459" y="1936543"/>
            <a:ext cx="2286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Основним лозунгом їхнього підходу було: </a:t>
            </a:r>
            <a:r>
              <a:rPr lang="ru-RU" sz="1400" b="1" noProof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«Зробивши Італію, ми повинні робити італійців»</a:t>
            </a:r>
            <a:endParaRPr lang="uk-UA" dirty="0"/>
          </a:p>
        </p:txBody>
      </p:sp>
      <p:grpSp>
        <p:nvGrpSpPr>
          <p:cNvPr id="2" name="Google Shape;1289;p72">
            <a:extLst>
              <a:ext uri="{FF2B5EF4-FFF2-40B4-BE49-F238E27FC236}">
                <a16:creationId xmlns:a16="http://schemas.microsoft.com/office/drawing/2014/main" id="{C8D5EDAB-3664-089E-5EF5-ACB0F1BDF40D}"/>
              </a:ext>
            </a:extLst>
          </p:cNvPr>
          <p:cNvGrpSpPr/>
          <p:nvPr/>
        </p:nvGrpSpPr>
        <p:grpSpPr>
          <a:xfrm>
            <a:off x="-3186937" y="925192"/>
            <a:ext cx="2690027" cy="3358253"/>
            <a:chOff x="4806601" y="493102"/>
            <a:chExt cx="3349601" cy="3877148"/>
          </a:xfrm>
        </p:grpSpPr>
        <p:grpSp>
          <p:nvGrpSpPr>
            <p:cNvPr id="3" name="Google Shape;1290;p72">
              <a:extLst>
                <a:ext uri="{FF2B5EF4-FFF2-40B4-BE49-F238E27FC236}">
                  <a16:creationId xmlns:a16="http://schemas.microsoft.com/office/drawing/2014/main" id="{6DB2AAAD-A68B-736D-8849-675529682209}"/>
                </a:ext>
              </a:extLst>
            </p:cNvPr>
            <p:cNvGrpSpPr/>
            <p:nvPr/>
          </p:nvGrpSpPr>
          <p:grpSpPr>
            <a:xfrm>
              <a:off x="4806601" y="493102"/>
              <a:ext cx="2634739" cy="3877148"/>
              <a:chOff x="4629176" y="638077"/>
              <a:chExt cx="2634739" cy="3877148"/>
            </a:xfrm>
          </p:grpSpPr>
          <p:grpSp>
            <p:nvGrpSpPr>
              <p:cNvPr id="17" name="Google Shape;1291;p72">
                <a:extLst>
                  <a:ext uri="{FF2B5EF4-FFF2-40B4-BE49-F238E27FC236}">
                    <a16:creationId xmlns:a16="http://schemas.microsoft.com/office/drawing/2014/main" id="{8E43A4B5-5F7C-61B9-FCC5-846F8E77B77C}"/>
                  </a:ext>
                </a:extLst>
              </p:cNvPr>
              <p:cNvGrpSpPr/>
              <p:nvPr/>
            </p:nvGrpSpPr>
            <p:grpSpPr>
              <a:xfrm>
                <a:off x="4629176" y="638077"/>
                <a:ext cx="2634739" cy="1702473"/>
                <a:chOff x="5106226" y="502114"/>
                <a:chExt cx="2634739" cy="1702473"/>
              </a:xfrm>
            </p:grpSpPr>
            <p:grpSp>
              <p:nvGrpSpPr>
                <p:cNvPr id="41" name="Google Shape;1292;p72">
                  <a:extLst>
                    <a:ext uri="{FF2B5EF4-FFF2-40B4-BE49-F238E27FC236}">
                      <a16:creationId xmlns:a16="http://schemas.microsoft.com/office/drawing/2014/main" id="{552C3F48-D636-DB3F-9E67-1A1A9488F84D}"/>
                    </a:ext>
                  </a:extLst>
                </p:cNvPr>
                <p:cNvGrpSpPr/>
                <p:nvPr/>
              </p:nvGrpSpPr>
              <p:grpSpPr>
                <a:xfrm rot="-2438892" flipH="1">
                  <a:off x="5629722" y="453770"/>
                  <a:ext cx="517897" cy="1799162"/>
                  <a:chOff x="2851617" y="556992"/>
                  <a:chExt cx="528288" cy="1396673"/>
                </a:xfrm>
              </p:grpSpPr>
              <p:sp>
                <p:nvSpPr>
                  <p:cNvPr id="50" name="Google Shape;1293;p72">
                    <a:extLst>
                      <a:ext uri="{FF2B5EF4-FFF2-40B4-BE49-F238E27FC236}">
                        <a16:creationId xmlns:a16="http://schemas.microsoft.com/office/drawing/2014/main" id="{5B6C9211-6E78-D8BC-F13D-ED7FB7D9FB3B}"/>
                      </a:ext>
                    </a:extLst>
                  </p:cNvPr>
                  <p:cNvSpPr/>
                  <p:nvPr/>
                </p:nvSpPr>
                <p:spPr>
                  <a:xfrm>
                    <a:off x="2851617" y="556992"/>
                    <a:ext cx="528288" cy="1156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41" h="31616" extrusionOk="0">
                        <a:moveTo>
                          <a:pt x="12841" y="1"/>
                        </a:moveTo>
                        <a:cubicBezTo>
                          <a:pt x="11409" y="1"/>
                          <a:pt x="8259" y="2207"/>
                          <a:pt x="7994" y="2574"/>
                        </a:cubicBezTo>
                        <a:cubicBezTo>
                          <a:pt x="7671" y="3013"/>
                          <a:pt x="7856" y="4677"/>
                          <a:pt x="7856" y="4677"/>
                        </a:cubicBezTo>
                        <a:lnTo>
                          <a:pt x="7209" y="3591"/>
                        </a:lnTo>
                        <a:cubicBezTo>
                          <a:pt x="5661" y="5485"/>
                          <a:pt x="4020" y="8812"/>
                          <a:pt x="3951" y="9667"/>
                        </a:cubicBezTo>
                        <a:cubicBezTo>
                          <a:pt x="3882" y="10522"/>
                          <a:pt x="5222" y="13133"/>
                          <a:pt x="5222" y="13133"/>
                        </a:cubicBezTo>
                        <a:lnTo>
                          <a:pt x="3350" y="11123"/>
                        </a:lnTo>
                        <a:cubicBezTo>
                          <a:pt x="1687" y="13664"/>
                          <a:pt x="1548" y="17384"/>
                          <a:pt x="1548" y="17384"/>
                        </a:cubicBezTo>
                        <a:lnTo>
                          <a:pt x="3142" y="19163"/>
                        </a:lnTo>
                        <a:lnTo>
                          <a:pt x="1387" y="18054"/>
                        </a:lnTo>
                        <a:lnTo>
                          <a:pt x="971" y="20364"/>
                        </a:lnTo>
                        <a:lnTo>
                          <a:pt x="3281" y="22697"/>
                        </a:lnTo>
                        <a:cubicBezTo>
                          <a:pt x="1987" y="21750"/>
                          <a:pt x="786" y="21034"/>
                          <a:pt x="786" y="21034"/>
                        </a:cubicBezTo>
                        <a:cubicBezTo>
                          <a:pt x="786" y="21034"/>
                          <a:pt x="0" y="25100"/>
                          <a:pt x="70" y="26048"/>
                        </a:cubicBezTo>
                        <a:cubicBezTo>
                          <a:pt x="139" y="26972"/>
                          <a:pt x="3096" y="29490"/>
                          <a:pt x="3096" y="29490"/>
                        </a:cubicBezTo>
                        <a:lnTo>
                          <a:pt x="70" y="27642"/>
                        </a:lnTo>
                        <a:lnTo>
                          <a:pt x="70" y="27642"/>
                        </a:lnTo>
                        <a:cubicBezTo>
                          <a:pt x="70" y="29490"/>
                          <a:pt x="4367" y="31616"/>
                          <a:pt x="4367" y="31616"/>
                        </a:cubicBezTo>
                        <a:cubicBezTo>
                          <a:pt x="7417" y="28889"/>
                          <a:pt x="10536" y="28589"/>
                          <a:pt x="10559" y="27457"/>
                        </a:cubicBezTo>
                        <a:cubicBezTo>
                          <a:pt x="10605" y="26325"/>
                          <a:pt x="10882" y="25308"/>
                          <a:pt x="10882" y="25308"/>
                        </a:cubicBezTo>
                        <a:cubicBezTo>
                          <a:pt x="10615" y="25249"/>
                          <a:pt x="10315" y="25225"/>
                          <a:pt x="10008" y="25225"/>
                        </a:cubicBezTo>
                        <a:cubicBezTo>
                          <a:pt x="8883" y="25225"/>
                          <a:pt x="7671" y="25539"/>
                          <a:pt x="7671" y="25539"/>
                        </a:cubicBezTo>
                        <a:cubicBezTo>
                          <a:pt x="9265" y="24500"/>
                          <a:pt x="10882" y="24338"/>
                          <a:pt x="10882" y="24338"/>
                        </a:cubicBezTo>
                        <a:cubicBezTo>
                          <a:pt x="10674" y="20849"/>
                          <a:pt x="11852" y="16344"/>
                          <a:pt x="11852" y="16344"/>
                        </a:cubicBezTo>
                        <a:lnTo>
                          <a:pt x="11852" y="16344"/>
                        </a:lnTo>
                        <a:cubicBezTo>
                          <a:pt x="10397" y="16737"/>
                          <a:pt x="7417" y="18400"/>
                          <a:pt x="7417" y="18400"/>
                        </a:cubicBezTo>
                        <a:cubicBezTo>
                          <a:pt x="8733" y="16598"/>
                          <a:pt x="12153" y="15235"/>
                          <a:pt x="12153" y="15235"/>
                        </a:cubicBezTo>
                        <a:cubicBezTo>
                          <a:pt x="12037" y="12902"/>
                          <a:pt x="13493" y="8905"/>
                          <a:pt x="13493" y="8905"/>
                        </a:cubicBezTo>
                        <a:lnTo>
                          <a:pt x="13493" y="8905"/>
                        </a:lnTo>
                        <a:cubicBezTo>
                          <a:pt x="11229" y="9228"/>
                          <a:pt x="9958" y="10129"/>
                          <a:pt x="9958" y="10129"/>
                        </a:cubicBezTo>
                        <a:cubicBezTo>
                          <a:pt x="10559" y="8466"/>
                          <a:pt x="13354" y="7842"/>
                          <a:pt x="13886" y="7334"/>
                        </a:cubicBezTo>
                        <a:cubicBezTo>
                          <a:pt x="14417" y="6848"/>
                          <a:pt x="14440" y="5393"/>
                          <a:pt x="14140" y="3914"/>
                        </a:cubicBezTo>
                        <a:cubicBezTo>
                          <a:pt x="13839" y="2459"/>
                          <a:pt x="13862" y="518"/>
                          <a:pt x="13308" y="125"/>
                        </a:cubicBezTo>
                        <a:cubicBezTo>
                          <a:pt x="13189" y="39"/>
                          <a:pt x="13030" y="1"/>
                          <a:pt x="1284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1" name="Google Shape;1294;p72">
                    <a:extLst>
                      <a:ext uri="{FF2B5EF4-FFF2-40B4-BE49-F238E27FC236}">
                        <a16:creationId xmlns:a16="http://schemas.microsoft.com/office/drawing/2014/main" id="{74F4C849-2230-3FDE-BFA2-B6253187D0A4}"/>
                      </a:ext>
                    </a:extLst>
                  </p:cNvPr>
                  <p:cNvSpPr/>
                  <p:nvPr/>
                </p:nvSpPr>
                <p:spPr>
                  <a:xfrm>
                    <a:off x="3001205" y="700751"/>
                    <a:ext cx="250224" cy="1252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0" h="34249" extrusionOk="0">
                        <a:moveTo>
                          <a:pt x="6669" y="1"/>
                        </a:moveTo>
                        <a:cubicBezTo>
                          <a:pt x="6613" y="1"/>
                          <a:pt x="6556" y="27"/>
                          <a:pt x="6539" y="78"/>
                        </a:cubicBezTo>
                        <a:cubicBezTo>
                          <a:pt x="5361" y="2759"/>
                          <a:pt x="4367" y="5485"/>
                          <a:pt x="3489" y="8280"/>
                        </a:cubicBezTo>
                        <a:cubicBezTo>
                          <a:pt x="1341" y="15211"/>
                          <a:pt x="1" y="22512"/>
                          <a:pt x="24" y="29790"/>
                        </a:cubicBezTo>
                        <a:lnTo>
                          <a:pt x="24" y="30876"/>
                        </a:lnTo>
                        <a:lnTo>
                          <a:pt x="70" y="31985"/>
                        </a:lnTo>
                        <a:cubicBezTo>
                          <a:pt x="116" y="32701"/>
                          <a:pt x="139" y="33440"/>
                          <a:pt x="209" y="34156"/>
                        </a:cubicBezTo>
                        <a:cubicBezTo>
                          <a:pt x="209" y="34203"/>
                          <a:pt x="255" y="34249"/>
                          <a:pt x="301" y="34249"/>
                        </a:cubicBezTo>
                        <a:cubicBezTo>
                          <a:pt x="370" y="34249"/>
                          <a:pt x="393" y="34203"/>
                          <a:pt x="393" y="34133"/>
                        </a:cubicBezTo>
                        <a:cubicBezTo>
                          <a:pt x="370" y="30876"/>
                          <a:pt x="393" y="27618"/>
                          <a:pt x="763" y="24384"/>
                        </a:cubicBezTo>
                        <a:cubicBezTo>
                          <a:pt x="1017" y="22304"/>
                          <a:pt x="1318" y="19971"/>
                          <a:pt x="1687" y="17914"/>
                        </a:cubicBezTo>
                        <a:cubicBezTo>
                          <a:pt x="2819" y="11884"/>
                          <a:pt x="4413" y="5854"/>
                          <a:pt x="6793" y="194"/>
                        </a:cubicBezTo>
                        <a:lnTo>
                          <a:pt x="6793" y="217"/>
                        </a:lnTo>
                        <a:cubicBezTo>
                          <a:pt x="6839" y="125"/>
                          <a:pt x="6793" y="32"/>
                          <a:pt x="6724" y="9"/>
                        </a:cubicBezTo>
                        <a:cubicBezTo>
                          <a:pt x="6706" y="3"/>
                          <a:pt x="6688" y="1"/>
                          <a:pt x="66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2" name="Google Shape;1295;p72">
                    <a:extLst>
                      <a:ext uri="{FF2B5EF4-FFF2-40B4-BE49-F238E27FC236}">
                        <a16:creationId xmlns:a16="http://schemas.microsoft.com/office/drawing/2014/main" id="{471CE19C-DF7B-DB62-224D-55B2F27F9A29}"/>
                      </a:ext>
                    </a:extLst>
                  </p:cNvPr>
                  <p:cNvSpPr/>
                  <p:nvPr/>
                </p:nvSpPr>
                <p:spPr>
                  <a:xfrm>
                    <a:off x="3035007" y="1339345"/>
                    <a:ext cx="222348" cy="886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8" h="2423" extrusionOk="0">
                        <a:moveTo>
                          <a:pt x="5931" y="1"/>
                        </a:moveTo>
                        <a:cubicBezTo>
                          <a:pt x="5910" y="1"/>
                          <a:pt x="5888" y="7"/>
                          <a:pt x="5869" y="20"/>
                        </a:cubicBezTo>
                        <a:lnTo>
                          <a:pt x="116" y="2145"/>
                        </a:lnTo>
                        <a:cubicBezTo>
                          <a:pt x="47" y="2168"/>
                          <a:pt x="1" y="2261"/>
                          <a:pt x="24" y="2330"/>
                        </a:cubicBezTo>
                        <a:cubicBezTo>
                          <a:pt x="47" y="2376"/>
                          <a:pt x="116" y="2422"/>
                          <a:pt x="163" y="2422"/>
                        </a:cubicBezTo>
                        <a:cubicBezTo>
                          <a:pt x="186" y="2422"/>
                          <a:pt x="186" y="2422"/>
                          <a:pt x="209" y="2399"/>
                        </a:cubicBezTo>
                        <a:lnTo>
                          <a:pt x="5962" y="274"/>
                        </a:lnTo>
                        <a:cubicBezTo>
                          <a:pt x="6054" y="251"/>
                          <a:pt x="6077" y="158"/>
                          <a:pt x="6054" y="89"/>
                        </a:cubicBezTo>
                        <a:cubicBezTo>
                          <a:pt x="6037" y="39"/>
                          <a:pt x="5985" y="1"/>
                          <a:pt x="593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3" name="Google Shape;1296;p72">
                    <a:extLst>
                      <a:ext uri="{FF2B5EF4-FFF2-40B4-BE49-F238E27FC236}">
                        <a16:creationId xmlns:a16="http://schemas.microsoft.com/office/drawing/2014/main" id="{DC815227-E45C-6902-62E9-53CC672D7B41}"/>
                      </a:ext>
                    </a:extLst>
                  </p:cNvPr>
                  <p:cNvSpPr/>
                  <p:nvPr/>
                </p:nvSpPr>
                <p:spPr>
                  <a:xfrm>
                    <a:off x="3052750" y="1242620"/>
                    <a:ext cx="217263" cy="856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2341" extrusionOk="0">
                        <a:moveTo>
                          <a:pt x="5777" y="1"/>
                        </a:moveTo>
                        <a:cubicBezTo>
                          <a:pt x="5763" y="1"/>
                          <a:pt x="5747" y="3"/>
                          <a:pt x="5731" y="7"/>
                        </a:cubicBezTo>
                        <a:lnTo>
                          <a:pt x="116" y="2063"/>
                        </a:lnTo>
                        <a:cubicBezTo>
                          <a:pt x="24" y="2086"/>
                          <a:pt x="1" y="2155"/>
                          <a:pt x="24" y="2248"/>
                        </a:cubicBezTo>
                        <a:cubicBezTo>
                          <a:pt x="47" y="2294"/>
                          <a:pt x="93" y="2340"/>
                          <a:pt x="163" y="2340"/>
                        </a:cubicBezTo>
                        <a:cubicBezTo>
                          <a:pt x="163" y="2340"/>
                          <a:pt x="186" y="2340"/>
                          <a:pt x="209" y="2317"/>
                        </a:cubicBezTo>
                        <a:lnTo>
                          <a:pt x="5823" y="284"/>
                        </a:lnTo>
                        <a:cubicBezTo>
                          <a:pt x="5915" y="261"/>
                          <a:pt x="5939" y="168"/>
                          <a:pt x="5915" y="99"/>
                        </a:cubicBezTo>
                        <a:cubicBezTo>
                          <a:pt x="5896" y="42"/>
                          <a:pt x="5846" y="1"/>
                          <a:pt x="577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4" name="Google Shape;1297;p72">
                    <a:extLst>
                      <a:ext uri="{FF2B5EF4-FFF2-40B4-BE49-F238E27FC236}">
                        <a16:creationId xmlns:a16="http://schemas.microsoft.com/office/drawing/2014/main" id="{CE0979C2-6E2D-E39F-6959-E7678823CC32}"/>
                      </a:ext>
                    </a:extLst>
                  </p:cNvPr>
                  <p:cNvSpPr/>
                  <p:nvPr/>
                </p:nvSpPr>
                <p:spPr>
                  <a:xfrm>
                    <a:off x="3024874" y="810903"/>
                    <a:ext cx="122588" cy="1860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1" h="5085" extrusionOk="0">
                        <a:moveTo>
                          <a:pt x="166" y="1"/>
                        </a:moveTo>
                        <a:cubicBezTo>
                          <a:pt x="142" y="1"/>
                          <a:pt x="118" y="8"/>
                          <a:pt x="93" y="25"/>
                        </a:cubicBezTo>
                        <a:cubicBezTo>
                          <a:pt x="24" y="71"/>
                          <a:pt x="1" y="163"/>
                          <a:pt x="47" y="233"/>
                        </a:cubicBezTo>
                        <a:lnTo>
                          <a:pt x="3073" y="5015"/>
                        </a:lnTo>
                        <a:cubicBezTo>
                          <a:pt x="3096" y="5061"/>
                          <a:pt x="3143" y="5084"/>
                          <a:pt x="3189" y="5084"/>
                        </a:cubicBezTo>
                        <a:cubicBezTo>
                          <a:pt x="3212" y="5084"/>
                          <a:pt x="3235" y="5061"/>
                          <a:pt x="3258" y="5061"/>
                        </a:cubicBezTo>
                        <a:cubicBezTo>
                          <a:pt x="3327" y="5015"/>
                          <a:pt x="3351" y="4923"/>
                          <a:pt x="3304" y="4853"/>
                        </a:cubicBezTo>
                        <a:lnTo>
                          <a:pt x="278" y="71"/>
                        </a:lnTo>
                        <a:cubicBezTo>
                          <a:pt x="248" y="26"/>
                          <a:pt x="208" y="1"/>
                          <a:pt x="1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5" name="Google Shape;1298;p72">
                    <a:extLst>
                      <a:ext uri="{FF2B5EF4-FFF2-40B4-BE49-F238E27FC236}">
                        <a16:creationId xmlns:a16="http://schemas.microsoft.com/office/drawing/2014/main" id="{480E02E7-9744-E69C-3086-2CBB07E914E3}"/>
                      </a:ext>
                    </a:extLst>
                  </p:cNvPr>
                  <p:cNvSpPr/>
                  <p:nvPr/>
                </p:nvSpPr>
                <p:spPr>
                  <a:xfrm>
                    <a:off x="2930197" y="1039742"/>
                    <a:ext cx="164036" cy="1574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4" h="4304" extrusionOk="0">
                        <a:moveTo>
                          <a:pt x="163" y="0"/>
                        </a:moveTo>
                        <a:cubicBezTo>
                          <a:pt x="128" y="0"/>
                          <a:pt x="93" y="17"/>
                          <a:pt x="70" y="52"/>
                        </a:cubicBezTo>
                        <a:cubicBezTo>
                          <a:pt x="1" y="98"/>
                          <a:pt x="1" y="191"/>
                          <a:pt x="70" y="260"/>
                        </a:cubicBezTo>
                        <a:lnTo>
                          <a:pt x="4229" y="4257"/>
                        </a:lnTo>
                        <a:cubicBezTo>
                          <a:pt x="4252" y="4280"/>
                          <a:pt x="4298" y="4303"/>
                          <a:pt x="4321" y="4303"/>
                        </a:cubicBezTo>
                        <a:cubicBezTo>
                          <a:pt x="4368" y="4303"/>
                          <a:pt x="4391" y="4280"/>
                          <a:pt x="4437" y="4257"/>
                        </a:cubicBezTo>
                        <a:cubicBezTo>
                          <a:pt x="4483" y="4188"/>
                          <a:pt x="4483" y="4095"/>
                          <a:pt x="4414" y="4049"/>
                        </a:cubicBezTo>
                        <a:lnTo>
                          <a:pt x="255" y="52"/>
                        </a:lnTo>
                        <a:cubicBezTo>
                          <a:pt x="232" y="17"/>
                          <a:pt x="197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6" name="Google Shape;1299;p72">
                    <a:extLst>
                      <a:ext uri="{FF2B5EF4-FFF2-40B4-BE49-F238E27FC236}">
                        <a16:creationId xmlns:a16="http://schemas.microsoft.com/office/drawing/2014/main" id="{4E5DDD31-D969-EBE1-7227-FF2F84DBF2AA}"/>
                      </a:ext>
                    </a:extLst>
                  </p:cNvPr>
                  <p:cNvSpPr/>
                  <p:nvPr/>
                </p:nvSpPr>
                <p:spPr>
                  <a:xfrm>
                    <a:off x="2853300" y="1448594"/>
                    <a:ext cx="171609" cy="164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1" h="4495" extrusionOk="0">
                        <a:moveTo>
                          <a:pt x="159" y="1"/>
                        </a:moveTo>
                        <a:cubicBezTo>
                          <a:pt x="122" y="1"/>
                          <a:pt x="81" y="12"/>
                          <a:pt x="47" y="35"/>
                        </a:cubicBezTo>
                        <a:cubicBezTo>
                          <a:pt x="1" y="104"/>
                          <a:pt x="1" y="197"/>
                          <a:pt x="47" y="243"/>
                        </a:cubicBezTo>
                        <a:lnTo>
                          <a:pt x="4413" y="4471"/>
                        </a:lnTo>
                        <a:cubicBezTo>
                          <a:pt x="4460" y="4494"/>
                          <a:pt x="4483" y="4494"/>
                          <a:pt x="4529" y="4494"/>
                        </a:cubicBezTo>
                        <a:cubicBezTo>
                          <a:pt x="4552" y="4494"/>
                          <a:pt x="4598" y="4494"/>
                          <a:pt x="4621" y="4448"/>
                        </a:cubicBezTo>
                        <a:cubicBezTo>
                          <a:pt x="4691" y="4402"/>
                          <a:pt x="4691" y="4309"/>
                          <a:pt x="4621" y="4263"/>
                        </a:cubicBezTo>
                        <a:lnTo>
                          <a:pt x="255" y="35"/>
                        </a:lnTo>
                        <a:cubicBezTo>
                          <a:pt x="232" y="12"/>
                          <a:pt x="197" y="1"/>
                          <a:pt x="1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  <p:grpSp>
              <p:nvGrpSpPr>
                <p:cNvPr id="42" name="Google Shape;1300;p72">
                  <a:extLst>
                    <a:ext uri="{FF2B5EF4-FFF2-40B4-BE49-F238E27FC236}">
                      <a16:creationId xmlns:a16="http://schemas.microsoft.com/office/drawing/2014/main" id="{821DDE8D-CCF2-5C17-77D4-1B69A5AD1414}"/>
                    </a:ext>
                  </a:extLst>
                </p:cNvPr>
                <p:cNvGrpSpPr/>
                <p:nvPr/>
              </p:nvGrpSpPr>
              <p:grpSpPr>
                <a:xfrm rot="2438892">
                  <a:off x="6699572" y="453770"/>
                  <a:ext cx="517897" cy="1799162"/>
                  <a:chOff x="2851617" y="556992"/>
                  <a:chExt cx="528288" cy="1396673"/>
                </a:xfrm>
              </p:grpSpPr>
              <p:sp>
                <p:nvSpPr>
                  <p:cNvPr id="43" name="Google Shape;1301;p72">
                    <a:extLst>
                      <a:ext uri="{FF2B5EF4-FFF2-40B4-BE49-F238E27FC236}">
                        <a16:creationId xmlns:a16="http://schemas.microsoft.com/office/drawing/2014/main" id="{1335E857-7D65-E283-57FB-51992EB2B93E}"/>
                      </a:ext>
                    </a:extLst>
                  </p:cNvPr>
                  <p:cNvSpPr/>
                  <p:nvPr/>
                </p:nvSpPr>
                <p:spPr>
                  <a:xfrm>
                    <a:off x="2851617" y="556992"/>
                    <a:ext cx="528288" cy="1156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41" h="31616" extrusionOk="0">
                        <a:moveTo>
                          <a:pt x="12841" y="1"/>
                        </a:moveTo>
                        <a:cubicBezTo>
                          <a:pt x="11409" y="1"/>
                          <a:pt x="8259" y="2207"/>
                          <a:pt x="7994" y="2574"/>
                        </a:cubicBezTo>
                        <a:cubicBezTo>
                          <a:pt x="7671" y="3013"/>
                          <a:pt x="7856" y="4677"/>
                          <a:pt x="7856" y="4677"/>
                        </a:cubicBezTo>
                        <a:lnTo>
                          <a:pt x="7209" y="3591"/>
                        </a:lnTo>
                        <a:cubicBezTo>
                          <a:pt x="5661" y="5485"/>
                          <a:pt x="4020" y="8812"/>
                          <a:pt x="3951" y="9667"/>
                        </a:cubicBezTo>
                        <a:cubicBezTo>
                          <a:pt x="3882" y="10522"/>
                          <a:pt x="5222" y="13133"/>
                          <a:pt x="5222" y="13133"/>
                        </a:cubicBezTo>
                        <a:lnTo>
                          <a:pt x="3350" y="11123"/>
                        </a:lnTo>
                        <a:cubicBezTo>
                          <a:pt x="1687" y="13664"/>
                          <a:pt x="1548" y="17384"/>
                          <a:pt x="1548" y="17384"/>
                        </a:cubicBezTo>
                        <a:lnTo>
                          <a:pt x="3142" y="19163"/>
                        </a:lnTo>
                        <a:lnTo>
                          <a:pt x="1387" y="18054"/>
                        </a:lnTo>
                        <a:lnTo>
                          <a:pt x="971" y="20364"/>
                        </a:lnTo>
                        <a:lnTo>
                          <a:pt x="3281" y="22697"/>
                        </a:lnTo>
                        <a:cubicBezTo>
                          <a:pt x="1987" y="21750"/>
                          <a:pt x="786" y="21034"/>
                          <a:pt x="786" y="21034"/>
                        </a:cubicBezTo>
                        <a:cubicBezTo>
                          <a:pt x="786" y="21034"/>
                          <a:pt x="0" y="25100"/>
                          <a:pt x="70" y="26048"/>
                        </a:cubicBezTo>
                        <a:cubicBezTo>
                          <a:pt x="139" y="26972"/>
                          <a:pt x="3096" y="29490"/>
                          <a:pt x="3096" y="29490"/>
                        </a:cubicBezTo>
                        <a:lnTo>
                          <a:pt x="70" y="27642"/>
                        </a:lnTo>
                        <a:lnTo>
                          <a:pt x="70" y="27642"/>
                        </a:lnTo>
                        <a:cubicBezTo>
                          <a:pt x="70" y="29490"/>
                          <a:pt x="4367" y="31616"/>
                          <a:pt x="4367" y="31616"/>
                        </a:cubicBezTo>
                        <a:cubicBezTo>
                          <a:pt x="7417" y="28889"/>
                          <a:pt x="10536" y="28589"/>
                          <a:pt x="10559" y="27457"/>
                        </a:cubicBezTo>
                        <a:cubicBezTo>
                          <a:pt x="10605" y="26325"/>
                          <a:pt x="10882" y="25308"/>
                          <a:pt x="10882" y="25308"/>
                        </a:cubicBezTo>
                        <a:cubicBezTo>
                          <a:pt x="10615" y="25249"/>
                          <a:pt x="10315" y="25225"/>
                          <a:pt x="10008" y="25225"/>
                        </a:cubicBezTo>
                        <a:cubicBezTo>
                          <a:pt x="8883" y="25225"/>
                          <a:pt x="7671" y="25539"/>
                          <a:pt x="7671" y="25539"/>
                        </a:cubicBezTo>
                        <a:cubicBezTo>
                          <a:pt x="9265" y="24500"/>
                          <a:pt x="10882" y="24338"/>
                          <a:pt x="10882" y="24338"/>
                        </a:cubicBezTo>
                        <a:cubicBezTo>
                          <a:pt x="10674" y="20849"/>
                          <a:pt x="11852" y="16344"/>
                          <a:pt x="11852" y="16344"/>
                        </a:cubicBezTo>
                        <a:lnTo>
                          <a:pt x="11852" y="16344"/>
                        </a:lnTo>
                        <a:cubicBezTo>
                          <a:pt x="10397" y="16737"/>
                          <a:pt x="7417" y="18400"/>
                          <a:pt x="7417" y="18400"/>
                        </a:cubicBezTo>
                        <a:cubicBezTo>
                          <a:pt x="8733" y="16598"/>
                          <a:pt x="12153" y="15235"/>
                          <a:pt x="12153" y="15235"/>
                        </a:cubicBezTo>
                        <a:cubicBezTo>
                          <a:pt x="12037" y="12902"/>
                          <a:pt x="13493" y="8905"/>
                          <a:pt x="13493" y="8905"/>
                        </a:cubicBezTo>
                        <a:lnTo>
                          <a:pt x="13493" y="8905"/>
                        </a:lnTo>
                        <a:cubicBezTo>
                          <a:pt x="11229" y="9228"/>
                          <a:pt x="9958" y="10129"/>
                          <a:pt x="9958" y="10129"/>
                        </a:cubicBezTo>
                        <a:cubicBezTo>
                          <a:pt x="10559" y="8466"/>
                          <a:pt x="13354" y="7842"/>
                          <a:pt x="13886" y="7334"/>
                        </a:cubicBezTo>
                        <a:cubicBezTo>
                          <a:pt x="14417" y="6848"/>
                          <a:pt x="14440" y="5393"/>
                          <a:pt x="14140" y="3914"/>
                        </a:cubicBezTo>
                        <a:cubicBezTo>
                          <a:pt x="13839" y="2459"/>
                          <a:pt x="13862" y="518"/>
                          <a:pt x="13308" y="125"/>
                        </a:cubicBezTo>
                        <a:cubicBezTo>
                          <a:pt x="13189" y="39"/>
                          <a:pt x="13030" y="1"/>
                          <a:pt x="1284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4" name="Google Shape;1302;p72">
                    <a:extLst>
                      <a:ext uri="{FF2B5EF4-FFF2-40B4-BE49-F238E27FC236}">
                        <a16:creationId xmlns:a16="http://schemas.microsoft.com/office/drawing/2014/main" id="{AD1B1152-E56A-72D2-CBCA-FF4993EF3475}"/>
                      </a:ext>
                    </a:extLst>
                  </p:cNvPr>
                  <p:cNvSpPr/>
                  <p:nvPr/>
                </p:nvSpPr>
                <p:spPr>
                  <a:xfrm>
                    <a:off x="3001205" y="700751"/>
                    <a:ext cx="250224" cy="1252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0" h="34249" extrusionOk="0">
                        <a:moveTo>
                          <a:pt x="6669" y="1"/>
                        </a:moveTo>
                        <a:cubicBezTo>
                          <a:pt x="6613" y="1"/>
                          <a:pt x="6556" y="27"/>
                          <a:pt x="6539" y="78"/>
                        </a:cubicBezTo>
                        <a:cubicBezTo>
                          <a:pt x="5361" y="2759"/>
                          <a:pt x="4367" y="5485"/>
                          <a:pt x="3489" y="8280"/>
                        </a:cubicBezTo>
                        <a:cubicBezTo>
                          <a:pt x="1341" y="15211"/>
                          <a:pt x="1" y="22512"/>
                          <a:pt x="24" y="29790"/>
                        </a:cubicBezTo>
                        <a:lnTo>
                          <a:pt x="24" y="30876"/>
                        </a:lnTo>
                        <a:lnTo>
                          <a:pt x="70" y="31985"/>
                        </a:lnTo>
                        <a:cubicBezTo>
                          <a:pt x="116" y="32701"/>
                          <a:pt x="139" y="33440"/>
                          <a:pt x="209" y="34156"/>
                        </a:cubicBezTo>
                        <a:cubicBezTo>
                          <a:pt x="209" y="34203"/>
                          <a:pt x="255" y="34249"/>
                          <a:pt x="301" y="34249"/>
                        </a:cubicBezTo>
                        <a:cubicBezTo>
                          <a:pt x="370" y="34249"/>
                          <a:pt x="393" y="34203"/>
                          <a:pt x="393" y="34133"/>
                        </a:cubicBezTo>
                        <a:cubicBezTo>
                          <a:pt x="370" y="30876"/>
                          <a:pt x="393" y="27618"/>
                          <a:pt x="763" y="24384"/>
                        </a:cubicBezTo>
                        <a:cubicBezTo>
                          <a:pt x="1017" y="22304"/>
                          <a:pt x="1318" y="19971"/>
                          <a:pt x="1687" y="17914"/>
                        </a:cubicBezTo>
                        <a:cubicBezTo>
                          <a:pt x="2819" y="11884"/>
                          <a:pt x="4413" y="5854"/>
                          <a:pt x="6793" y="194"/>
                        </a:cubicBezTo>
                        <a:lnTo>
                          <a:pt x="6793" y="217"/>
                        </a:lnTo>
                        <a:cubicBezTo>
                          <a:pt x="6839" y="125"/>
                          <a:pt x="6793" y="32"/>
                          <a:pt x="6724" y="9"/>
                        </a:cubicBezTo>
                        <a:cubicBezTo>
                          <a:pt x="6706" y="3"/>
                          <a:pt x="6688" y="1"/>
                          <a:pt x="66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5" name="Google Shape;1303;p72">
                    <a:extLst>
                      <a:ext uri="{FF2B5EF4-FFF2-40B4-BE49-F238E27FC236}">
                        <a16:creationId xmlns:a16="http://schemas.microsoft.com/office/drawing/2014/main" id="{55874F5E-C092-7B39-35AF-B3DA108E023E}"/>
                      </a:ext>
                    </a:extLst>
                  </p:cNvPr>
                  <p:cNvSpPr/>
                  <p:nvPr/>
                </p:nvSpPr>
                <p:spPr>
                  <a:xfrm>
                    <a:off x="3035007" y="1339345"/>
                    <a:ext cx="222348" cy="886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8" h="2423" extrusionOk="0">
                        <a:moveTo>
                          <a:pt x="5931" y="1"/>
                        </a:moveTo>
                        <a:cubicBezTo>
                          <a:pt x="5910" y="1"/>
                          <a:pt x="5888" y="7"/>
                          <a:pt x="5869" y="20"/>
                        </a:cubicBezTo>
                        <a:lnTo>
                          <a:pt x="116" y="2145"/>
                        </a:lnTo>
                        <a:cubicBezTo>
                          <a:pt x="47" y="2168"/>
                          <a:pt x="1" y="2261"/>
                          <a:pt x="24" y="2330"/>
                        </a:cubicBezTo>
                        <a:cubicBezTo>
                          <a:pt x="47" y="2376"/>
                          <a:pt x="116" y="2422"/>
                          <a:pt x="163" y="2422"/>
                        </a:cubicBezTo>
                        <a:cubicBezTo>
                          <a:pt x="186" y="2422"/>
                          <a:pt x="186" y="2422"/>
                          <a:pt x="209" y="2399"/>
                        </a:cubicBezTo>
                        <a:lnTo>
                          <a:pt x="5962" y="274"/>
                        </a:lnTo>
                        <a:cubicBezTo>
                          <a:pt x="6054" y="251"/>
                          <a:pt x="6077" y="158"/>
                          <a:pt x="6054" y="89"/>
                        </a:cubicBezTo>
                        <a:cubicBezTo>
                          <a:pt x="6037" y="39"/>
                          <a:pt x="5985" y="1"/>
                          <a:pt x="593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6" name="Google Shape;1304;p72">
                    <a:extLst>
                      <a:ext uri="{FF2B5EF4-FFF2-40B4-BE49-F238E27FC236}">
                        <a16:creationId xmlns:a16="http://schemas.microsoft.com/office/drawing/2014/main" id="{5FA63614-265C-C994-5EFA-D9E0742CEA32}"/>
                      </a:ext>
                    </a:extLst>
                  </p:cNvPr>
                  <p:cNvSpPr/>
                  <p:nvPr/>
                </p:nvSpPr>
                <p:spPr>
                  <a:xfrm>
                    <a:off x="3052750" y="1242620"/>
                    <a:ext cx="217263" cy="856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2341" extrusionOk="0">
                        <a:moveTo>
                          <a:pt x="5777" y="1"/>
                        </a:moveTo>
                        <a:cubicBezTo>
                          <a:pt x="5763" y="1"/>
                          <a:pt x="5747" y="3"/>
                          <a:pt x="5731" y="7"/>
                        </a:cubicBezTo>
                        <a:lnTo>
                          <a:pt x="116" y="2063"/>
                        </a:lnTo>
                        <a:cubicBezTo>
                          <a:pt x="24" y="2086"/>
                          <a:pt x="1" y="2155"/>
                          <a:pt x="24" y="2248"/>
                        </a:cubicBezTo>
                        <a:cubicBezTo>
                          <a:pt x="47" y="2294"/>
                          <a:pt x="93" y="2340"/>
                          <a:pt x="163" y="2340"/>
                        </a:cubicBezTo>
                        <a:cubicBezTo>
                          <a:pt x="163" y="2340"/>
                          <a:pt x="186" y="2340"/>
                          <a:pt x="209" y="2317"/>
                        </a:cubicBezTo>
                        <a:lnTo>
                          <a:pt x="5823" y="284"/>
                        </a:lnTo>
                        <a:cubicBezTo>
                          <a:pt x="5915" y="261"/>
                          <a:pt x="5939" y="168"/>
                          <a:pt x="5915" y="99"/>
                        </a:cubicBezTo>
                        <a:cubicBezTo>
                          <a:pt x="5896" y="42"/>
                          <a:pt x="5846" y="1"/>
                          <a:pt x="577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7" name="Google Shape;1305;p72">
                    <a:extLst>
                      <a:ext uri="{FF2B5EF4-FFF2-40B4-BE49-F238E27FC236}">
                        <a16:creationId xmlns:a16="http://schemas.microsoft.com/office/drawing/2014/main" id="{4CAF91F3-F7B4-1652-10AA-95EDE6CBCA6A}"/>
                      </a:ext>
                    </a:extLst>
                  </p:cNvPr>
                  <p:cNvSpPr/>
                  <p:nvPr/>
                </p:nvSpPr>
                <p:spPr>
                  <a:xfrm>
                    <a:off x="3024874" y="810903"/>
                    <a:ext cx="122588" cy="1860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1" h="5085" extrusionOk="0">
                        <a:moveTo>
                          <a:pt x="166" y="1"/>
                        </a:moveTo>
                        <a:cubicBezTo>
                          <a:pt x="142" y="1"/>
                          <a:pt x="118" y="8"/>
                          <a:pt x="93" y="25"/>
                        </a:cubicBezTo>
                        <a:cubicBezTo>
                          <a:pt x="24" y="71"/>
                          <a:pt x="1" y="163"/>
                          <a:pt x="47" y="233"/>
                        </a:cubicBezTo>
                        <a:lnTo>
                          <a:pt x="3073" y="5015"/>
                        </a:lnTo>
                        <a:cubicBezTo>
                          <a:pt x="3096" y="5061"/>
                          <a:pt x="3143" y="5084"/>
                          <a:pt x="3189" y="5084"/>
                        </a:cubicBezTo>
                        <a:cubicBezTo>
                          <a:pt x="3212" y="5084"/>
                          <a:pt x="3235" y="5061"/>
                          <a:pt x="3258" y="5061"/>
                        </a:cubicBezTo>
                        <a:cubicBezTo>
                          <a:pt x="3327" y="5015"/>
                          <a:pt x="3351" y="4923"/>
                          <a:pt x="3304" y="4853"/>
                        </a:cubicBezTo>
                        <a:lnTo>
                          <a:pt x="278" y="71"/>
                        </a:lnTo>
                        <a:cubicBezTo>
                          <a:pt x="248" y="26"/>
                          <a:pt x="208" y="1"/>
                          <a:pt x="1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8" name="Google Shape;1306;p72">
                    <a:extLst>
                      <a:ext uri="{FF2B5EF4-FFF2-40B4-BE49-F238E27FC236}">
                        <a16:creationId xmlns:a16="http://schemas.microsoft.com/office/drawing/2014/main" id="{24F6333D-1572-42BD-4EE7-871326FC3C60}"/>
                      </a:ext>
                    </a:extLst>
                  </p:cNvPr>
                  <p:cNvSpPr/>
                  <p:nvPr/>
                </p:nvSpPr>
                <p:spPr>
                  <a:xfrm>
                    <a:off x="2930197" y="1039742"/>
                    <a:ext cx="164036" cy="1574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4" h="4304" extrusionOk="0">
                        <a:moveTo>
                          <a:pt x="163" y="0"/>
                        </a:moveTo>
                        <a:cubicBezTo>
                          <a:pt x="128" y="0"/>
                          <a:pt x="93" y="17"/>
                          <a:pt x="70" y="52"/>
                        </a:cubicBezTo>
                        <a:cubicBezTo>
                          <a:pt x="1" y="98"/>
                          <a:pt x="1" y="191"/>
                          <a:pt x="70" y="260"/>
                        </a:cubicBezTo>
                        <a:lnTo>
                          <a:pt x="4229" y="4257"/>
                        </a:lnTo>
                        <a:cubicBezTo>
                          <a:pt x="4252" y="4280"/>
                          <a:pt x="4298" y="4303"/>
                          <a:pt x="4321" y="4303"/>
                        </a:cubicBezTo>
                        <a:cubicBezTo>
                          <a:pt x="4368" y="4303"/>
                          <a:pt x="4391" y="4280"/>
                          <a:pt x="4437" y="4257"/>
                        </a:cubicBezTo>
                        <a:cubicBezTo>
                          <a:pt x="4483" y="4188"/>
                          <a:pt x="4483" y="4095"/>
                          <a:pt x="4414" y="4049"/>
                        </a:cubicBezTo>
                        <a:lnTo>
                          <a:pt x="255" y="52"/>
                        </a:lnTo>
                        <a:cubicBezTo>
                          <a:pt x="232" y="17"/>
                          <a:pt x="197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9" name="Google Shape;1307;p72">
                    <a:extLst>
                      <a:ext uri="{FF2B5EF4-FFF2-40B4-BE49-F238E27FC236}">
                        <a16:creationId xmlns:a16="http://schemas.microsoft.com/office/drawing/2014/main" id="{8952B4A0-4628-7190-A16E-2984DFC09FAD}"/>
                      </a:ext>
                    </a:extLst>
                  </p:cNvPr>
                  <p:cNvSpPr/>
                  <p:nvPr/>
                </p:nvSpPr>
                <p:spPr>
                  <a:xfrm>
                    <a:off x="2853300" y="1448594"/>
                    <a:ext cx="171609" cy="164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1" h="4495" extrusionOk="0">
                        <a:moveTo>
                          <a:pt x="159" y="1"/>
                        </a:moveTo>
                        <a:cubicBezTo>
                          <a:pt x="122" y="1"/>
                          <a:pt x="81" y="12"/>
                          <a:pt x="47" y="35"/>
                        </a:cubicBezTo>
                        <a:cubicBezTo>
                          <a:pt x="1" y="104"/>
                          <a:pt x="1" y="197"/>
                          <a:pt x="47" y="243"/>
                        </a:cubicBezTo>
                        <a:lnTo>
                          <a:pt x="4413" y="4471"/>
                        </a:lnTo>
                        <a:cubicBezTo>
                          <a:pt x="4460" y="4494"/>
                          <a:pt x="4483" y="4494"/>
                          <a:pt x="4529" y="4494"/>
                        </a:cubicBezTo>
                        <a:cubicBezTo>
                          <a:pt x="4552" y="4494"/>
                          <a:pt x="4598" y="4494"/>
                          <a:pt x="4621" y="4448"/>
                        </a:cubicBezTo>
                        <a:cubicBezTo>
                          <a:pt x="4691" y="4402"/>
                          <a:pt x="4691" y="4309"/>
                          <a:pt x="4621" y="4263"/>
                        </a:cubicBezTo>
                        <a:lnTo>
                          <a:pt x="255" y="35"/>
                        </a:lnTo>
                        <a:cubicBezTo>
                          <a:pt x="232" y="12"/>
                          <a:pt x="197" y="1"/>
                          <a:pt x="1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  <p:grpSp>
            <p:nvGrpSpPr>
              <p:cNvPr id="18" name="Google Shape;1308;p72">
                <a:extLst>
                  <a:ext uri="{FF2B5EF4-FFF2-40B4-BE49-F238E27FC236}">
                    <a16:creationId xmlns:a16="http://schemas.microsoft.com/office/drawing/2014/main" id="{9E4105AB-AD2D-BD9C-3732-CBB076FC5CDE}"/>
                  </a:ext>
                </a:extLst>
              </p:cNvPr>
              <p:cNvGrpSpPr/>
              <p:nvPr/>
            </p:nvGrpSpPr>
            <p:grpSpPr>
              <a:xfrm>
                <a:off x="5033300" y="2192025"/>
                <a:ext cx="1825500" cy="2323200"/>
                <a:chOff x="5033300" y="2192025"/>
                <a:chExt cx="1825500" cy="2323200"/>
              </a:xfrm>
            </p:grpSpPr>
            <p:sp>
              <p:nvSpPr>
                <p:cNvPr id="19" name="Google Shape;1309;p72">
                  <a:extLst>
                    <a:ext uri="{FF2B5EF4-FFF2-40B4-BE49-F238E27FC236}">
                      <a16:creationId xmlns:a16="http://schemas.microsoft.com/office/drawing/2014/main" id="{9BFAD1C3-D399-674F-10A0-2D9EFB7B2263}"/>
                    </a:ext>
                  </a:extLst>
                </p:cNvPr>
                <p:cNvSpPr/>
                <p:nvPr/>
              </p:nvSpPr>
              <p:spPr>
                <a:xfrm>
                  <a:off x="5033300" y="2192025"/>
                  <a:ext cx="1825500" cy="2323200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grpSp>
              <p:nvGrpSpPr>
                <p:cNvPr id="20" name="Google Shape;1310;p72">
                  <a:extLst>
                    <a:ext uri="{FF2B5EF4-FFF2-40B4-BE49-F238E27FC236}">
                      <a16:creationId xmlns:a16="http://schemas.microsoft.com/office/drawing/2014/main" id="{C04785B9-7B34-5D64-01AF-22F5CB6BE590}"/>
                    </a:ext>
                  </a:extLst>
                </p:cNvPr>
                <p:cNvGrpSpPr/>
                <p:nvPr/>
              </p:nvGrpSpPr>
              <p:grpSpPr>
                <a:xfrm>
                  <a:off x="5238175" y="2403579"/>
                  <a:ext cx="1413308" cy="1948645"/>
                  <a:chOff x="5238175" y="2403579"/>
                  <a:chExt cx="1413308" cy="1948645"/>
                </a:xfrm>
              </p:grpSpPr>
              <p:sp>
                <p:nvSpPr>
                  <p:cNvPr id="21" name="Google Shape;1311;p72">
                    <a:extLst>
                      <a:ext uri="{FF2B5EF4-FFF2-40B4-BE49-F238E27FC236}">
                        <a16:creationId xmlns:a16="http://schemas.microsoft.com/office/drawing/2014/main" id="{CE93062C-A77E-A89C-6CDE-57916755834D}"/>
                      </a:ext>
                    </a:extLst>
                  </p:cNvPr>
                  <p:cNvSpPr/>
                  <p:nvPr/>
                </p:nvSpPr>
                <p:spPr>
                  <a:xfrm>
                    <a:off x="5238183" y="2403579"/>
                    <a:ext cx="1413300" cy="303600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2" name="Google Shape;1312;p72">
                    <a:extLst>
                      <a:ext uri="{FF2B5EF4-FFF2-40B4-BE49-F238E27FC236}">
                        <a16:creationId xmlns:a16="http://schemas.microsoft.com/office/drawing/2014/main" id="{B3C98C77-167E-A7E5-06CA-16E761FC46D9}"/>
                      </a:ext>
                    </a:extLst>
                  </p:cNvPr>
                  <p:cNvSpPr/>
                  <p:nvPr/>
                </p:nvSpPr>
                <p:spPr>
                  <a:xfrm>
                    <a:off x="5238175" y="2796147"/>
                    <a:ext cx="1413300" cy="1055700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3" name="Google Shape;1313;p72">
                    <a:extLst>
                      <a:ext uri="{FF2B5EF4-FFF2-40B4-BE49-F238E27FC236}">
                        <a16:creationId xmlns:a16="http://schemas.microsoft.com/office/drawing/2014/main" id="{B1B06A48-1CDA-9F37-6EAE-96A8BE40B4AB}"/>
                      </a:ext>
                    </a:extLst>
                  </p:cNvPr>
                  <p:cNvSpPr/>
                  <p:nvPr/>
                </p:nvSpPr>
                <p:spPr>
                  <a:xfrm>
                    <a:off x="5238183" y="3921680"/>
                    <a:ext cx="1413270" cy="430544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4" name="Google Shape;1314;p72">
                    <a:extLst>
                      <a:ext uri="{FF2B5EF4-FFF2-40B4-BE49-F238E27FC236}">
                        <a16:creationId xmlns:a16="http://schemas.microsoft.com/office/drawing/2014/main" id="{1EBBAF65-CF14-1B78-4093-08C8827E52C1}"/>
                      </a:ext>
                    </a:extLst>
                  </p:cNvPr>
                  <p:cNvSpPr/>
                  <p:nvPr/>
                </p:nvSpPr>
                <p:spPr>
                  <a:xfrm>
                    <a:off x="5345991" y="2591232"/>
                    <a:ext cx="655559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5" name="Google Shape;1315;p72">
                    <a:extLst>
                      <a:ext uri="{FF2B5EF4-FFF2-40B4-BE49-F238E27FC236}">
                        <a16:creationId xmlns:a16="http://schemas.microsoft.com/office/drawing/2014/main" id="{8FA56909-9C56-0A56-B4F0-7991E2A7651B}"/>
                      </a:ext>
                    </a:extLst>
                  </p:cNvPr>
                  <p:cNvSpPr/>
                  <p:nvPr/>
                </p:nvSpPr>
                <p:spPr>
                  <a:xfrm>
                    <a:off x="5345999" y="3078350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6" name="Google Shape;1316;p72">
                    <a:extLst>
                      <a:ext uri="{FF2B5EF4-FFF2-40B4-BE49-F238E27FC236}">
                        <a16:creationId xmlns:a16="http://schemas.microsoft.com/office/drawing/2014/main" id="{A1F38FEE-FED8-2847-7167-81EA23619D08}"/>
                      </a:ext>
                    </a:extLst>
                  </p:cNvPr>
                  <p:cNvSpPr/>
                  <p:nvPr/>
                </p:nvSpPr>
                <p:spPr>
                  <a:xfrm>
                    <a:off x="5345999" y="3173075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7" name="Google Shape;1317;p72">
                    <a:extLst>
                      <a:ext uri="{FF2B5EF4-FFF2-40B4-BE49-F238E27FC236}">
                        <a16:creationId xmlns:a16="http://schemas.microsoft.com/office/drawing/2014/main" id="{5ADD873D-77C5-2FE5-9990-504DB0A48C5D}"/>
                      </a:ext>
                    </a:extLst>
                  </p:cNvPr>
                  <p:cNvSpPr/>
                  <p:nvPr/>
                </p:nvSpPr>
                <p:spPr>
                  <a:xfrm>
                    <a:off x="5345999" y="3267801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8" name="Google Shape;1318;p72">
                    <a:extLst>
                      <a:ext uri="{FF2B5EF4-FFF2-40B4-BE49-F238E27FC236}">
                        <a16:creationId xmlns:a16="http://schemas.microsoft.com/office/drawing/2014/main" id="{A9EB7CA7-B68E-816B-EC06-C3250D60E74E}"/>
                      </a:ext>
                    </a:extLst>
                  </p:cNvPr>
                  <p:cNvSpPr/>
                  <p:nvPr/>
                </p:nvSpPr>
                <p:spPr>
                  <a:xfrm>
                    <a:off x="5345999" y="3362526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9" name="Google Shape;1319;p72">
                    <a:extLst>
                      <a:ext uri="{FF2B5EF4-FFF2-40B4-BE49-F238E27FC236}">
                        <a16:creationId xmlns:a16="http://schemas.microsoft.com/office/drawing/2014/main" id="{2D11D845-E9A9-E32B-AF4E-3673D3D69B2D}"/>
                      </a:ext>
                    </a:extLst>
                  </p:cNvPr>
                  <p:cNvSpPr/>
                  <p:nvPr/>
                </p:nvSpPr>
                <p:spPr>
                  <a:xfrm>
                    <a:off x="5732580" y="3982690"/>
                    <a:ext cx="81106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0" name="Google Shape;1320;p72">
                    <a:extLst>
                      <a:ext uri="{FF2B5EF4-FFF2-40B4-BE49-F238E27FC236}">
                        <a16:creationId xmlns:a16="http://schemas.microsoft.com/office/drawing/2014/main" id="{59C13BE6-B867-5773-0AC0-D14D0E53C347}"/>
                      </a:ext>
                    </a:extLst>
                  </p:cNvPr>
                  <p:cNvSpPr/>
                  <p:nvPr/>
                </p:nvSpPr>
                <p:spPr>
                  <a:xfrm>
                    <a:off x="5732580" y="4077449"/>
                    <a:ext cx="81106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1" name="Google Shape;1321;p72">
                    <a:extLst>
                      <a:ext uri="{FF2B5EF4-FFF2-40B4-BE49-F238E27FC236}">
                        <a16:creationId xmlns:a16="http://schemas.microsoft.com/office/drawing/2014/main" id="{581DE711-222B-7443-24D2-EDF7A535AD4F}"/>
                      </a:ext>
                    </a:extLst>
                  </p:cNvPr>
                  <p:cNvSpPr/>
                  <p:nvPr/>
                </p:nvSpPr>
                <p:spPr>
                  <a:xfrm>
                    <a:off x="6093881" y="4266910"/>
                    <a:ext cx="449773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2" name="Google Shape;1322;p72">
                    <a:extLst>
                      <a:ext uri="{FF2B5EF4-FFF2-40B4-BE49-F238E27FC236}">
                        <a16:creationId xmlns:a16="http://schemas.microsoft.com/office/drawing/2014/main" id="{BA3EC6B9-EEA4-3102-AA41-A57C794669A6}"/>
                      </a:ext>
                    </a:extLst>
                  </p:cNvPr>
                  <p:cNvSpPr/>
                  <p:nvPr/>
                </p:nvSpPr>
                <p:spPr>
                  <a:xfrm>
                    <a:off x="5345990" y="3659631"/>
                    <a:ext cx="768987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3" name="Google Shape;1323;p72">
                    <a:extLst>
                      <a:ext uri="{FF2B5EF4-FFF2-40B4-BE49-F238E27FC236}">
                        <a16:creationId xmlns:a16="http://schemas.microsoft.com/office/drawing/2014/main" id="{5AC7006F-8E56-BFDE-339A-1D87AB0398CB}"/>
                      </a:ext>
                    </a:extLst>
                  </p:cNvPr>
                  <p:cNvSpPr/>
                  <p:nvPr/>
                </p:nvSpPr>
                <p:spPr>
                  <a:xfrm>
                    <a:off x="5345990" y="3754390"/>
                    <a:ext cx="768987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4" name="Google Shape;1324;p72">
                    <a:extLst>
                      <a:ext uri="{FF2B5EF4-FFF2-40B4-BE49-F238E27FC236}">
                        <a16:creationId xmlns:a16="http://schemas.microsoft.com/office/drawing/2014/main" id="{CD2550D6-FC53-9F67-0985-28D6688B14C4}"/>
                      </a:ext>
                    </a:extLst>
                  </p:cNvPr>
                  <p:cNvSpPr/>
                  <p:nvPr/>
                </p:nvSpPr>
                <p:spPr>
                  <a:xfrm>
                    <a:off x="5345991" y="2503016"/>
                    <a:ext cx="655559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5" name="Google Shape;1325;p72">
                    <a:extLst>
                      <a:ext uri="{FF2B5EF4-FFF2-40B4-BE49-F238E27FC236}">
                        <a16:creationId xmlns:a16="http://schemas.microsoft.com/office/drawing/2014/main" id="{B21FC13B-D4B5-4352-3A1B-A0051A63A034}"/>
                      </a:ext>
                    </a:extLst>
                  </p:cNvPr>
                  <p:cNvSpPr/>
                  <p:nvPr/>
                </p:nvSpPr>
                <p:spPr>
                  <a:xfrm>
                    <a:off x="6274267" y="2503039"/>
                    <a:ext cx="270526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6" name="Google Shape;1326;p72">
                    <a:extLst>
                      <a:ext uri="{FF2B5EF4-FFF2-40B4-BE49-F238E27FC236}">
                        <a16:creationId xmlns:a16="http://schemas.microsoft.com/office/drawing/2014/main" id="{D8FFC336-B0B7-D131-DEA3-509DDABDCF85}"/>
                      </a:ext>
                    </a:extLst>
                  </p:cNvPr>
                  <p:cNvSpPr/>
                  <p:nvPr/>
                </p:nvSpPr>
                <p:spPr>
                  <a:xfrm>
                    <a:off x="5345990" y="3558469"/>
                    <a:ext cx="76900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7" name="Google Shape;1327;p72">
                    <a:extLst>
                      <a:ext uri="{FF2B5EF4-FFF2-40B4-BE49-F238E27FC236}">
                        <a16:creationId xmlns:a16="http://schemas.microsoft.com/office/drawing/2014/main" id="{4B8618E7-1711-1E4F-9DCB-10EC7F729415}"/>
                      </a:ext>
                    </a:extLst>
                  </p:cNvPr>
                  <p:cNvSpPr/>
                  <p:nvPr/>
                </p:nvSpPr>
                <p:spPr>
                  <a:xfrm>
                    <a:off x="6274267" y="2595452"/>
                    <a:ext cx="270526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8" name="Google Shape;1328;p72">
                    <a:extLst>
                      <a:ext uri="{FF2B5EF4-FFF2-40B4-BE49-F238E27FC236}">
                        <a16:creationId xmlns:a16="http://schemas.microsoft.com/office/drawing/2014/main" id="{FD00EA5E-C4C4-856F-C606-FD58B77F609F}"/>
                      </a:ext>
                    </a:extLst>
                  </p:cNvPr>
                  <p:cNvSpPr/>
                  <p:nvPr/>
                </p:nvSpPr>
                <p:spPr>
                  <a:xfrm>
                    <a:off x="6093881" y="4172197"/>
                    <a:ext cx="449770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9" name="Google Shape;1329;p72">
                    <a:extLst>
                      <a:ext uri="{FF2B5EF4-FFF2-40B4-BE49-F238E27FC236}">
                        <a16:creationId xmlns:a16="http://schemas.microsoft.com/office/drawing/2014/main" id="{053DA9B0-7D89-2318-E3B5-E7299364430B}"/>
                      </a:ext>
                    </a:extLst>
                  </p:cNvPr>
                  <p:cNvSpPr/>
                  <p:nvPr/>
                </p:nvSpPr>
                <p:spPr>
                  <a:xfrm>
                    <a:off x="5345999" y="2884250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0" name="Google Shape;1330;p72">
                    <a:extLst>
                      <a:ext uri="{FF2B5EF4-FFF2-40B4-BE49-F238E27FC236}">
                        <a16:creationId xmlns:a16="http://schemas.microsoft.com/office/drawing/2014/main" id="{20B3E42C-A8D3-E172-02FA-F67F3303915C}"/>
                      </a:ext>
                    </a:extLst>
                  </p:cNvPr>
                  <p:cNvSpPr/>
                  <p:nvPr/>
                </p:nvSpPr>
                <p:spPr>
                  <a:xfrm>
                    <a:off x="5345999" y="2978975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</p:grpSp>
        <p:grpSp>
          <p:nvGrpSpPr>
            <p:cNvPr id="4" name="Google Shape;1331;p72">
              <a:extLst>
                <a:ext uri="{FF2B5EF4-FFF2-40B4-BE49-F238E27FC236}">
                  <a16:creationId xmlns:a16="http://schemas.microsoft.com/office/drawing/2014/main" id="{FEC104CF-7380-1BAC-1417-D4364C0500A4}"/>
                </a:ext>
              </a:extLst>
            </p:cNvPr>
            <p:cNvGrpSpPr/>
            <p:nvPr/>
          </p:nvGrpSpPr>
          <p:grpSpPr>
            <a:xfrm>
              <a:off x="6964581" y="1731970"/>
              <a:ext cx="1191621" cy="2159001"/>
              <a:chOff x="6787156" y="1872045"/>
              <a:chExt cx="1191621" cy="2159001"/>
            </a:xfrm>
          </p:grpSpPr>
          <p:sp>
            <p:nvSpPr>
              <p:cNvPr id="5" name="Google Shape;1332;p72">
                <a:extLst>
                  <a:ext uri="{FF2B5EF4-FFF2-40B4-BE49-F238E27FC236}">
                    <a16:creationId xmlns:a16="http://schemas.microsoft.com/office/drawing/2014/main" id="{D1655924-45A3-911D-E8DB-42E8744A5414}"/>
                  </a:ext>
                </a:extLst>
              </p:cNvPr>
              <p:cNvSpPr/>
              <p:nvPr/>
            </p:nvSpPr>
            <p:spPr>
              <a:xfrm flipH="1">
                <a:off x="7071389" y="2784391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" name="Google Shape;1333;p72">
                <a:extLst>
                  <a:ext uri="{FF2B5EF4-FFF2-40B4-BE49-F238E27FC236}">
                    <a16:creationId xmlns:a16="http://schemas.microsoft.com/office/drawing/2014/main" id="{E6BAA0D7-8FE8-D7D7-32E8-7E067E8BFB58}"/>
                  </a:ext>
                </a:extLst>
              </p:cNvPr>
              <p:cNvSpPr/>
              <p:nvPr/>
            </p:nvSpPr>
            <p:spPr>
              <a:xfrm flipH="1">
                <a:off x="7071393" y="340892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" name="Google Shape;1334;p72">
                <a:extLst>
                  <a:ext uri="{FF2B5EF4-FFF2-40B4-BE49-F238E27FC236}">
                    <a16:creationId xmlns:a16="http://schemas.microsoft.com/office/drawing/2014/main" id="{EAAF5B34-EF8E-5B1C-2A62-C6505FAF5246}"/>
                  </a:ext>
                </a:extLst>
              </p:cNvPr>
              <p:cNvSpPr/>
              <p:nvPr/>
            </p:nvSpPr>
            <p:spPr>
              <a:xfrm rot="10800000" flipH="1">
                <a:off x="7357706" y="21394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1335;p72">
                <a:extLst>
                  <a:ext uri="{FF2B5EF4-FFF2-40B4-BE49-F238E27FC236}">
                    <a16:creationId xmlns:a16="http://schemas.microsoft.com/office/drawing/2014/main" id="{B6E0E2FC-86E4-59E3-6A47-6993D63B2694}"/>
                  </a:ext>
                </a:extLst>
              </p:cNvPr>
              <p:cNvSpPr/>
              <p:nvPr/>
            </p:nvSpPr>
            <p:spPr>
              <a:xfrm rot="10800000" flipH="1">
                <a:off x="7466905" y="2615495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1336;p72">
                <a:extLst>
                  <a:ext uri="{FF2B5EF4-FFF2-40B4-BE49-F238E27FC236}">
                    <a16:creationId xmlns:a16="http://schemas.microsoft.com/office/drawing/2014/main" id="{09C9FCBC-3709-C9B9-CF63-B1DBEA172486}"/>
                  </a:ext>
                </a:extLst>
              </p:cNvPr>
              <p:cNvSpPr/>
              <p:nvPr/>
            </p:nvSpPr>
            <p:spPr>
              <a:xfrm rot="10800000" flipH="1">
                <a:off x="7011695" y="2346441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1337;p72">
                <a:extLst>
                  <a:ext uri="{FF2B5EF4-FFF2-40B4-BE49-F238E27FC236}">
                    <a16:creationId xmlns:a16="http://schemas.microsoft.com/office/drawing/2014/main" id="{AF170637-D5A0-4B40-3793-D28D0E8D8DF8}"/>
                  </a:ext>
                </a:extLst>
              </p:cNvPr>
              <p:cNvSpPr/>
              <p:nvPr/>
            </p:nvSpPr>
            <p:spPr>
              <a:xfrm rot="10800000" flipH="1">
                <a:off x="7357702" y="31103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1338;p72">
                <a:extLst>
                  <a:ext uri="{FF2B5EF4-FFF2-40B4-BE49-F238E27FC236}">
                    <a16:creationId xmlns:a16="http://schemas.microsoft.com/office/drawing/2014/main" id="{F769A19A-C25C-6A6A-576A-9F6BFC748AB1}"/>
                  </a:ext>
                </a:extLst>
              </p:cNvPr>
              <p:cNvSpPr/>
              <p:nvPr/>
            </p:nvSpPr>
            <p:spPr>
              <a:xfrm rot="10800000" flipH="1">
                <a:off x="6787156" y="18720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1339;p72">
                <a:extLst>
                  <a:ext uri="{FF2B5EF4-FFF2-40B4-BE49-F238E27FC236}">
                    <a16:creationId xmlns:a16="http://schemas.microsoft.com/office/drawing/2014/main" id="{8B8382C2-10EB-8BF3-E5FA-AE1C6C6D4691}"/>
                  </a:ext>
                </a:extLst>
              </p:cNvPr>
              <p:cNvSpPr/>
              <p:nvPr/>
            </p:nvSpPr>
            <p:spPr>
              <a:xfrm rot="10800000" flipH="1">
                <a:off x="7809877" y="28879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Google Shape;1340;p72">
                <a:extLst>
                  <a:ext uri="{FF2B5EF4-FFF2-40B4-BE49-F238E27FC236}">
                    <a16:creationId xmlns:a16="http://schemas.microsoft.com/office/drawing/2014/main" id="{44301E53-3F92-F704-8781-75211FB04ED4}"/>
                  </a:ext>
                </a:extLst>
              </p:cNvPr>
              <p:cNvSpPr/>
              <p:nvPr/>
            </p:nvSpPr>
            <p:spPr>
              <a:xfrm flipH="1">
                <a:off x="7569318" y="3542651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" name="Google Shape;1341;p72">
                <a:extLst>
                  <a:ext uri="{FF2B5EF4-FFF2-40B4-BE49-F238E27FC236}">
                    <a16:creationId xmlns:a16="http://schemas.microsoft.com/office/drawing/2014/main" id="{6D01A942-AFE9-D304-A447-A1EF8247DA64}"/>
                  </a:ext>
                </a:extLst>
              </p:cNvPr>
              <p:cNvSpPr/>
              <p:nvPr/>
            </p:nvSpPr>
            <p:spPr>
              <a:xfrm rot="10800000" flipH="1">
                <a:off x="7071402" y="38621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1036166-3797-A8E5-068D-80720E90F579}"/>
              </a:ext>
            </a:extLst>
          </p:cNvPr>
          <p:cNvSpPr txBox="1"/>
          <p:nvPr/>
        </p:nvSpPr>
        <p:spPr>
          <a:xfrm>
            <a:off x="690159" y="6147037"/>
            <a:ext cx="25032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В цьому розділі досліджуються два основних питання політичної науки: "</a:t>
            </a:r>
            <a:r>
              <a:rPr lang="ru-RU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Хто управляє?" </a:t>
            </a:r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і "</a:t>
            </a:r>
            <a:r>
              <a:rPr lang="ru-RU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На скільки добре?". </a:t>
            </a:r>
            <a:endParaRPr lang="ru-RU" b="1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Google Shape;1037;p62">
            <a:extLst>
              <a:ext uri="{FF2B5EF4-FFF2-40B4-BE49-F238E27FC236}">
                <a16:creationId xmlns:a16="http://schemas.microsoft.com/office/drawing/2014/main" id="{DDB2AAC4-883F-F8F9-576F-786ECBB6EB10}"/>
              </a:ext>
            </a:extLst>
          </p:cNvPr>
          <p:cNvSpPr/>
          <p:nvPr/>
        </p:nvSpPr>
        <p:spPr>
          <a:xfrm>
            <a:off x="1492829" y="5455434"/>
            <a:ext cx="822600" cy="646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59" name="Google Shape;1067;p62">
            <a:extLst>
              <a:ext uri="{FF2B5EF4-FFF2-40B4-BE49-F238E27FC236}">
                <a16:creationId xmlns:a16="http://schemas.microsoft.com/office/drawing/2014/main" id="{930E29B2-0216-E42E-FBF0-2DB9CE067E71}"/>
              </a:ext>
            </a:extLst>
          </p:cNvPr>
          <p:cNvGrpSpPr/>
          <p:nvPr/>
        </p:nvGrpSpPr>
        <p:grpSpPr>
          <a:xfrm>
            <a:off x="1712364" y="5628339"/>
            <a:ext cx="383530" cy="305134"/>
            <a:chOff x="1724155" y="2347655"/>
            <a:chExt cx="356806" cy="283872"/>
          </a:xfrm>
        </p:grpSpPr>
        <p:sp>
          <p:nvSpPr>
            <p:cNvPr id="60" name="Google Shape;1068;p62">
              <a:extLst>
                <a:ext uri="{FF2B5EF4-FFF2-40B4-BE49-F238E27FC236}">
                  <a16:creationId xmlns:a16="http://schemas.microsoft.com/office/drawing/2014/main" id="{5305B720-4EBC-C8DA-490C-487F8A7AD4AE}"/>
                </a:ext>
              </a:extLst>
            </p:cNvPr>
            <p:cNvSpPr/>
            <p:nvPr/>
          </p:nvSpPr>
          <p:spPr>
            <a:xfrm>
              <a:off x="1724155" y="2347655"/>
              <a:ext cx="356806" cy="283872"/>
            </a:xfrm>
            <a:custGeom>
              <a:avLst/>
              <a:gdLst/>
              <a:ahLst/>
              <a:cxnLst/>
              <a:rect l="l" t="t" r="r" b="b"/>
              <a:pathLst>
                <a:path w="12568" h="9999" extrusionOk="0">
                  <a:moveTo>
                    <a:pt x="7428" y="6265"/>
                  </a:moveTo>
                  <a:lnTo>
                    <a:pt x="7800" y="6567"/>
                  </a:lnTo>
                  <a:lnTo>
                    <a:pt x="7353" y="7014"/>
                  </a:lnTo>
                  <a:lnTo>
                    <a:pt x="7352" y="7014"/>
                  </a:lnTo>
                  <a:lnTo>
                    <a:pt x="7051" y="6643"/>
                  </a:lnTo>
                  <a:cubicBezTo>
                    <a:pt x="7186" y="6528"/>
                    <a:pt x="7313" y="6402"/>
                    <a:pt x="7428" y="6265"/>
                  </a:cubicBezTo>
                  <a:close/>
                  <a:moveTo>
                    <a:pt x="8335" y="6606"/>
                  </a:moveTo>
                  <a:cubicBezTo>
                    <a:pt x="8362" y="6606"/>
                    <a:pt x="8394" y="6616"/>
                    <a:pt x="8433" y="6645"/>
                  </a:cubicBezTo>
                  <a:lnTo>
                    <a:pt x="8592" y="6803"/>
                  </a:lnTo>
                  <a:cubicBezTo>
                    <a:pt x="8644" y="6855"/>
                    <a:pt x="8644" y="6941"/>
                    <a:pt x="8592" y="6993"/>
                  </a:cubicBezTo>
                  <a:lnTo>
                    <a:pt x="7781" y="7805"/>
                  </a:lnTo>
                  <a:cubicBezTo>
                    <a:pt x="7762" y="7817"/>
                    <a:pt x="7733" y="7843"/>
                    <a:pt x="7688" y="7843"/>
                  </a:cubicBezTo>
                  <a:cubicBezTo>
                    <a:pt x="7661" y="7843"/>
                    <a:pt x="7629" y="7833"/>
                    <a:pt x="7590" y="7805"/>
                  </a:cubicBezTo>
                  <a:lnTo>
                    <a:pt x="7432" y="7647"/>
                  </a:lnTo>
                  <a:cubicBezTo>
                    <a:pt x="7413" y="7617"/>
                    <a:pt x="7355" y="7559"/>
                    <a:pt x="7432" y="7456"/>
                  </a:cubicBezTo>
                  <a:lnTo>
                    <a:pt x="8242" y="6645"/>
                  </a:lnTo>
                  <a:cubicBezTo>
                    <a:pt x="8261" y="6633"/>
                    <a:pt x="8290" y="6606"/>
                    <a:pt x="8335" y="6606"/>
                  </a:cubicBezTo>
                  <a:close/>
                  <a:moveTo>
                    <a:pt x="6757" y="6866"/>
                  </a:moveTo>
                  <a:lnTo>
                    <a:pt x="7100" y="7287"/>
                  </a:lnTo>
                  <a:cubicBezTo>
                    <a:pt x="7050" y="7366"/>
                    <a:pt x="7024" y="7457"/>
                    <a:pt x="7024" y="7552"/>
                  </a:cubicBezTo>
                  <a:cubicBezTo>
                    <a:pt x="7024" y="7686"/>
                    <a:pt x="7076" y="7812"/>
                    <a:pt x="7171" y="7907"/>
                  </a:cubicBezTo>
                  <a:lnTo>
                    <a:pt x="7329" y="8066"/>
                  </a:lnTo>
                  <a:cubicBezTo>
                    <a:pt x="7424" y="8161"/>
                    <a:pt x="7550" y="8212"/>
                    <a:pt x="7685" y="8212"/>
                  </a:cubicBezTo>
                  <a:cubicBezTo>
                    <a:pt x="7743" y="8212"/>
                    <a:pt x="7799" y="8202"/>
                    <a:pt x="7851" y="8183"/>
                  </a:cubicBezTo>
                  <a:lnTo>
                    <a:pt x="7996" y="8346"/>
                  </a:lnTo>
                  <a:lnTo>
                    <a:pt x="6468" y="8346"/>
                  </a:lnTo>
                  <a:lnTo>
                    <a:pt x="6468" y="7041"/>
                  </a:lnTo>
                  <a:cubicBezTo>
                    <a:pt x="6568" y="6988"/>
                    <a:pt x="6664" y="6929"/>
                    <a:pt x="6757" y="6866"/>
                  </a:cubicBezTo>
                  <a:close/>
                  <a:moveTo>
                    <a:pt x="737" y="1105"/>
                  </a:moveTo>
                  <a:lnTo>
                    <a:pt x="737" y="8407"/>
                  </a:lnTo>
                  <a:cubicBezTo>
                    <a:pt x="737" y="8576"/>
                    <a:pt x="874" y="8714"/>
                    <a:pt x="1044" y="8714"/>
                  </a:cubicBezTo>
                  <a:lnTo>
                    <a:pt x="5548" y="8714"/>
                  </a:lnTo>
                  <a:lnTo>
                    <a:pt x="5548" y="9082"/>
                  </a:lnTo>
                  <a:lnTo>
                    <a:pt x="369" y="9082"/>
                  </a:lnTo>
                  <a:lnTo>
                    <a:pt x="369" y="1105"/>
                  </a:lnTo>
                  <a:close/>
                  <a:moveTo>
                    <a:pt x="8325" y="8714"/>
                  </a:moveTo>
                  <a:lnTo>
                    <a:pt x="8653" y="9082"/>
                  </a:lnTo>
                  <a:lnTo>
                    <a:pt x="7020" y="9082"/>
                  </a:lnTo>
                  <a:lnTo>
                    <a:pt x="7020" y="8714"/>
                  </a:lnTo>
                  <a:close/>
                  <a:moveTo>
                    <a:pt x="6652" y="8714"/>
                  </a:moveTo>
                  <a:lnTo>
                    <a:pt x="6652" y="9291"/>
                  </a:lnTo>
                  <a:cubicBezTo>
                    <a:pt x="6652" y="9325"/>
                    <a:pt x="6624" y="9352"/>
                    <a:pt x="6591" y="9352"/>
                  </a:cubicBezTo>
                  <a:lnTo>
                    <a:pt x="5977" y="9352"/>
                  </a:lnTo>
                  <a:cubicBezTo>
                    <a:pt x="5944" y="9352"/>
                    <a:pt x="5916" y="9325"/>
                    <a:pt x="5916" y="9291"/>
                  </a:cubicBezTo>
                  <a:lnTo>
                    <a:pt x="5916" y="8714"/>
                  </a:lnTo>
                  <a:close/>
                  <a:moveTo>
                    <a:pt x="11463" y="370"/>
                  </a:moveTo>
                  <a:lnTo>
                    <a:pt x="11463" y="6334"/>
                  </a:lnTo>
                  <a:cubicBezTo>
                    <a:pt x="11463" y="6436"/>
                    <a:pt x="11546" y="6518"/>
                    <a:pt x="11647" y="6518"/>
                  </a:cubicBezTo>
                  <a:cubicBezTo>
                    <a:pt x="11749" y="6518"/>
                    <a:pt x="11831" y="6435"/>
                    <a:pt x="11831" y="6334"/>
                  </a:cubicBezTo>
                  <a:lnTo>
                    <a:pt x="11831" y="1106"/>
                  </a:lnTo>
                  <a:lnTo>
                    <a:pt x="12199" y="1106"/>
                  </a:lnTo>
                  <a:lnTo>
                    <a:pt x="12199" y="9082"/>
                  </a:lnTo>
                  <a:lnTo>
                    <a:pt x="10788" y="9082"/>
                  </a:lnTo>
                  <a:cubicBezTo>
                    <a:pt x="10787" y="8985"/>
                    <a:pt x="10763" y="8847"/>
                    <a:pt x="10705" y="8714"/>
                  </a:cubicBezTo>
                  <a:lnTo>
                    <a:pt x="11524" y="8714"/>
                  </a:lnTo>
                  <a:cubicBezTo>
                    <a:pt x="11693" y="8714"/>
                    <a:pt x="11831" y="8576"/>
                    <a:pt x="11831" y="8407"/>
                  </a:cubicBezTo>
                  <a:lnTo>
                    <a:pt x="11831" y="7225"/>
                  </a:lnTo>
                  <a:cubicBezTo>
                    <a:pt x="11831" y="7123"/>
                    <a:pt x="11748" y="7041"/>
                    <a:pt x="11647" y="7041"/>
                  </a:cubicBezTo>
                  <a:cubicBezTo>
                    <a:pt x="11546" y="7041"/>
                    <a:pt x="11463" y="7123"/>
                    <a:pt x="11463" y="7225"/>
                  </a:cubicBezTo>
                  <a:lnTo>
                    <a:pt x="11463" y="8346"/>
                  </a:lnTo>
                  <a:lnTo>
                    <a:pt x="10404" y="8346"/>
                  </a:lnTo>
                  <a:lnTo>
                    <a:pt x="10124" y="8097"/>
                  </a:lnTo>
                  <a:cubicBezTo>
                    <a:pt x="10089" y="8065"/>
                    <a:pt x="10045" y="8050"/>
                    <a:pt x="10002" y="8050"/>
                  </a:cubicBezTo>
                  <a:cubicBezTo>
                    <a:pt x="9951" y="8050"/>
                    <a:pt x="9900" y="8070"/>
                    <a:pt x="9864" y="8111"/>
                  </a:cubicBezTo>
                  <a:cubicBezTo>
                    <a:pt x="9796" y="8187"/>
                    <a:pt x="9803" y="8303"/>
                    <a:pt x="9879" y="8371"/>
                  </a:cubicBezTo>
                  <a:lnTo>
                    <a:pt x="10240" y="8692"/>
                  </a:lnTo>
                  <a:cubicBezTo>
                    <a:pt x="10449" y="8872"/>
                    <a:pt x="10491" y="9254"/>
                    <a:pt x="10261" y="9476"/>
                  </a:cubicBezTo>
                  <a:cubicBezTo>
                    <a:pt x="10160" y="9579"/>
                    <a:pt x="10024" y="9634"/>
                    <a:pt x="9881" y="9634"/>
                  </a:cubicBezTo>
                  <a:cubicBezTo>
                    <a:pt x="9876" y="9634"/>
                    <a:pt x="9871" y="9634"/>
                    <a:pt x="9865" y="9634"/>
                  </a:cubicBezTo>
                  <a:cubicBezTo>
                    <a:pt x="9715" y="9630"/>
                    <a:pt x="9578" y="9566"/>
                    <a:pt x="9478" y="9454"/>
                  </a:cubicBezTo>
                  <a:lnTo>
                    <a:pt x="8146" y="7960"/>
                  </a:lnTo>
                  <a:lnTo>
                    <a:pt x="8746" y="7360"/>
                  </a:lnTo>
                  <a:lnTo>
                    <a:pt x="9224" y="7786"/>
                  </a:lnTo>
                  <a:cubicBezTo>
                    <a:pt x="9244" y="7808"/>
                    <a:pt x="9293" y="7830"/>
                    <a:pt x="9348" y="7830"/>
                  </a:cubicBezTo>
                  <a:cubicBezTo>
                    <a:pt x="9393" y="7830"/>
                    <a:pt x="9443" y="7815"/>
                    <a:pt x="9484" y="7772"/>
                  </a:cubicBezTo>
                  <a:cubicBezTo>
                    <a:pt x="9552" y="7696"/>
                    <a:pt x="9545" y="7580"/>
                    <a:pt x="9469" y="7512"/>
                  </a:cubicBezTo>
                  <a:lnTo>
                    <a:pt x="8970" y="7067"/>
                  </a:lnTo>
                  <a:cubicBezTo>
                    <a:pt x="9032" y="6889"/>
                    <a:pt x="8994" y="6684"/>
                    <a:pt x="8852" y="6543"/>
                  </a:cubicBezTo>
                  <a:lnTo>
                    <a:pt x="8694" y="6384"/>
                  </a:lnTo>
                  <a:cubicBezTo>
                    <a:pt x="8599" y="6289"/>
                    <a:pt x="8473" y="6237"/>
                    <a:pt x="8338" y="6237"/>
                  </a:cubicBezTo>
                  <a:cubicBezTo>
                    <a:pt x="8242" y="6237"/>
                    <a:pt x="8151" y="6264"/>
                    <a:pt x="8072" y="6314"/>
                  </a:cubicBezTo>
                  <a:lnTo>
                    <a:pt x="7652" y="5973"/>
                  </a:lnTo>
                  <a:cubicBezTo>
                    <a:pt x="7782" y="5780"/>
                    <a:pt x="7894" y="5571"/>
                    <a:pt x="7982" y="5352"/>
                  </a:cubicBezTo>
                  <a:lnTo>
                    <a:pt x="10911" y="5352"/>
                  </a:lnTo>
                  <a:cubicBezTo>
                    <a:pt x="11012" y="5352"/>
                    <a:pt x="11095" y="5270"/>
                    <a:pt x="11095" y="5167"/>
                  </a:cubicBezTo>
                  <a:cubicBezTo>
                    <a:pt x="11095" y="5066"/>
                    <a:pt x="11012" y="4983"/>
                    <a:pt x="10911" y="4983"/>
                  </a:cubicBezTo>
                  <a:lnTo>
                    <a:pt x="8105" y="4983"/>
                  </a:lnTo>
                  <a:cubicBezTo>
                    <a:pt x="8142" y="4844"/>
                    <a:pt x="8171" y="4700"/>
                    <a:pt x="8190" y="4554"/>
                  </a:cubicBezTo>
                  <a:lnTo>
                    <a:pt x="9369" y="4554"/>
                  </a:lnTo>
                  <a:cubicBezTo>
                    <a:pt x="9471" y="4554"/>
                    <a:pt x="9553" y="4472"/>
                    <a:pt x="9553" y="4370"/>
                  </a:cubicBezTo>
                  <a:cubicBezTo>
                    <a:pt x="9553" y="4269"/>
                    <a:pt x="9470" y="4186"/>
                    <a:pt x="9369" y="4186"/>
                  </a:cubicBezTo>
                  <a:lnTo>
                    <a:pt x="8218" y="4186"/>
                  </a:lnTo>
                  <a:cubicBezTo>
                    <a:pt x="8220" y="4072"/>
                    <a:pt x="8216" y="3920"/>
                    <a:pt x="8200" y="3757"/>
                  </a:cubicBezTo>
                  <a:lnTo>
                    <a:pt x="10908" y="3757"/>
                  </a:lnTo>
                  <a:cubicBezTo>
                    <a:pt x="11009" y="3757"/>
                    <a:pt x="11092" y="3674"/>
                    <a:pt x="11092" y="3573"/>
                  </a:cubicBezTo>
                  <a:cubicBezTo>
                    <a:pt x="11092" y="3471"/>
                    <a:pt x="11009" y="3389"/>
                    <a:pt x="10908" y="3389"/>
                  </a:cubicBezTo>
                  <a:lnTo>
                    <a:pt x="8139" y="3389"/>
                  </a:lnTo>
                  <a:cubicBezTo>
                    <a:pt x="8106" y="3241"/>
                    <a:pt x="8063" y="3099"/>
                    <a:pt x="8011" y="2959"/>
                  </a:cubicBezTo>
                  <a:lnTo>
                    <a:pt x="8726" y="2959"/>
                  </a:lnTo>
                  <a:cubicBezTo>
                    <a:pt x="8827" y="2959"/>
                    <a:pt x="8910" y="2876"/>
                    <a:pt x="8910" y="2775"/>
                  </a:cubicBezTo>
                  <a:cubicBezTo>
                    <a:pt x="8910" y="2674"/>
                    <a:pt x="8827" y="2591"/>
                    <a:pt x="8726" y="2591"/>
                  </a:cubicBezTo>
                  <a:lnTo>
                    <a:pt x="7847" y="2591"/>
                  </a:lnTo>
                  <a:cubicBezTo>
                    <a:pt x="7769" y="2441"/>
                    <a:pt x="7680" y="2297"/>
                    <a:pt x="7580" y="2162"/>
                  </a:cubicBezTo>
                  <a:lnTo>
                    <a:pt x="10908" y="2162"/>
                  </a:lnTo>
                  <a:cubicBezTo>
                    <a:pt x="11010" y="2162"/>
                    <a:pt x="11092" y="2079"/>
                    <a:pt x="11092" y="1978"/>
                  </a:cubicBezTo>
                  <a:cubicBezTo>
                    <a:pt x="11092" y="1877"/>
                    <a:pt x="11009" y="1794"/>
                    <a:pt x="10908" y="1794"/>
                  </a:cubicBezTo>
                  <a:lnTo>
                    <a:pt x="7267" y="1794"/>
                  </a:lnTo>
                  <a:cubicBezTo>
                    <a:pt x="7033" y="1556"/>
                    <a:pt x="6765" y="1352"/>
                    <a:pt x="6469" y="1193"/>
                  </a:cubicBezTo>
                  <a:lnTo>
                    <a:pt x="6469" y="922"/>
                  </a:lnTo>
                  <a:cubicBezTo>
                    <a:pt x="6469" y="617"/>
                    <a:pt x="6716" y="370"/>
                    <a:pt x="7021" y="370"/>
                  </a:cubicBezTo>
                  <a:close/>
                  <a:moveTo>
                    <a:pt x="1044" y="1"/>
                  </a:moveTo>
                  <a:cubicBezTo>
                    <a:pt x="875" y="1"/>
                    <a:pt x="737" y="138"/>
                    <a:pt x="737" y="308"/>
                  </a:cubicBezTo>
                  <a:lnTo>
                    <a:pt x="737" y="737"/>
                  </a:lnTo>
                  <a:lnTo>
                    <a:pt x="308" y="737"/>
                  </a:lnTo>
                  <a:cubicBezTo>
                    <a:pt x="138" y="737"/>
                    <a:pt x="1" y="875"/>
                    <a:pt x="1" y="1044"/>
                  </a:cubicBezTo>
                  <a:lnTo>
                    <a:pt x="1" y="9143"/>
                  </a:lnTo>
                  <a:cubicBezTo>
                    <a:pt x="1" y="9312"/>
                    <a:pt x="138" y="9450"/>
                    <a:pt x="308" y="9450"/>
                  </a:cubicBezTo>
                  <a:lnTo>
                    <a:pt x="5579" y="9450"/>
                  </a:lnTo>
                  <a:cubicBezTo>
                    <a:pt x="5643" y="9608"/>
                    <a:pt x="5797" y="9720"/>
                    <a:pt x="5978" y="9720"/>
                  </a:cubicBezTo>
                  <a:lnTo>
                    <a:pt x="6591" y="9720"/>
                  </a:lnTo>
                  <a:cubicBezTo>
                    <a:pt x="6772" y="9720"/>
                    <a:pt x="6926" y="9608"/>
                    <a:pt x="6989" y="9450"/>
                  </a:cubicBezTo>
                  <a:lnTo>
                    <a:pt x="8981" y="9450"/>
                  </a:lnTo>
                  <a:lnTo>
                    <a:pt x="9203" y="9699"/>
                  </a:lnTo>
                  <a:cubicBezTo>
                    <a:pt x="9369" y="9894"/>
                    <a:pt x="9626" y="9998"/>
                    <a:pt x="9884" y="9998"/>
                  </a:cubicBezTo>
                  <a:cubicBezTo>
                    <a:pt x="10117" y="9998"/>
                    <a:pt x="10351" y="9914"/>
                    <a:pt x="10522" y="9736"/>
                  </a:cubicBezTo>
                  <a:cubicBezTo>
                    <a:pt x="10606" y="9653"/>
                    <a:pt x="10671" y="9555"/>
                    <a:pt x="10716" y="9450"/>
                  </a:cubicBezTo>
                  <a:lnTo>
                    <a:pt x="12261" y="9450"/>
                  </a:lnTo>
                  <a:cubicBezTo>
                    <a:pt x="12430" y="9450"/>
                    <a:pt x="12567" y="9312"/>
                    <a:pt x="12567" y="9143"/>
                  </a:cubicBezTo>
                  <a:lnTo>
                    <a:pt x="12567" y="1044"/>
                  </a:lnTo>
                  <a:cubicBezTo>
                    <a:pt x="12567" y="875"/>
                    <a:pt x="12430" y="737"/>
                    <a:pt x="12261" y="737"/>
                  </a:cubicBezTo>
                  <a:lnTo>
                    <a:pt x="11831" y="737"/>
                  </a:lnTo>
                  <a:lnTo>
                    <a:pt x="11831" y="308"/>
                  </a:lnTo>
                  <a:cubicBezTo>
                    <a:pt x="11831" y="138"/>
                    <a:pt x="11693" y="1"/>
                    <a:pt x="11524" y="1"/>
                  </a:cubicBezTo>
                  <a:lnTo>
                    <a:pt x="7020" y="1"/>
                  </a:lnTo>
                  <a:cubicBezTo>
                    <a:pt x="6719" y="1"/>
                    <a:pt x="6452" y="147"/>
                    <a:pt x="6284" y="370"/>
                  </a:cubicBezTo>
                  <a:cubicBezTo>
                    <a:pt x="6116" y="147"/>
                    <a:pt x="5849" y="1"/>
                    <a:pt x="5548" y="1"/>
                  </a:cubicBezTo>
                  <a:lnTo>
                    <a:pt x="2864" y="1"/>
                  </a:lnTo>
                  <a:cubicBezTo>
                    <a:pt x="2761" y="1"/>
                    <a:pt x="2680" y="84"/>
                    <a:pt x="2680" y="185"/>
                  </a:cubicBezTo>
                  <a:cubicBezTo>
                    <a:pt x="2680" y="287"/>
                    <a:pt x="2761" y="369"/>
                    <a:pt x="2864" y="369"/>
                  </a:cubicBezTo>
                  <a:lnTo>
                    <a:pt x="5548" y="369"/>
                  </a:lnTo>
                  <a:cubicBezTo>
                    <a:pt x="5853" y="369"/>
                    <a:pt x="6100" y="617"/>
                    <a:pt x="6100" y="921"/>
                  </a:cubicBezTo>
                  <a:lnTo>
                    <a:pt x="6100" y="1024"/>
                  </a:lnTo>
                  <a:cubicBezTo>
                    <a:pt x="5728" y="879"/>
                    <a:pt x="5324" y="799"/>
                    <a:pt x="4902" y="799"/>
                  </a:cubicBezTo>
                  <a:cubicBezTo>
                    <a:pt x="4507" y="799"/>
                    <a:pt x="4128" y="868"/>
                    <a:pt x="3777" y="996"/>
                  </a:cubicBezTo>
                  <a:lnTo>
                    <a:pt x="2148" y="996"/>
                  </a:lnTo>
                  <a:cubicBezTo>
                    <a:pt x="2047" y="996"/>
                    <a:pt x="1964" y="1078"/>
                    <a:pt x="1964" y="1180"/>
                  </a:cubicBezTo>
                  <a:cubicBezTo>
                    <a:pt x="1964" y="1281"/>
                    <a:pt x="2047" y="1364"/>
                    <a:pt x="2148" y="1364"/>
                  </a:cubicBezTo>
                  <a:lnTo>
                    <a:pt x="3052" y="1364"/>
                  </a:lnTo>
                  <a:cubicBezTo>
                    <a:pt x="2866" y="1489"/>
                    <a:pt x="2693" y="1634"/>
                    <a:pt x="2536" y="1793"/>
                  </a:cubicBezTo>
                  <a:lnTo>
                    <a:pt x="1658" y="1793"/>
                  </a:lnTo>
                  <a:cubicBezTo>
                    <a:pt x="1556" y="1793"/>
                    <a:pt x="1474" y="1875"/>
                    <a:pt x="1474" y="1977"/>
                  </a:cubicBezTo>
                  <a:cubicBezTo>
                    <a:pt x="1474" y="2078"/>
                    <a:pt x="1556" y="2161"/>
                    <a:pt x="1658" y="2161"/>
                  </a:cubicBezTo>
                  <a:lnTo>
                    <a:pt x="2223" y="2161"/>
                  </a:lnTo>
                  <a:cubicBezTo>
                    <a:pt x="1821" y="2710"/>
                    <a:pt x="1584" y="3386"/>
                    <a:pt x="1584" y="4116"/>
                  </a:cubicBezTo>
                  <a:cubicBezTo>
                    <a:pt x="1584" y="4718"/>
                    <a:pt x="1745" y="5288"/>
                    <a:pt x="2031" y="5782"/>
                  </a:cubicBezTo>
                  <a:lnTo>
                    <a:pt x="1658" y="5782"/>
                  </a:lnTo>
                  <a:cubicBezTo>
                    <a:pt x="1556" y="5782"/>
                    <a:pt x="1474" y="5863"/>
                    <a:pt x="1474" y="5966"/>
                  </a:cubicBezTo>
                  <a:cubicBezTo>
                    <a:pt x="1474" y="6067"/>
                    <a:pt x="1556" y="6150"/>
                    <a:pt x="1658" y="6150"/>
                  </a:cubicBezTo>
                  <a:lnTo>
                    <a:pt x="2280" y="6150"/>
                  </a:lnTo>
                  <a:cubicBezTo>
                    <a:pt x="2398" y="6304"/>
                    <a:pt x="2532" y="6447"/>
                    <a:pt x="2678" y="6579"/>
                  </a:cubicBezTo>
                  <a:lnTo>
                    <a:pt x="1658" y="6579"/>
                  </a:lnTo>
                  <a:cubicBezTo>
                    <a:pt x="1556" y="6579"/>
                    <a:pt x="1474" y="6661"/>
                    <a:pt x="1474" y="6763"/>
                  </a:cubicBezTo>
                  <a:cubicBezTo>
                    <a:pt x="1474" y="6864"/>
                    <a:pt x="1556" y="6947"/>
                    <a:pt x="1658" y="6947"/>
                  </a:cubicBezTo>
                  <a:lnTo>
                    <a:pt x="3171" y="6947"/>
                  </a:lnTo>
                  <a:cubicBezTo>
                    <a:pt x="3450" y="7117"/>
                    <a:pt x="3757" y="7249"/>
                    <a:pt x="4088" y="7333"/>
                  </a:cubicBezTo>
                  <a:cubicBezTo>
                    <a:pt x="4103" y="7336"/>
                    <a:pt x="4118" y="7338"/>
                    <a:pt x="4133" y="7338"/>
                  </a:cubicBezTo>
                  <a:cubicBezTo>
                    <a:pt x="4215" y="7338"/>
                    <a:pt x="4290" y="7282"/>
                    <a:pt x="4311" y="7199"/>
                  </a:cubicBezTo>
                  <a:cubicBezTo>
                    <a:pt x="4336" y="7101"/>
                    <a:pt x="4276" y="7001"/>
                    <a:pt x="4178" y="6976"/>
                  </a:cubicBezTo>
                  <a:cubicBezTo>
                    <a:pt x="2868" y="6644"/>
                    <a:pt x="1952" y="5468"/>
                    <a:pt x="1952" y="4116"/>
                  </a:cubicBezTo>
                  <a:cubicBezTo>
                    <a:pt x="1952" y="2490"/>
                    <a:pt x="3275" y="1166"/>
                    <a:pt x="4902" y="1166"/>
                  </a:cubicBezTo>
                  <a:cubicBezTo>
                    <a:pt x="6528" y="1166"/>
                    <a:pt x="7850" y="2490"/>
                    <a:pt x="7850" y="4116"/>
                  </a:cubicBezTo>
                  <a:cubicBezTo>
                    <a:pt x="7864" y="5657"/>
                    <a:pt x="6611" y="6989"/>
                    <a:pt x="5063" y="7061"/>
                  </a:cubicBezTo>
                  <a:cubicBezTo>
                    <a:pt x="4960" y="7067"/>
                    <a:pt x="4883" y="7153"/>
                    <a:pt x="4888" y="7255"/>
                  </a:cubicBezTo>
                  <a:cubicBezTo>
                    <a:pt x="4894" y="7352"/>
                    <a:pt x="4975" y="7429"/>
                    <a:pt x="5072" y="7429"/>
                  </a:cubicBezTo>
                  <a:cubicBezTo>
                    <a:pt x="5400" y="7414"/>
                    <a:pt x="5788" y="7334"/>
                    <a:pt x="6100" y="7211"/>
                  </a:cubicBezTo>
                  <a:lnTo>
                    <a:pt x="6100" y="8346"/>
                  </a:lnTo>
                  <a:lnTo>
                    <a:pt x="1106" y="8346"/>
                  </a:lnTo>
                  <a:lnTo>
                    <a:pt x="1106" y="369"/>
                  </a:lnTo>
                  <a:lnTo>
                    <a:pt x="1986" y="369"/>
                  </a:lnTo>
                  <a:cubicBezTo>
                    <a:pt x="2088" y="369"/>
                    <a:pt x="2170" y="286"/>
                    <a:pt x="2170" y="185"/>
                  </a:cubicBezTo>
                  <a:cubicBezTo>
                    <a:pt x="2170" y="84"/>
                    <a:pt x="2087" y="1"/>
                    <a:pt x="1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1069;p62">
              <a:extLst>
                <a:ext uri="{FF2B5EF4-FFF2-40B4-BE49-F238E27FC236}">
                  <a16:creationId xmlns:a16="http://schemas.microsoft.com/office/drawing/2014/main" id="{EC2351FC-4769-E823-EFD7-48444D99D32C}"/>
                </a:ext>
              </a:extLst>
            </p:cNvPr>
            <p:cNvSpPr/>
            <p:nvPr/>
          </p:nvSpPr>
          <p:spPr>
            <a:xfrm>
              <a:off x="1932175" y="2375904"/>
              <a:ext cx="106888" cy="10476"/>
            </a:xfrm>
            <a:custGeom>
              <a:avLst/>
              <a:gdLst/>
              <a:ahLst/>
              <a:cxnLst/>
              <a:rect l="l" t="t" r="r" b="b"/>
              <a:pathLst>
                <a:path w="3765" h="369" extrusionOk="0">
                  <a:moveTo>
                    <a:pt x="184" y="1"/>
                  </a:moveTo>
                  <a:cubicBezTo>
                    <a:pt x="83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3581" y="369"/>
                  </a:lnTo>
                  <a:cubicBezTo>
                    <a:pt x="3682" y="369"/>
                    <a:pt x="3765" y="286"/>
                    <a:pt x="3765" y="185"/>
                  </a:cubicBezTo>
                  <a:cubicBezTo>
                    <a:pt x="3765" y="83"/>
                    <a:pt x="3682" y="1"/>
                    <a:pt x="3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070;p62">
              <a:extLst>
                <a:ext uri="{FF2B5EF4-FFF2-40B4-BE49-F238E27FC236}">
                  <a16:creationId xmlns:a16="http://schemas.microsoft.com/office/drawing/2014/main" id="{59BB75CA-02B0-E335-04C7-C583178346CA}"/>
                </a:ext>
              </a:extLst>
            </p:cNvPr>
            <p:cNvSpPr/>
            <p:nvPr/>
          </p:nvSpPr>
          <p:spPr>
            <a:xfrm>
              <a:off x="1991030" y="2421188"/>
              <a:ext cx="48036" cy="10504"/>
            </a:xfrm>
            <a:custGeom>
              <a:avLst/>
              <a:gdLst/>
              <a:ahLst/>
              <a:cxnLst/>
              <a:rect l="l" t="t" r="r" b="b"/>
              <a:pathLst>
                <a:path w="1692" h="370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1508" y="369"/>
                  </a:lnTo>
                  <a:cubicBezTo>
                    <a:pt x="1609" y="369"/>
                    <a:pt x="1692" y="286"/>
                    <a:pt x="1692" y="185"/>
                  </a:cubicBezTo>
                  <a:cubicBezTo>
                    <a:pt x="1692" y="84"/>
                    <a:pt x="1609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1071;p62">
              <a:extLst>
                <a:ext uri="{FF2B5EF4-FFF2-40B4-BE49-F238E27FC236}">
                  <a16:creationId xmlns:a16="http://schemas.microsoft.com/office/drawing/2014/main" id="{2442E75F-F4B4-EBC4-1B17-BBCA548F1B4D}"/>
                </a:ext>
              </a:extLst>
            </p:cNvPr>
            <p:cNvSpPr/>
            <p:nvPr/>
          </p:nvSpPr>
          <p:spPr>
            <a:xfrm>
              <a:off x="1766003" y="2557067"/>
              <a:ext cx="41762" cy="10504"/>
            </a:xfrm>
            <a:custGeom>
              <a:avLst/>
              <a:gdLst/>
              <a:ahLst/>
              <a:cxnLst/>
              <a:rect l="l" t="t" r="r" b="b"/>
              <a:pathLst>
                <a:path w="1471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2" y="369"/>
                    <a:pt x="184" y="369"/>
                  </a:cubicBezTo>
                  <a:lnTo>
                    <a:pt x="1286" y="369"/>
                  </a:lnTo>
                  <a:cubicBezTo>
                    <a:pt x="1388" y="369"/>
                    <a:pt x="1470" y="286"/>
                    <a:pt x="1470" y="185"/>
                  </a:cubicBezTo>
                  <a:cubicBezTo>
                    <a:pt x="1470" y="84"/>
                    <a:pt x="1388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4" name="Google Shape;1072;p62">
              <a:extLst>
                <a:ext uri="{FF2B5EF4-FFF2-40B4-BE49-F238E27FC236}">
                  <a16:creationId xmlns:a16="http://schemas.microsoft.com/office/drawing/2014/main" id="{5849EA70-A5BF-5A70-E386-C341259C0C85}"/>
                </a:ext>
              </a:extLst>
            </p:cNvPr>
            <p:cNvSpPr/>
            <p:nvPr/>
          </p:nvSpPr>
          <p:spPr>
            <a:xfrm>
              <a:off x="2003806" y="2534411"/>
              <a:ext cx="35346" cy="10476"/>
            </a:xfrm>
            <a:custGeom>
              <a:avLst/>
              <a:gdLst/>
              <a:ahLst/>
              <a:cxnLst/>
              <a:rect l="l" t="t" r="r" b="b"/>
              <a:pathLst>
                <a:path w="1245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061" y="369"/>
                  </a:lnTo>
                  <a:cubicBezTo>
                    <a:pt x="1162" y="369"/>
                    <a:pt x="1245" y="287"/>
                    <a:pt x="1245" y="185"/>
                  </a:cubicBezTo>
                  <a:cubicBezTo>
                    <a:pt x="1245" y="83"/>
                    <a:pt x="1162" y="1"/>
                    <a:pt x="1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1073;p62">
              <a:extLst>
                <a:ext uri="{FF2B5EF4-FFF2-40B4-BE49-F238E27FC236}">
                  <a16:creationId xmlns:a16="http://schemas.microsoft.com/office/drawing/2014/main" id="{DDCCCBB8-54C2-083B-3C98-438EFAAE815A}"/>
                </a:ext>
              </a:extLst>
            </p:cNvPr>
            <p:cNvSpPr/>
            <p:nvPr/>
          </p:nvSpPr>
          <p:spPr>
            <a:xfrm>
              <a:off x="1789227" y="2390440"/>
              <a:ext cx="148167" cy="148139"/>
            </a:xfrm>
            <a:custGeom>
              <a:avLst/>
              <a:gdLst/>
              <a:ahLst/>
              <a:cxnLst/>
              <a:rect l="l" t="t" r="r" b="b"/>
              <a:pathLst>
                <a:path w="5219" h="5218" extrusionOk="0">
                  <a:moveTo>
                    <a:pt x="2610" y="368"/>
                  </a:moveTo>
                  <a:cubicBezTo>
                    <a:pt x="3142" y="368"/>
                    <a:pt x="3633" y="557"/>
                    <a:pt x="4018" y="869"/>
                  </a:cubicBezTo>
                  <a:lnTo>
                    <a:pt x="1200" y="869"/>
                  </a:lnTo>
                  <a:cubicBezTo>
                    <a:pt x="1585" y="557"/>
                    <a:pt x="2076" y="368"/>
                    <a:pt x="2610" y="368"/>
                  </a:cubicBezTo>
                  <a:close/>
                  <a:moveTo>
                    <a:pt x="4379" y="1237"/>
                  </a:moveTo>
                  <a:cubicBezTo>
                    <a:pt x="4534" y="1435"/>
                    <a:pt x="4656" y="1662"/>
                    <a:pt x="4736" y="1907"/>
                  </a:cubicBezTo>
                  <a:lnTo>
                    <a:pt x="482" y="1907"/>
                  </a:lnTo>
                  <a:cubicBezTo>
                    <a:pt x="562" y="1662"/>
                    <a:pt x="684" y="1437"/>
                    <a:pt x="839" y="1237"/>
                  </a:cubicBezTo>
                  <a:close/>
                  <a:moveTo>
                    <a:pt x="4825" y="2275"/>
                  </a:moveTo>
                  <a:cubicBezTo>
                    <a:pt x="4842" y="2384"/>
                    <a:pt x="4850" y="2495"/>
                    <a:pt x="4850" y="2609"/>
                  </a:cubicBezTo>
                  <a:cubicBezTo>
                    <a:pt x="4850" y="2723"/>
                    <a:pt x="4842" y="2835"/>
                    <a:pt x="4825" y="2944"/>
                  </a:cubicBezTo>
                  <a:lnTo>
                    <a:pt x="2793" y="2944"/>
                  </a:lnTo>
                  <a:cubicBezTo>
                    <a:pt x="2691" y="2944"/>
                    <a:pt x="2608" y="3027"/>
                    <a:pt x="2608" y="3128"/>
                  </a:cubicBezTo>
                  <a:cubicBezTo>
                    <a:pt x="2608" y="3229"/>
                    <a:pt x="2691" y="3312"/>
                    <a:pt x="2793" y="3312"/>
                  </a:cubicBezTo>
                  <a:lnTo>
                    <a:pt x="4737" y="3312"/>
                  </a:lnTo>
                  <a:cubicBezTo>
                    <a:pt x="4656" y="3556"/>
                    <a:pt x="4534" y="3782"/>
                    <a:pt x="4380" y="3982"/>
                  </a:cubicBezTo>
                  <a:lnTo>
                    <a:pt x="839" y="3982"/>
                  </a:lnTo>
                  <a:cubicBezTo>
                    <a:pt x="684" y="3782"/>
                    <a:pt x="562" y="3557"/>
                    <a:pt x="482" y="3312"/>
                  </a:cubicBezTo>
                  <a:lnTo>
                    <a:pt x="1933" y="3312"/>
                  </a:lnTo>
                  <a:cubicBezTo>
                    <a:pt x="2035" y="3312"/>
                    <a:pt x="2117" y="3229"/>
                    <a:pt x="2117" y="3128"/>
                  </a:cubicBezTo>
                  <a:cubicBezTo>
                    <a:pt x="2117" y="3027"/>
                    <a:pt x="2035" y="2944"/>
                    <a:pt x="1933" y="2944"/>
                  </a:cubicBezTo>
                  <a:lnTo>
                    <a:pt x="394" y="2944"/>
                  </a:lnTo>
                  <a:cubicBezTo>
                    <a:pt x="377" y="2835"/>
                    <a:pt x="369" y="2723"/>
                    <a:pt x="369" y="2609"/>
                  </a:cubicBezTo>
                  <a:cubicBezTo>
                    <a:pt x="369" y="2495"/>
                    <a:pt x="377" y="2384"/>
                    <a:pt x="394" y="2275"/>
                  </a:cubicBezTo>
                  <a:close/>
                  <a:moveTo>
                    <a:pt x="4019" y="4350"/>
                  </a:moveTo>
                  <a:cubicBezTo>
                    <a:pt x="3633" y="4662"/>
                    <a:pt x="3143" y="4849"/>
                    <a:pt x="2610" y="4849"/>
                  </a:cubicBezTo>
                  <a:cubicBezTo>
                    <a:pt x="2076" y="4849"/>
                    <a:pt x="1586" y="4662"/>
                    <a:pt x="1200" y="4350"/>
                  </a:cubicBezTo>
                  <a:close/>
                  <a:moveTo>
                    <a:pt x="2610" y="0"/>
                  </a:moveTo>
                  <a:cubicBezTo>
                    <a:pt x="1171" y="0"/>
                    <a:pt x="1" y="1171"/>
                    <a:pt x="1" y="2609"/>
                  </a:cubicBezTo>
                  <a:cubicBezTo>
                    <a:pt x="1" y="4048"/>
                    <a:pt x="1171" y="5218"/>
                    <a:pt x="2610" y="5218"/>
                  </a:cubicBezTo>
                  <a:cubicBezTo>
                    <a:pt x="4048" y="5218"/>
                    <a:pt x="5218" y="4048"/>
                    <a:pt x="5218" y="2609"/>
                  </a:cubicBezTo>
                  <a:cubicBezTo>
                    <a:pt x="5218" y="1171"/>
                    <a:pt x="4048" y="0"/>
                    <a:pt x="2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06" name="Google Shape;1038;p62">
            <a:extLst>
              <a:ext uri="{FF2B5EF4-FFF2-40B4-BE49-F238E27FC236}">
                <a16:creationId xmlns:a16="http://schemas.microsoft.com/office/drawing/2014/main" id="{5950B737-DCDB-68DD-78ED-D98B705294AD}"/>
              </a:ext>
            </a:extLst>
          </p:cNvPr>
          <p:cNvSpPr/>
          <p:nvPr/>
        </p:nvSpPr>
        <p:spPr>
          <a:xfrm>
            <a:off x="6422644" y="-2982767"/>
            <a:ext cx="822600" cy="646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07" name="Google Shape;1060;p62">
            <a:extLst>
              <a:ext uri="{FF2B5EF4-FFF2-40B4-BE49-F238E27FC236}">
                <a16:creationId xmlns:a16="http://schemas.microsoft.com/office/drawing/2014/main" id="{D8E915C5-D6B9-AB7E-FF4A-5772850B9F2F}"/>
              </a:ext>
            </a:extLst>
          </p:cNvPr>
          <p:cNvGrpSpPr/>
          <p:nvPr/>
        </p:nvGrpSpPr>
        <p:grpSpPr>
          <a:xfrm>
            <a:off x="6677638" y="-2851102"/>
            <a:ext cx="312580" cy="383469"/>
            <a:chOff x="4410788" y="1471339"/>
            <a:chExt cx="290799" cy="356749"/>
          </a:xfrm>
        </p:grpSpPr>
        <p:sp>
          <p:nvSpPr>
            <p:cNvPr id="708" name="Google Shape;1061;p62">
              <a:extLst>
                <a:ext uri="{FF2B5EF4-FFF2-40B4-BE49-F238E27FC236}">
                  <a16:creationId xmlns:a16="http://schemas.microsoft.com/office/drawing/2014/main" id="{679F3BA9-8DE8-350F-CC4F-D8FE08EC7680}"/>
                </a:ext>
              </a:extLst>
            </p:cNvPr>
            <p:cNvSpPr/>
            <p:nvPr/>
          </p:nvSpPr>
          <p:spPr>
            <a:xfrm>
              <a:off x="4453971" y="1497260"/>
              <a:ext cx="181668" cy="34040"/>
            </a:xfrm>
            <a:custGeom>
              <a:avLst/>
              <a:gdLst/>
              <a:ahLst/>
              <a:cxnLst/>
              <a:rect l="l" t="t" r="r" b="b"/>
              <a:pathLst>
                <a:path w="6399" h="1199" extrusionOk="0">
                  <a:moveTo>
                    <a:pt x="430" y="0"/>
                  </a:moveTo>
                  <a:cubicBezTo>
                    <a:pt x="192" y="0"/>
                    <a:pt x="0" y="193"/>
                    <a:pt x="0" y="430"/>
                  </a:cubicBezTo>
                  <a:lnTo>
                    <a:pt x="0" y="768"/>
                  </a:lnTo>
                  <a:cubicBezTo>
                    <a:pt x="0" y="1005"/>
                    <a:pt x="192" y="1199"/>
                    <a:pt x="430" y="1199"/>
                  </a:cubicBezTo>
                  <a:lnTo>
                    <a:pt x="5969" y="1199"/>
                  </a:lnTo>
                  <a:cubicBezTo>
                    <a:pt x="6206" y="1199"/>
                    <a:pt x="6398" y="1005"/>
                    <a:pt x="6398" y="768"/>
                  </a:cubicBezTo>
                  <a:lnTo>
                    <a:pt x="6398" y="430"/>
                  </a:lnTo>
                  <a:cubicBezTo>
                    <a:pt x="6398" y="193"/>
                    <a:pt x="6206" y="0"/>
                    <a:pt x="5969" y="0"/>
                  </a:cubicBezTo>
                  <a:lnTo>
                    <a:pt x="5019" y="0"/>
                  </a:lnTo>
                  <a:cubicBezTo>
                    <a:pt x="4918" y="0"/>
                    <a:pt x="4835" y="83"/>
                    <a:pt x="4835" y="184"/>
                  </a:cubicBezTo>
                  <a:cubicBezTo>
                    <a:pt x="4835" y="286"/>
                    <a:pt x="4918" y="368"/>
                    <a:pt x="5019" y="368"/>
                  </a:cubicBezTo>
                  <a:lnTo>
                    <a:pt x="5969" y="368"/>
                  </a:lnTo>
                  <a:cubicBezTo>
                    <a:pt x="6002" y="368"/>
                    <a:pt x="6030" y="396"/>
                    <a:pt x="6030" y="429"/>
                  </a:cubicBezTo>
                  <a:lnTo>
                    <a:pt x="6030" y="768"/>
                  </a:lnTo>
                  <a:cubicBezTo>
                    <a:pt x="6030" y="803"/>
                    <a:pt x="6002" y="830"/>
                    <a:pt x="5969" y="830"/>
                  </a:cubicBezTo>
                  <a:lnTo>
                    <a:pt x="430" y="830"/>
                  </a:lnTo>
                  <a:cubicBezTo>
                    <a:pt x="396" y="830"/>
                    <a:pt x="368" y="803"/>
                    <a:pt x="368" y="768"/>
                  </a:cubicBezTo>
                  <a:lnTo>
                    <a:pt x="368" y="429"/>
                  </a:lnTo>
                  <a:cubicBezTo>
                    <a:pt x="368" y="396"/>
                    <a:pt x="396" y="368"/>
                    <a:pt x="430" y="368"/>
                  </a:cubicBezTo>
                  <a:lnTo>
                    <a:pt x="4160" y="368"/>
                  </a:lnTo>
                  <a:cubicBezTo>
                    <a:pt x="4261" y="368"/>
                    <a:pt x="4344" y="286"/>
                    <a:pt x="4344" y="184"/>
                  </a:cubicBezTo>
                  <a:cubicBezTo>
                    <a:pt x="4344" y="83"/>
                    <a:pt x="4261" y="0"/>
                    <a:pt x="4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1062;p62">
              <a:extLst>
                <a:ext uri="{FF2B5EF4-FFF2-40B4-BE49-F238E27FC236}">
                  <a16:creationId xmlns:a16="http://schemas.microsoft.com/office/drawing/2014/main" id="{ECA12FAA-F77D-AE75-A074-BFC1C0838BD8}"/>
                </a:ext>
              </a:extLst>
            </p:cNvPr>
            <p:cNvSpPr/>
            <p:nvPr/>
          </p:nvSpPr>
          <p:spPr>
            <a:xfrm>
              <a:off x="4444232" y="1749003"/>
              <a:ext cx="109642" cy="10476"/>
            </a:xfrm>
            <a:custGeom>
              <a:avLst/>
              <a:gdLst/>
              <a:ahLst/>
              <a:cxnLst/>
              <a:rect l="l" t="t" r="r" b="b"/>
              <a:pathLst>
                <a:path w="3862" h="369" extrusionOk="0">
                  <a:moveTo>
                    <a:pt x="185" y="0"/>
                  </a:moveTo>
                  <a:cubicBezTo>
                    <a:pt x="84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3678" y="368"/>
                  </a:lnTo>
                  <a:cubicBezTo>
                    <a:pt x="3779" y="368"/>
                    <a:pt x="3862" y="286"/>
                    <a:pt x="3862" y="184"/>
                  </a:cubicBezTo>
                  <a:cubicBezTo>
                    <a:pt x="3862" y="83"/>
                    <a:pt x="3779" y="0"/>
                    <a:pt x="3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1063;p62">
              <a:extLst>
                <a:ext uri="{FF2B5EF4-FFF2-40B4-BE49-F238E27FC236}">
                  <a16:creationId xmlns:a16="http://schemas.microsoft.com/office/drawing/2014/main" id="{72660DF7-FC18-4530-3C2E-5D99F2093724}"/>
                </a:ext>
              </a:extLst>
            </p:cNvPr>
            <p:cNvSpPr/>
            <p:nvPr/>
          </p:nvSpPr>
          <p:spPr>
            <a:xfrm>
              <a:off x="4510497" y="1783101"/>
              <a:ext cx="68590" cy="10476"/>
            </a:xfrm>
            <a:custGeom>
              <a:avLst/>
              <a:gdLst/>
              <a:ahLst/>
              <a:cxnLst/>
              <a:rect l="l" t="t" r="r" b="b"/>
              <a:pathLst>
                <a:path w="241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232" y="369"/>
                  </a:lnTo>
                  <a:cubicBezTo>
                    <a:pt x="2333" y="369"/>
                    <a:pt x="2416" y="286"/>
                    <a:pt x="2416" y="185"/>
                  </a:cubicBezTo>
                  <a:cubicBezTo>
                    <a:pt x="2416" y="83"/>
                    <a:pt x="2333" y="1"/>
                    <a:pt x="2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1064;p62">
              <a:extLst>
                <a:ext uri="{FF2B5EF4-FFF2-40B4-BE49-F238E27FC236}">
                  <a16:creationId xmlns:a16="http://schemas.microsoft.com/office/drawing/2014/main" id="{2E568D96-D99B-3C74-640E-4CB0BE70ED65}"/>
                </a:ext>
              </a:extLst>
            </p:cNvPr>
            <p:cNvSpPr/>
            <p:nvPr/>
          </p:nvSpPr>
          <p:spPr>
            <a:xfrm>
              <a:off x="4410788" y="1471339"/>
              <a:ext cx="290799" cy="356749"/>
            </a:xfrm>
            <a:custGeom>
              <a:avLst/>
              <a:gdLst/>
              <a:ahLst/>
              <a:cxnLst/>
              <a:rect l="l" t="t" r="r" b="b"/>
              <a:pathLst>
                <a:path w="10243" h="12566" extrusionOk="0">
                  <a:moveTo>
                    <a:pt x="7150" y="7659"/>
                  </a:moveTo>
                  <a:lnTo>
                    <a:pt x="7464" y="7914"/>
                  </a:lnTo>
                  <a:lnTo>
                    <a:pt x="7081" y="8298"/>
                  </a:lnTo>
                  <a:lnTo>
                    <a:pt x="6824" y="7983"/>
                  </a:lnTo>
                  <a:cubicBezTo>
                    <a:pt x="6941" y="7883"/>
                    <a:pt x="7050" y="7774"/>
                    <a:pt x="7150" y="7659"/>
                  </a:cubicBezTo>
                  <a:close/>
                  <a:moveTo>
                    <a:pt x="4839" y="2991"/>
                  </a:moveTo>
                  <a:cubicBezTo>
                    <a:pt x="6317" y="2991"/>
                    <a:pt x="7519" y="4194"/>
                    <a:pt x="7519" y="5672"/>
                  </a:cubicBezTo>
                  <a:cubicBezTo>
                    <a:pt x="7519" y="7150"/>
                    <a:pt x="6317" y="8352"/>
                    <a:pt x="4839" y="8352"/>
                  </a:cubicBezTo>
                  <a:cubicBezTo>
                    <a:pt x="3361" y="8352"/>
                    <a:pt x="2158" y="7150"/>
                    <a:pt x="2158" y="5672"/>
                  </a:cubicBezTo>
                  <a:cubicBezTo>
                    <a:pt x="2158" y="4194"/>
                    <a:pt x="3361" y="2991"/>
                    <a:pt x="4839" y="2991"/>
                  </a:cubicBezTo>
                  <a:close/>
                  <a:moveTo>
                    <a:pt x="7980" y="7975"/>
                  </a:moveTo>
                  <a:cubicBezTo>
                    <a:pt x="8015" y="7975"/>
                    <a:pt x="8049" y="7988"/>
                    <a:pt x="8076" y="8014"/>
                  </a:cubicBezTo>
                  <a:lnTo>
                    <a:pt x="8182" y="8120"/>
                  </a:lnTo>
                  <a:cubicBezTo>
                    <a:pt x="8208" y="8146"/>
                    <a:pt x="8221" y="8180"/>
                    <a:pt x="8221" y="8216"/>
                  </a:cubicBezTo>
                  <a:cubicBezTo>
                    <a:pt x="8221" y="8241"/>
                    <a:pt x="8214" y="8264"/>
                    <a:pt x="8201" y="8285"/>
                  </a:cubicBezTo>
                  <a:cubicBezTo>
                    <a:pt x="8198" y="8289"/>
                    <a:pt x="8198" y="8291"/>
                    <a:pt x="8182" y="8311"/>
                  </a:cubicBezTo>
                  <a:lnTo>
                    <a:pt x="7479" y="9014"/>
                  </a:lnTo>
                  <a:cubicBezTo>
                    <a:pt x="7459" y="9031"/>
                    <a:pt x="7429" y="9050"/>
                    <a:pt x="7390" y="9050"/>
                  </a:cubicBezTo>
                  <a:cubicBezTo>
                    <a:pt x="7359" y="9050"/>
                    <a:pt x="7323" y="9039"/>
                    <a:pt x="7281" y="9007"/>
                  </a:cubicBezTo>
                  <a:lnTo>
                    <a:pt x="7182" y="8908"/>
                  </a:lnTo>
                  <a:cubicBezTo>
                    <a:pt x="7130" y="8856"/>
                    <a:pt x="7130" y="8772"/>
                    <a:pt x="7181" y="8719"/>
                  </a:cubicBezTo>
                  <a:cubicBezTo>
                    <a:pt x="7211" y="8687"/>
                    <a:pt x="7847" y="8052"/>
                    <a:pt x="7885" y="8014"/>
                  </a:cubicBezTo>
                  <a:cubicBezTo>
                    <a:pt x="7912" y="7988"/>
                    <a:pt x="7946" y="7975"/>
                    <a:pt x="7980" y="7975"/>
                  </a:cubicBezTo>
                  <a:close/>
                  <a:moveTo>
                    <a:pt x="8353" y="8659"/>
                  </a:moveTo>
                  <a:lnTo>
                    <a:pt x="9708" y="9867"/>
                  </a:lnTo>
                  <a:cubicBezTo>
                    <a:pt x="9889" y="10024"/>
                    <a:pt x="9933" y="10359"/>
                    <a:pt x="9727" y="10562"/>
                  </a:cubicBezTo>
                  <a:cubicBezTo>
                    <a:pt x="9644" y="10648"/>
                    <a:pt x="9517" y="10697"/>
                    <a:pt x="9387" y="10697"/>
                  </a:cubicBezTo>
                  <a:cubicBezTo>
                    <a:pt x="9259" y="10697"/>
                    <a:pt x="9128" y="10649"/>
                    <a:pt x="9034" y="10541"/>
                  </a:cubicBezTo>
                  <a:lnTo>
                    <a:pt x="7826" y="9187"/>
                  </a:lnTo>
                  <a:lnTo>
                    <a:pt x="8353" y="8659"/>
                  </a:lnTo>
                  <a:close/>
                  <a:moveTo>
                    <a:pt x="675" y="0"/>
                  </a:moveTo>
                  <a:cubicBezTo>
                    <a:pt x="303" y="0"/>
                    <a:pt x="0" y="303"/>
                    <a:pt x="0" y="675"/>
                  </a:cubicBezTo>
                  <a:lnTo>
                    <a:pt x="0" y="9996"/>
                  </a:lnTo>
                  <a:cubicBezTo>
                    <a:pt x="0" y="10098"/>
                    <a:pt x="82" y="10180"/>
                    <a:pt x="184" y="10180"/>
                  </a:cubicBezTo>
                  <a:cubicBezTo>
                    <a:pt x="286" y="10180"/>
                    <a:pt x="368" y="10098"/>
                    <a:pt x="368" y="9996"/>
                  </a:cubicBezTo>
                  <a:lnTo>
                    <a:pt x="368" y="675"/>
                  </a:lnTo>
                  <a:cubicBezTo>
                    <a:pt x="368" y="506"/>
                    <a:pt x="506" y="368"/>
                    <a:pt x="675" y="368"/>
                  </a:cubicBezTo>
                  <a:lnTo>
                    <a:pt x="8766" y="368"/>
                  </a:lnTo>
                  <a:cubicBezTo>
                    <a:pt x="8934" y="368"/>
                    <a:pt x="9073" y="506"/>
                    <a:pt x="9073" y="675"/>
                  </a:cubicBezTo>
                  <a:lnTo>
                    <a:pt x="9073" y="8807"/>
                  </a:lnTo>
                  <a:lnTo>
                    <a:pt x="8568" y="8359"/>
                  </a:lnTo>
                  <a:cubicBezTo>
                    <a:pt x="8582" y="8312"/>
                    <a:pt x="8589" y="8264"/>
                    <a:pt x="8589" y="8216"/>
                  </a:cubicBezTo>
                  <a:cubicBezTo>
                    <a:pt x="8589" y="8081"/>
                    <a:pt x="8537" y="7954"/>
                    <a:pt x="8442" y="7860"/>
                  </a:cubicBezTo>
                  <a:lnTo>
                    <a:pt x="8336" y="7754"/>
                  </a:lnTo>
                  <a:cubicBezTo>
                    <a:pt x="8238" y="7656"/>
                    <a:pt x="8109" y="7607"/>
                    <a:pt x="7980" y="7607"/>
                  </a:cubicBezTo>
                  <a:cubicBezTo>
                    <a:pt x="7899" y="7607"/>
                    <a:pt x="7817" y="7626"/>
                    <a:pt x="7743" y="7666"/>
                  </a:cubicBezTo>
                  <a:lnTo>
                    <a:pt x="7373" y="7365"/>
                  </a:lnTo>
                  <a:cubicBezTo>
                    <a:pt x="7698" y="6880"/>
                    <a:pt x="7887" y="6298"/>
                    <a:pt x="7887" y="5672"/>
                  </a:cubicBezTo>
                  <a:cubicBezTo>
                    <a:pt x="7887" y="5314"/>
                    <a:pt x="7825" y="4969"/>
                    <a:pt x="7711" y="4650"/>
                  </a:cubicBezTo>
                  <a:lnTo>
                    <a:pt x="8077" y="4650"/>
                  </a:lnTo>
                  <a:cubicBezTo>
                    <a:pt x="8180" y="4650"/>
                    <a:pt x="8261" y="4568"/>
                    <a:pt x="8261" y="4466"/>
                  </a:cubicBezTo>
                  <a:cubicBezTo>
                    <a:pt x="8261" y="4364"/>
                    <a:pt x="8180" y="4282"/>
                    <a:pt x="8077" y="4282"/>
                  </a:cubicBezTo>
                  <a:lnTo>
                    <a:pt x="7552" y="4282"/>
                  </a:lnTo>
                  <a:cubicBezTo>
                    <a:pt x="7477" y="4136"/>
                    <a:pt x="7390" y="3996"/>
                    <a:pt x="7293" y="3865"/>
                  </a:cubicBezTo>
                  <a:lnTo>
                    <a:pt x="8077" y="3865"/>
                  </a:lnTo>
                  <a:cubicBezTo>
                    <a:pt x="8180" y="3865"/>
                    <a:pt x="8261" y="3782"/>
                    <a:pt x="8261" y="3681"/>
                  </a:cubicBezTo>
                  <a:cubicBezTo>
                    <a:pt x="8261" y="3579"/>
                    <a:pt x="8180" y="3497"/>
                    <a:pt x="8077" y="3497"/>
                  </a:cubicBezTo>
                  <a:lnTo>
                    <a:pt x="6972" y="3497"/>
                  </a:lnTo>
                  <a:cubicBezTo>
                    <a:pt x="6812" y="3339"/>
                    <a:pt x="6633" y="3199"/>
                    <a:pt x="6441" y="3079"/>
                  </a:cubicBezTo>
                  <a:lnTo>
                    <a:pt x="8078" y="3079"/>
                  </a:lnTo>
                  <a:cubicBezTo>
                    <a:pt x="8180" y="3079"/>
                    <a:pt x="8262" y="2997"/>
                    <a:pt x="8262" y="2895"/>
                  </a:cubicBezTo>
                  <a:cubicBezTo>
                    <a:pt x="8262" y="2794"/>
                    <a:pt x="8180" y="2711"/>
                    <a:pt x="8078" y="2711"/>
                  </a:cubicBezTo>
                  <a:lnTo>
                    <a:pt x="5594" y="2711"/>
                  </a:lnTo>
                  <a:cubicBezTo>
                    <a:pt x="5393" y="2677"/>
                    <a:pt x="5125" y="2623"/>
                    <a:pt x="4878" y="2623"/>
                  </a:cubicBezTo>
                  <a:cubicBezTo>
                    <a:pt x="4865" y="2623"/>
                    <a:pt x="4852" y="2623"/>
                    <a:pt x="4839" y="2623"/>
                  </a:cubicBezTo>
                  <a:cubicBezTo>
                    <a:pt x="4584" y="2623"/>
                    <a:pt x="4125" y="2711"/>
                    <a:pt x="4112" y="2711"/>
                  </a:cubicBezTo>
                  <a:lnTo>
                    <a:pt x="1916" y="2711"/>
                  </a:lnTo>
                  <a:cubicBezTo>
                    <a:pt x="1815" y="2711"/>
                    <a:pt x="1732" y="2794"/>
                    <a:pt x="1732" y="2895"/>
                  </a:cubicBezTo>
                  <a:cubicBezTo>
                    <a:pt x="1732" y="2997"/>
                    <a:pt x="1815" y="3079"/>
                    <a:pt x="1916" y="3079"/>
                  </a:cubicBezTo>
                  <a:lnTo>
                    <a:pt x="3236" y="3079"/>
                  </a:lnTo>
                  <a:cubicBezTo>
                    <a:pt x="3044" y="3199"/>
                    <a:pt x="2866" y="3339"/>
                    <a:pt x="2705" y="3497"/>
                  </a:cubicBezTo>
                  <a:lnTo>
                    <a:pt x="1363" y="3497"/>
                  </a:lnTo>
                  <a:cubicBezTo>
                    <a:pt x="1262" y="3497"/>
                    <a:pt x="1179" y="3579"/>
                    <a:pt x="1179" y="3681"/>
                  </a:cubicBezTo>
                  <a:cubicBezTo>
                    <a:pt x="1179" y="3782"/>
                    <a:pt x="1262" y="3865"/>
                    <a:pt x="1363" y="3865"/>
                  </a:cubicBezTo>
                  <a:lnTo>
                    <a:pt x="2386" y="3865"/>
                  </a:lnTo>
                  <a:cubicBezTo>
                    <a:pt x="2288" y="3996"/>
                    <a:pt x="2202" y="4136"/>
                    <a:pt x="2126" y="4282"/>
                  </a:cubicBezTo>
                  <a:lnTo>
                    <a:pt x="1363" y="4282"/>
                  </a:lnTo>
                  <a:cubicBezTo>
                    <a:pt x="1262" y="4282"/>
                    <a:pt x="1179" y="4364"/>
                    <a:pt x="1179" y="4466"/>
                  </a:cubicBezTo>
                  <a:cubicBezTo>
                    <a:pt x="1179" y="4568"/>
                    <a:pt x="1262" y="4650"/>
                    <a:pt x="1363" y="4650"/>
                  </a:cubicBezTo>
                  <a:lnTo>
                    <a:pt x="1967" y="4650"/>
                  </a:lnTo>
                  <a:cubicBezTo>
                    <a:pt x="1918" y="4785"/>
                    <a:pt x="1879" y="4925"/>
                    <a:pt x="1850" y="5068"/>
                  </a:cubicBezTo>
                  <a:lnTo>
                    <a:pt x="1363" y="5068"/>
                  </a:lnTo>
                  <a:cubicBezTo>
                    <a:pt x="1262" y="5068"/>
                    <a:pt x="1179" y="5150"/>
                    <a:pt x="1179" y="5252"/>
                  </a:cubicBezTo>
                  <a:cubicBezTo>
                    <a:pt x="1179" y="5353"/>
                    <a:pt x="1262" y="5436"/>
                    <a:pt x="1363" y="5436"/>
                  </a:cubicBezTo>
                  <a:lnTo>
                    <a:pt x="1799" y="5436"/>
                  </a:lnTo>
                  <a:cubicBezTo>
                    <a:pt x="1793" y="5513"/>
                    <a:pt x="1790" y="5593"/>
                    <a:pt x="1790" y="5672"/>
                  </a:cubicBezTo>
                  <a:cubicBezTo>
                    <a:pt x="1790" y="5732"/>
                    <a:pt x="1792" y="5793"/>
                    <a:pt x="1796" y="5852"/>
                  </a:cubicBezTo>
                  <a:lnTo>
                    <a:pt x="1363" y="5852"/>
                  </a:lnTo>
                  <a:cubicBezTo>
                    <a:pt x="1262" y="5852"/>
                    <a:pt x="1179" y="5935"/>
                    <a:pt x="1179" y="6036"/>
                  </a:cubicBezTo>
                  <a:cubicBezTo>
                    <a:pt x="1179" y="6139"/>
                    <a:pt x="1262" y="6220"/>
                    <a:pt x="1363" y="6220"/>
                  </a:cubicBezTo>
                  <a:lnTo>
                    <a:pt x="1840" y="6220"/>
                  </a:lnTo>
                  <a:cubicBezTo>
                    <a:pt x="1865" y="6364"/>
                    <a:pt x="1902" y="6503"/>
                    <a:pt x="1947" y="6638"/>
                  </a:cubicBezTo>
                  <a:lnTo>
                    <a:pt x="1363" y="6638"/>
                  </a:lnTo>
                  <a:cubicBezTo>
                    <a:pt x="1262" y="6638"/>
                    <a:pt x="1179" y="6721"/>
                    <a:pt x="1179" y="6822"/>
                  </a:cubicBezTo>
                  <a:cubicBezTo>
                    <a:pt x="1179" y="6923"/>
                    <a:pt x="1262" y="7006"/>
                    <a:pt x="1363" y="7006"/>
                  </a:cubicBezTo>
                  <a:lnTo>
                    <a:pt x="2098" y="7006"/>
                  </a:lnTo>
                  <a:cubicBezTo>
                    <a:pt x="2169" y="7152"/>
                    <a:pt x="2252" y="7291"/>
                    <a:pt x="2345" y="7424"/>
                  </a:cubicBezTo>
                  <a:lnTo>
                    <a:pt x="1916" y="7424"/>
                  </a:lnTo>
                  <a:cubicBezTo>
                    <a:pt x="1815" y="7424"/>
                    <a:pt x="1732" y="7506"/>
                    <a:pt x="1732" y="7608"/>
                  </a:cubicBezTo>
                  <a:cubicBezTo>
                    <a:pt x="1732" y="7709"/>
                    <a:pt x="1815" y="7792"/>
                    <a:pt x="1916" y="7792"/>
                  </a:cubicBezTo>
                  <a:lnTo>
                    <a:pt x="2650" y="7792"/>
                  </a:lnTo>
                  <a:cubicBezTo>
                    <a:pt x="2801" y="7948"/>
                    <a:pt x="2969" y="8088"/>
                    <a:pt x="3151" y="8209"/>
                  </a:cubicBezTo>
                  <a:lnTo>
                    <a:pt x="1363" y="8209"/>
                  </a:lnTo>
                  <a:cubicBezTo>
                    <a:pt x="1262" y="8209"/>
                    <a:pt x="1179" y="8291"/>
                    <a:pt x="1179" y="8393"/>
                  </a:cubicBezTo>
                  <a:cubicBezTo>
                    <a:pt x="1179" y="8494"/>
                    <a:pt x="1262" y="8577"/>
                    <a:pt x="1363" y="8577"/>
                  </a:cubicBezTo>
                  <a:lnTo>
                    <a:pt x="3893" y="8577"/>
                  </a:lnTo>
                  <a:cubicBezTo>
                    <a:pt x="4150" y="8643"/>
                    <a:pt x="4485" y="8721"/>
                    <a:pt x="4798" y="8721"/>
                  </a:cubicBezTo>
                  <a:cubicBezTo>
                    <a:pt x="4812" y="8721"/>
                    <a:pt x="4826" y="8721"/>
                    <a:pt x="4839" y="8720"/>
                  </a:cubicBezTo>
                  <a:cubicBezTo>
                    <a:pt x="5465" y="8720"/>
                    <a:pt x="6047" y="8530"/>
                    <a:pt x="6532" y="8205"/>
                  </a:cubicBezTo>
                  <a:lnTo>
                    <a:pt x="6833" y="8577"/>
                  </a:lnTo>
                  <a:cubicBezTo>
                    <a:pt x="6764" y="8706"/>
                    <a:pt x="6757" y="8859"/>
                    <a:pt x="6809" y="8994"/>
                  </a:cubicBezTo>
                  <a:lnTo>
                    <a:pt x="1363" y="8994"/>
                  </a:lnTo>
                  <a:cubicBezTo>
                    <a:pt x="1262" y="8994"/>
                    <a:pt x="1179" y="9077"/>
                    <a:pt x="1179" y="9178"/>
                  </a:cubicBezTo>
                  <a:cubicBezTo>
                    <a:pt x="1179" y="9280"/>
                    <a:pt x="1262" y="9362"/>
                    <a:pt x="1363" y="9362"/>
                  </a:cubicBezTo>
                  <a:lnTo>
                    <a:pt x="7148" y="9362"/>
                  </a:lnTo>
                  <a:cubicBezTo>
                    <a:pt x="7219" y="9401"/>
                    <a:pt x="7300" y="9420"/>
                    <a:pt x="7384" y="9420"/>
                  </a:cubicBezTo>
                  <a:cubicBezTo>
                    <a:pt x="7432" y="9420"/>
                    <a:pt x="7479" y="9414"/>
                    <a:pt x="7524" y="9401"/>
                  </a:cubicBezTo>
                  <a:lnTo>
                    <a:pt x="8760" y="10786"/>
                  </a:lnTo>
                  <a:cubicBezTo>
                    <a:pt x="8848" y="10884"/>
                    <a:pt x="8954" y="10960"/>
                    <a:pt x="9073" y="11007"/>
                  </a:cubicBezTo>
                  <a:lnTo>
                    <a:pt x="9073" y="11890"/>
                  </a:lnTo>
                  <a:cubicBezTo>
                    <a:pt x="9073" y="12060"/>
                    <a:pt x="8935" y="12197"/>
                    <a:pt x="8766" y="12197"/>
                  </a:cubicBezTo>
                  <a:lnTo>
                    <a:pt x="675" y="12197"/>
                  </a:lnTo>
                  <a:cubicBezTo>
                    <a:pt x="506" y="12197"/>
                    <a:pt x="368" y="12060"/>
                    <a:pt x="368" y="11890"/>
                  </a:cubicBezTo>
                  <a:lnTo>
                    <a:pt x="368" y="10857"/>
                  </a:lnTo>
                  <a:cubicBezTo>
                    <a:pt x="368" y="10756"/>
                    <a:pt x="286" y="10673"/>
                    <a:pt x="184" y="10673"/>
                  </a:cubicBezTo>
                  <a:cubicBezTo>
                    <a:pt x="83" y="10673"/>
                    <a:pt x="0" y="10756"/>
                    <a:pt x="0" y="10857"/>
                  </a:cubicBezTo>
                  <a:lnTo>
                    <a:pt x="0" y="11890"/>
                  </a:lnTo>
                  <a:cubicBezTo>
                    <a:pt x="0" y="12263"/>
                    <a:pt x="303" y="12566"/>
                    <a:pt x="675" y="12566"/>
                  </a:cubicBezTo>
                  <a:lnTo>
                    <a:pt x="8766" y="12566"/>
                  </a:lnTo>
                  <a:cubicBezTo>
                    <a:pt x="9138" y="12566"/>
                    <a:pt x="9441" y="12263"/>
                    <a:pt x="9441" y="11890"/>
                  </a:cubicBezTo>
                  <a:lnTo>
                    <a:pt x="9441" y="11067"/>
                  </a:lnTo>
                  <a:cubicBezTo>
                    <a:pt x="9648" y="11055"/>
                    <a:pt x="9840" y="10969"/>
                    <a:pt x="9988" y="10821"/>
                  </a:cubicBezTo>
                  <a:cubicBezTo>
                    <a:pt x="10154" y="10655"/>
                    <a:pt x="10242" y="10434"/>
                    <a:pt x="10235" y="10199"/>
                  </a:cubicBezTo>
                  <a:lnTo>
                    <a:pt x="10235" y="10199"/>
                  </a:lnTo>
                  <a:lnTo>
                    <a:pt x="10235" y="10200"/>
                  </a:lnTo>
                  <a:cubicBezTo>
                    <a:pt x="10229" y="9965"/>
                    <a:pt x="10129" y="9749"/>
                    <a:pt x="9953" y="9593"/>
                  </a:cubicBezTo>
                  <a:lnTo>
                    <a:pt x="9441" y="9136"/>
                  </a:lnTo>
                  <a:lnTo>
                    <a:pt x="9441" y="675"/>
                  </a:lnTo>
                  <a:cubicBezTo>
                    <a:pt x="9441" y="303"/>
                    <a:pt x="9138" y="0"/>
                    <a:pt x="8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1065;p62">
              <a:extLst>
                <a:ext uri="{FF2B5EF4-FFF2-40B4-BE49-F238E27FC236}">
                  <a16:creationId xmlns:a16="http://schemas.microsoft.com/office/drawing/2014/main" id="{6F75AC7A-FA24-58C5-B021-22D8013E61C4}"/>
                </a:ext>
              </a:extLst>
            </p:cNvPr>
            <p:cNvSpPr/>
            <p:nvPr/>
          </p:nvSpPr>
          <p:spPr>
            <a:xfrm>
              <a:off x="4480005" y="1564178"/>
              <a:ext cx="136329" cy="136357"/>
            </a:xfrm>
            <a:custGeom>
              <a:avLst/>
              <a:gdLst/>
              <a:ahLst/>
              <a:cxnLst/>
              <a:rect l="l" t="t" r="r" b="b"/>
              <a:pathLst>
                <a:path w="4802" h="4803" extrusionOk="0">
                  <a:moveTo>
                    <a:pt x="2401" y="1"/>
                  </a:moveTo>
                  <a:lnTo>
                    <a:pt x="2401" y="2"/>
                  </a:lnTo>
                  <a:cubicBezTo>
                    <a:pt x="1077" y="2"/>
                    <a:pt x="0" y="1078"/>
                    <a:pt x="0" y="2402"/>
                  </a:cubicBezTo>
                  <a:cubicBezTo>
                    <a:pt x="0" y="2994"/>
                    <a:pt x="217" y="3562"/>
                    <a:pt x="611" y="4003"/>
                  </a:cubicBezTo>
                  <a:cubicBezTo>
                    <a:pt x="648" y="4043"/>
                    <a:pt x="698" y="4064"/>
                    <a:pt x="749" y="4064"/>
                  </a:cubicBezTo>
                  <a:cubicBezTo>
                    <a:pt x="792" y="4064"/>
                    <a:pt x="836" y="4049"/>
                    <a:pt x="871" y="4017"/>
                  </a:cubicBezTo>
                  <a:cubicBezTo>
                    <a:pt x="947" y="3949"/>
                    <a:pt x="954" y="3833"/>
                    <a:pt x="885" y="3757"/>
                  </a:cubicBezTo>
                  <a:cubicBezTo>
                    <a:pt x="551" y="3385"/>
                    <a:pt x="368" y="2903"/>
                    <a:pt x="368" y="2402"/>
                  </a:cubicBezTo>
                  <a:cubicBezTo>
                    <a:pt x="368" y="1282"/>
                    <a:pt x="1279" y="370"/>
                    <a:pt x="2400" y="370"/>
                  </a:cubicBezTo>
                  <a:cubicBezTo>
                    <a:pt x="3521" y="370"/>
                    <a:pt x="4433" y="1282"/>
                    <a:pt x="4433" y="2402"/>
                  </a:cubicBezTo>
                  <a:cubicBezTo>
                    <a:pt x="4433" y="3523"/>
                    <a:pt x="3521" y="4434"/>
                    <a:pt x="2400" y="4434"/>
                  </a:cubicBezTo>
                  <a:cubicBezTo>
                    <a:pt x="2091" y="4434"/>
                    <a:pt x="1793" y="4367"/>
                    <a:pt x="1516" y="4232"/>
                  </a:cubicBezTo>
                  <a:cubicBezTo>
                    <a:pt x="1490" y="4220"/>
                    <a:pt x="1463" y="4214"/>
                    <a:pt x="1436" y="4214"/>
                  </a:cubicBezTo>
                  <a:cubicBezTo>
                    <a:pt x="1368" y="4214"/>
                    <a:pt x="1302" y="4252"/>
                    <a:pt x="1270" y="4318"/>
                  </a:cubicBezTo>
                  <a:cubicBezTo>
                    <a:pt x="1227" y="4409"/>
                    <a:pt x="1265" y="4520"/>
                    <a:pt x="1356" y="4564"/>
                  </a:cubicBezTo>
                  <a:cubicBezTo>
                    <a:pt x="1683" y="4722"/>
                    <a:pt x="2034" y="4802"/>
                    <a:pt x="2401" y="4802"/>
                  </a:cubicBezTo>
                  <a:cubicBezTo>
                    <a:pt x="3724" y="4802"/>
                    <a:pt x="4802" y="3726"/>
                    <a:pt x="4802" y="2401"/>
                  </a:cubicBezTo>
                  <a:cubicBezTo>
                    <a:pt x="4802" y="1078"/>
                    <a:pt x="3724" y="1"/>
                    <a:pt x="2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1066;p62">
              <a:extLst>
                <a:ext uri="{FF2B5EF4-FFF2-40B4-BE49-F238E27FC236}">
                  <a16:creationId xmlns:a16="http://schemas.microsoft.com/office/drawing/2014/main" id="{C320DD92-3A65-6EA7-9344-92213C9DF805}"/>
                </a:ext>
              </a:extLst>
            </p:cNvPr>
            <p:cNvSpPr/>
            <p:nvPr/>
          </p:nvSpPr>
          <p:spPr>
            <a:xfrm>
              <a:off x="4496017" y="1598786"/>
              <a:ext cx="100075" cy="72764"/>
            </a:xfrm>
            <a:custGeom>
              <a:avLst/>
              <a:gdLst/>
              <a:ahLst/>
              <a:cxnLst/>
              <a:rect l="l" t="t" r="r" b="b"/>
              <a:pathLst>
                <a:path w="3525" h="2563" extrusionOk="0">
                  <a:moveTo>
                    <a:pt x="2909" y="1"/>
                  </a:moveTo>
                  <a:cubicBezTo>
                    <a:pt x="2767" y="1"/>
                    <a:pt x="2625" y="54"/>
                    <a:pt x="2517" y="162"/>
                  </a:cubicBezTo>
                  <a:lnTo>
                    <a:pt x="1450" y="1229"/>
                  </a:lnTo>
                  <a:lnTo>
                    <a:pt x="1008" y="786"/>
                  </a:lnTo>
                  <a:cubicBezTo>
                    <a:pt x="900" y="679"/>
                    <a:pt x="758" y="625"/>
                    <a:pt x="617" y="625"/>
                  </a:cubicBezTo>
                  <a:cubicBezTo>
                    <a:pt x="475" y="625"/>
                    <a:pt x="334" y="679"/>
                    <a:pt x="226" y="786"/>
                  </a:cubicBezTo>
                  <a:cubicBezTo>
                    <a:pt x="31" y="976"/>
                    <a:pt x="1" y="1348"/>
                    <a:pt x="226" y="1568"/>
                  </a:cubicBezTo>
                  <a:lnTo>
                    <a:pt x="1060" y="2401"/>
                  </a:lnTo>
                  <a:cubicBezTo>
                    <a:pt x="1164" y="2505"/>
                    <a:pt x="1302" y="2563"/>
                    <a:pt x="1450" y="2563"/>
                  </a:cubicBezTo>
                  <a:cubicBezTo>
                    <a:pt x="1598" y="2563"/>
                    <a:pt x="1737" y="2505"/>
                    <a:pt x="1841" y="2400"/>
                  </a:cubicBezTo>
                  <a:lnTo>
                    <a:pt x="2296" y="1945"/>
                  </a:lnTo>
                  <a:cubicBezTo>
                    <a:pt x="2368" y="1873"/>
                    <a:pt x="2368" y="1757"/>
                    <a:pt x="2296" y="1685"/>
                  </a:cubicBezTo>
                  <a:cubicBezTo>
                    <a:pt x="2260" y="1649"/>
                    <a:pt x="2213" y="1631"/>
                    <a:pt x="2166" y="1631"/>
                  </a:cubicBezTo>
                  <a:cubicBezTo>
                    <a:pt x="2119" y="1631"/>
                    <a:pt x="2072" y="1649"/>
                    <a:pt x="2037" y="1685"/>
                  </a:cubicBezTo>
                  <a:lnTo>
                    <a:pt x="1581" y="2141"/>
                  </a:lnTo>
                  <a:cubicBezTo>
                    <a:pt x="1545" y="2175"/>
                    <a:pt x="1500" y="2195"/>
                    <a:pt x="1450" y="2195"/>
                  </a:cubicBezTo>
                  <a:cubicBezTo>
                    <a:pt x="1401" y="2195"/>
                    <a:pt x="1355" y="2175"/>
                    <a:pt x="1320" y="2141"/>
                  </a:cubicBezTo>
                  <a:lnTo>
                    <a:pt x="487" y="1307"/>
                  </a:lnTo>
                  <a:cubicBezTo>
                    <a:pt x="435" y="1253"/>
                    <a:pt x="403" y="1140"/>
                    <a:pt x="487" y="1047"/>
                  </a:cubicBezTo>
                  <a:cubicBezTo>
                    <a:pt x="523" y="1011"/>
                    <a:pt x="570" y="993"/>
                    <a:pt x="617" y="993"/>
                  </a:cubicBezTo>
                  <a:cubicBezTo>
                    <a:pt x="665" y="993"/>
                    <a:pt x="712" y="1011"/>
                    <a:pt x="747" y="1047"/>
                  </a:cubicBezTo>
                  <a:lnTo>
                    <a:pt x="1320" y="1620"/>
                  </a:lnTo>
                  <a:cubicBezTo>
                    <a:pt x="1356" y="1656"/>
                    <a:pt x="1404" y="1674"/>
                    <a:pt x="1451" y="1674"/>
                  </a:cubicBezTo>
                  <a:cubicBezTo>
                    <a:pt x="1498" y="1674"/>
                    <a:pt x="1545" y="1656"/>
                    <a:pt x="1581" y="1620"/>
                  </a:cubicBezTo>
                  <a:lnTo>
                    <a:pt x="2779" y="422"/>
                  </a:lnTo>
                  <a:cubicBezTo>
                    <a:pt x="2815" y="386"/>
                    <a:pt x="2862" y="368"/>
                    <a:pt x="2909" y="368"/>
                  </a:cubicBezTo>
                  <a:cubicBezTo>
                    <a:pt x="2956" y="368"/>
                    <a:pt x="3003" y="386"/>
                    <a:pt x="3038" y="422"/>
                  </a:cubicBezTo>
                  <a:cubicBezTo>
                    <a:pt x="3091" y="477"/>
                    <a:pt x="3122" y="590"/>
                    <a:pt x="3038" y="682"/>
                  </a:cubicBezTo>
                  <a:lnTo>
                    <a:pt x="2646" y="1076"/>
                  </a:lnTo>
                  <a:cubicBezTo>
                    <a:pt x="2573" y="1148"/>
                    <a:pt x="2573" y="1264"/>
                    <a:pt x="2646" y="1336"/>
                  </a:cubicBezTo>
                  <a:cubicBezTo>
                    <a:pt x="2681" y="1372"/>
                    <a:pt x="2728" y="1390"/>
                    <a:pt x="2775" y="1390"/>
                  </a:cubicBezTo>
                  <a:cubicBezTo>
                    <a:pt x="2822" y="1390"/>
                    <a:pt x="2869" y="1372"/>
                    <a:pt x="2905" y="1336"/>
                  </a:cubicBezTo>
                  <a:lnTo>
                    <a:pt x="3299" y="942"/>
                  </a:lnTo>
                  <a:cubicBezTo>
                    <a:pt x="3494" y="754"/>
                    <a:pt x="3524" y="381"/>
                    <a:pt x="3299" y="162"/>
                  </a:cubicBezTo>
                  <a:cubicBezTo>
                    <a:pt x="3191" y="54"/>
                    <a:pt x="3050" y="1"/>
                    <a:pt x="2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14" name="TextBox 713">
            <a:extLst>
              <a:ext uri="{FF2B5EF4-FFF2-40B4-BE49-F238E27FC236}">
                <a16:creationId xmlns:a16="http://schemas.microsoft.com/office/drawing/2014/main" id="{6EECBEED-1BBD-8B7D-A353-AB0DD8C849AD}"/>
              </a:ext>
            </a:extLst>
          </p:cNvPr>
          <p:cNvSpPr txBox="1"/>
          <p:nvPr/>
        </p:nvSpPr>
        <p:spPr>
          <a:xfrm>
            <a:off x="5434547" y="-2211402"/>
            <a:ext cx="27973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Автор обґрунтовує необхідність багатогранної оцінки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ефективності кожного з двадцяти регіональних урядів Італії як передумову для дослідження причин успіхів і невдач інституцій.</a:t>
            </a:r>
            <a:endParaRPr lang="uk-UA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1289;p72">
            <a:extLst>
              <a:ext uri="{FF2B5EF4-FFF2-40B4-BE49-F238E27FC236}">
                <a16:creationId xmlns:a16="http://schemas.microsoft.com/office/drawing/2014/main" id="{D3D4120E-C024-3179-A1AE-E298120744E6}"/>
              </a:ext>
            </a:extLst>
          </p:cNvPr>
          <p:cNvGrpSpPr/>
          <p:nvPr/>
        </p:nvGrpSpPr>
        <p:grpSpPr>
          <a:xfrm>
            <a:off x="3226986" y="1179277"/>
            <a:ext cx="2690027" cy="3358253"/>
            <a:chOff x="4806601" y="493102"/>
            <a:chExt cx="3349601" cy="3877148"/>
          </a:xfrm>
        </p:grpSpPr>
        <p:grpSp>
          <p:nvGrpSpPr>
            <p:cNvPr id="7" name="Google Shape;1290;p72">
              <a:extLst>
                <a:ext uri="{FF2B5EF4-FFF2-40B4-BE49-F238E27FC236}">
                  <a16:creationId xmlns:a16="http://schemas.microsoft.com/office/drawing/2014/main" id="{9714AD5B-6CFD-0A4A-08D2-3782D09376C4}"/>
                </a:ext>
              </a:extLst>
            </p:cNvPr>
            <p:cNvGrpSpPr/>
            <p:nvPr/>
          </p:nvGrpSpPr>
          <p:grpSpPr>
            <a:xfrm>
              <a:off x="4806601" y="493102"/>
              <a:ext cx="2634739" cy="3877148"/>
              <a:chOff x="4629176" y="638077"/>
              <a:chExt cx="2634739" cy="3877148"/>
            </a:xfrm>
          </p:grpSpPr>
          <p:grpSp>
            <p:nvGrpSpPr>
              <p:cNvPr id="19" name="Google Shape;1291;p72">
                <a:extLst>
                  <a:ext uri="{FF2B5EF4-FFF2-40B4-BE49-F238E27FC236}">
                    <a16:creationId xmlns:a16="http://schemas.microsoft.com/office/drawing/2014/main" id="{5FF01601-125F-27C5-DB0E-14EBDFB46331}"/>
                  </a:ext>
                </a:extLst>
              </p:cNvPr>
              <p:cNvGrpSpPr/>
              <p:nvPr/>
            </p:nvGrpSpPr>
            <p:grpSpPr>
              <a:xfrm>
                <a:off x="4629176" y="638077"/>
                <a:ext cx="2634739" cy="1702473"/>
                <a:chOff x="5106226" y="502114"/>
                <a:chExt cx="2634739" cy="1702473"/>
              </a:xfrm>
            </p:grpSpPr>
            <p:grpSp>
              <p:nvGrpSpPr>
                <p:cNvPr id="43" name="Google Shape;1292;p72">
                  <a:extLst>
                    <a:ext uri="{FF2B5EF4-FFF2-40B4-BE49-F238E27FC236}">
                      <a16:creationId xmlns:a16="http://schemas.microsoft.com/office/drawing/2014/main" id="{9350DCE7-8B31-CABE-6121-525576F237B9}"/>
                    </a:ext>
                  </a:extLst>
                </p:cNvPr>
                <p:cNvGrpSpPr/>
                <p:nvPr/>
              </p:nvGrpSpPr>
              <p:grpSpPr>
                <a:xfrm rot="-2438892" flipH="1">
                  <a:off x="5629722" y="453770"/>
                  <a:ext cx="517897" cy="1799162"/>
                  <a:chOff x="2851617" y="556992"/>
                  <a:chExt cx="528288" cy="1396673"/>
                </a:xfrm>
              </p:grpSpPr>
              <p:sp>
                <p:nvSpPr>
                  <p:cNvPr id="52" name="Google Shape;1293;p72">
                    <a:extLst>
                      <a:ext uri="{FF2B5EF4-FFF2-40B4-BE49-F238E27FC236}">
                        <a16:creationId xmlns:a16="http://schemas.microsoft.com/office/drawing/2014/main" id="{51AEC247-6FEC-B1BC-602F-17E3DD175B65}"/>
                      </a:ext>
                    </a:extLst>
                  </p:cNvPr>
                  <p:cNvSpPr/>
                  <p:nvPr/>
                </p:nvSpPr>
                <p:spPr>
                  <a:xfrm>
                    <a:off x="2851617" y="556992"/>
                    <a:ext cx="528288" cy="1156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41" h="31616" extrusionOk="0">
                        <a:moveTo>
                          <a:pt x="12841" y="1"/>
                        </a:moveTo>
                        <a:cubicBezTo>
                          <a:pt x="11409" y="1"/>
                          <a:pt x="8259" y="2207"/>
                          <a:pt x="7994" y="2574"/>
                        </a:cubicBezTo>
                        <a:cubicBezTo>
                          <a:pt x="7671" y="3013"/>
                          <a:pt x="7856" y="4677"/>
                          <a:pt x="7856" y="4677"/>
                        </a:cubicBezTo>
                        <a:lnTo>
                          <a:pt x="7209" y="3591"/>
                        </a:lnTo>
                        <a:cubicBezTo>
                          <a:pt x="5661" y="5485"/>
                          <a:pt x="4020" y="8812"/>
                          <a:pt x="3951" y="9667"/>
                        </a:cubicBezTo>
                        <a:cubicBezTo>
                          <a:pt x="3882" y="10522"/>
                          <a:pt x="5222" y="13133"/>
                          <a:pt x="5222" y="13133"/>
                        </a:cubicBezTo>
                        <a:lnTo>
                          <a:pt x="3350" y="11123"/>
                        </a:lnTo>
                        <a:cubicBezTo>
                          <a:pt x="1687" y="13664"/>
                          <a:pt x="1548" y="17384"/>
                          <a:pt x="1548" y="17384"/>
                        </a:cubicBezTo>
                        <a:lnTo>
                          <a:pt x="3142" y="19163"/>
                        </a:lnTo>
                        <a:lnTo>
                          <a:pt x="1387" y="18054"/>
                        </a:lnTo>
                        <a:lnTo>
                          <a:pt x="971" y="20364"/>
                        </a:lnTo>
                        <a:lnTo>
                          <a:pt x="3281" y="22697"/>
                        </a:lnTo>
                        <a:cubicBezTo>
                          <a:pt x="1987" y="21750"/>
                          <a:pt x="786" y="21034"/>
                          <a:pt x="786" y="21034"/>
                        </a:cubicBezTo>
                        <a:cubicBezTo>
                          <a:pt x="786" y="21034"/>
                          <a:pt x="0" y="25100"/>
                          <a:pt x="70" y="26048"/>
                        </a:cubicBezTo>
                        <a:cubicBezTo>
                          <a:pt x="139" y="26972"/>
                          <a:pt x="3096" y="29490"/>
                          <a:pt x="3096" y="29490"/>
                        </a:cubicBezTo>
                        <a:lnTo>
                          <a:pt x="70" y="27642"/>
                        </a:lnTo>
                        <a:lnTo>
                          <a:pt x="70" y="27642"/>
                        </a:lnTo>
                        <a:cubicBezTo>
                          <a:pt x="70" y="29490"/>
                          <a:pt x="4367" y="31616"/>
                          <a:pt x="4367" y="31616"/>
                        </a:cubicBezTo>
                        <a:cubicBezTo>
                          <a:pt x="7417" y="28889"/>
                          <a:pt x="10536" y="28589"/>
                          <a:pt x="10559" y="27457"/>
                        </a:cubicBezTo>
                        <a:cubicBezTo>
                          <a:pt x="10605" y="26325"/>
                          <a:pt x="10882" y="25308"/>
                          <a:pt x="10882" y="25308"/>
                        </a:cubicBezTo>
                        <a:cubicBezTo>
                          <a:pt x="10615" y="25249"/>
                          <a:pt x="10315" y="25225"/>
                          <a:pt x="10008" y="25225"/>
                        </a:cubicBezTo>
                        <a:cubicBezTo>
                          <a:pt x="8883" y="25225"/>
                          <a:pt x="7671" y="25539"/>
                          <a:pt x="7671" y="25539"/>
                        </a:cubicBezTo>
                        <a:cubicBezTo>
                          <a:pt x="9265" y="24500"/>
                          <a:pt x="10882" y="24338"/>
                          <a:pt x="10882" y="24338"/>
                        </a:cubicBezTo>
                        <a:cubicBezTo>
                          <a:pt x="10674" y="20849"/>
                          <a:pt x="11852" y="16344"/>
                          <a:pt x="11852" y="16344"/>
                        </a:cubicBezTo>
                        <a:lnTo>
                          <a:pt x="11852" y="16344"/>
                        </a:lnTo>
                        <a:cubicBezTo>
                          <a:pt x="10397" y="16737"/>
                          <a:pt x="7417" y="18400"/>
                          <a:pt x="7417" y="18400"/>
                        </a:cubicBezTo>
                        <a:cubicBezTo>
                          <a:pt x="8733" y="16598"/>
                          <a:pt x="12153" y="15235"/>
                          <a:pt x="12153" y="15235"/>
                        </a:cubicBezTo>
                        <a:cubicBezTo>
                          <a:pt x="12037" y="12902"/>
                          <a:pt x="13493" y="8905"/>
                          <a:pt x="13493" y="8905"/>
                        </a:cubicBezTo>
                        <a:lnTo>
                          <a:pt x="13493" y="8905"/>
                        </a:lnTo>
                        <a:cubicBezTo>
                          <a:pt x="11229" y="9228"/>
                          <a:pt x="9958" y="10129"/>
                          <a:pt x="9958" y="10129"/>
                        </a:cubicBezTo>
                        <a:cubicBezTo>
                          <a:pt x="10559" y="8466"/>
                          <a:pt x="13354" y="7842"/>
                          <a:pt x="13886" y="7334"/>
                        </a:cubicBezTo>
                        <a:cubicBezTo>
                          <a:pt x="14417" y="6848"/>
                          <a:pt x="14440" y="5393"/>
                          <a:pt x="14140" y="3914"/>
                        </a:cubicBezTo>
                        <a:cubicBezTo>
                          <a:pt x="13839" y="2459"/>
                          <a:pt x="13862" y="518"/>
                          <a:pt x="13308" y="125"/>
                        </a:cubicBezTo>
                        <a:cubicBezTo>
                          <a:pt x="13189" y="39"/>
                          <a:pt x="13030" y="1"/>
                          <a:pt x="1284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3" name="Google Shape;1294;p72">
                    <a:extLst>
                      <a:ext uri="{FF2B5EF4-FFF2-40B4-BE49-F238E27FC236}">
                        <a16:creationId xmlns:a16="http://schemas.microsoft.com/office/drawing/2014/main" id="{377AA442-ADDD-E7D5-7101-084ACED376B7}"/>
                      </a:ext>
                    </a:extLst>
                  </p:cNvPr>
                  <p:cNvSpPr/>
                  <p:nvPr/>
                </p:nvSpPr>
                <p:spPr>
                  <a:xfrm>
                    <a:off x="3001205" y="700751"/>
                    <a:ext cx="250224" cy="1252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0" h="34249" extrusionOk="0">
                        <a:moveTo>
                          <a:pt x="6669" y="1"/>
                        </a:moveTo>
                        <a:cubicBezTo>
                          <a:pt x="6613" y="1"/>
                          <a:pt x="6556" y="27"/>
                          <a:pt x="6539" y="78"/>
                        </a:cubicBezTo>
                        <a:cubicBezTo>
                          <a:pt x="5361" y="2759"/>
                          <a:pt x="4367" y="5485"/>
                          <a:pt x="3489" y="8280"/>
                        </a:cubicBezTo>
                        <a:cubicBezTo>
                          <a:pt x="1341" y="15211"/>
                          <a:pt x="1" y="22512"/>
                          <a:pt x="24" y="29790"/>
                        </a:cubicBezTo>
                        <a:lnTo>
                          <a:pt x="24" y="30876"/>
                        </a:lnTo>
                        <a:lnTo>
                          <a:pt x="70" y="31985"/>
                        </a:lnTo>
                        <a:cubicBezTo>
                          <a:pt x="116" y="32701"/>
                          <a:pt x="139" y="33440"/>
                          <a:pt x="209" y="34156"/>
                        </a:cubicBezTo>
                        <a:cubicBezTo>
                          <a:pt x="209" y="34203"/>
                          <a:pt x="255" y="34249"/>
                          <a:pt x="301" y="34249"/>
                        </a:cubicBezTo>
                        <a:cubicBezTo>
                          <a:pt x="370" y="34249"/>
                          <a:pt x="393" y="34203"/>
                          <a:pt x="393" y="34133"/>
                        </a:cubicBezTo>
                        <a:cubicBezTo>
                          <a:pt x="370" y="30876"/>
                          <a:pt x="393" y="27618"/>
                          <a:pt x="763" y="24384"/>
                        </a:cubicBezTo>
                        <a:cubicBezTo>
                          <a:pt x="1017" y="22304"/>
                          <a:pt x="1318" y="19971"/>
                          <a:pt x="1687" y="17914"/>
                        </a:cubicBezTo>
                        <a:cubicBezTo>
                          <a:pt x="2819" y="11884"/>
                          <a:pt x="4413" y="5854"/>
                          <a:pt x="6793" y="194"/>
                        </a:cubicBezTo>
                        <a:lnTo>
                          <a:pt x="6793" y="217"/>
                        </a:lnTo>
                        <a:cubicBezTo>
                          <a:pt x="6839" y="125"/>
                          <a:pt x="6793" y="32"/>
                          <a:pt x="6724" y="9"/>
                        </a:cubicBezTo>
                        <a:cubicBezTo>
                          <a:pt x="6706" y="3"/>
                          <a:pt x="6688" y="1"/>
                          <a:pt x="66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4" name="Google Shape;1295;p72">
                    <a:extLst>
                      <a:ext uri="{FF2B5EF4-FFF2-40B4-BE49-F238E27FC236}">
                        <a16:creationId xmlns:a16="http://schemas.microsoft.com/office/drawing/2014/main" id="{3A3A832F-2018-D6BC-3BF1-2C0EE057AE2C}"/>
                      </a:ext>
                    </a:extLst>
                  </p:cNvPr>
                  <p:cNvSpPr/>
                  <p:nvPr/>
                </p:nvSpPr>
                <p:spPr>
                  <a:xfrm>
                    <a:off x="3035007" y="1339345"/>
                    <a:ext cx="222348" cy="886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8" h="2423" extrusionOk="0">
                        <a:moveTo>
                          <a:pt x="5931" y="1"/>
                        </a:moveTo>
                        <a:cubicBezTo>
                          <a:pt x="5910" y="1"/>
                          <a:pt x="5888" y="7"/>
                          <a:pt x="5869" y="20"/>
                        </a:cubicBezTo>
                        <a:lnTo>
                          <a:pt x="116" y="2145"/>
                        </a:lnTo>
                        <a:cubicBezTo>
                          <a:pt x="47" y="2168"/>
                          <a:pt x="1" y="2261"/>
                          <a:pt x="24" y="2330"/>
                        </a:cubicBezTo>
                        <a:cubicBezTo>
                          <a:pt x="47" y="2376"/>
                          <a:pt x="116" y="2422"/>
                          <a:pt x="163" y="2422"/>
                        </a:cubicBezTo>
                        <a:cubicBezTo>
                          <a:pt x="186" y="2422"/>
                          <a:pt x="186" y="2422"/>
                          <a:pt x="209" y="2399"/>
                        </a:cubicBezTo>
                        <a:lnTo>
                          <a:pt x="5962" y="274"/>
                        </a:lnTo>
                        <a:cubicBezTo>
                          <a:pt x="6054" y="251"/>
                          <a:pt x="6077" y="158"/>
                          <a:pt x="6054" y="89"/>
                        </a:cubicBezTo>
                        <a:cubicBezTo>
                          <a:pt x="6037" y="39"/>
                          <a:pt x="5985" y="1"/>
                          <a:pt x="593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5" name="Google Shape;1296;p72">
                    <a:extLst>
                      <a:ext uri="{FF2B5EF4-FFF2-40B4-BE49-F238E27FC236}">
                        <a16:creationId xmlns:a16="http://schemas.microsoft.com/office/drawing/2014/main" id="{A35241EF-3E3B-04B6-52E2-F61B12BEA7D4}"/>
                      </a:ext>
                    </a:extLst>
                  </p:cNvPr>
                  <p:cNvSpPr/>
                  <p:nvPr/>
                </p:nvSpPr>
                <p:spPr>
                  <a:xfrm>
                    <a:off x="3052750" y="1242620"/>
                    <a:ext cx="217263" cy="856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2341" extrusionOk="0">
                        <a:moveTo>
                          <a:pt x="5777" y="1"/>
                        </a:moveTo>
                        <a:cubicBezTo>
                          <a:pt x="5763" y="1"/>
                          <a:pt x="5747" y="3"/>
                          <a:pt x="5731" y="7"/>
                        </a:cubicBezTo>
                        <a:lnTo>
                          <a:pt x="116" y="2063"/>
                        </a:lnTo>
                        <a:cubicBezTo>
                          <a:pt x="24" y="2086"/>
                          <a:pt x="1" y="2155"/>
                          <a:pt x="24" y="2248"/>
                        </a:cubicBezTo>
                        <a:cubicBezTo>
                          <a:pt x="47" y="2294"/>
                          <a:pt x="93" y="2340"/>
                          <a:pt x="163" y="2340"/>
                        </a:cubicBezTo>
                        <a:cubicBezTo>
                          <a:pt x="163" y="2340"/>
                          <a:pt x="186" y="2340"/>
                          <a:pt x="209" y="2317"/>
                        </a:cubicBezTo>
                        <a:lnTo>
                          <a:pt x="5823" y="284"/>
                        </a:lnTo>
                        <a:cubicBezTo>
                          <a:pt x="5915" y="261"/>
                          <a:pt x="5939" y="168"/>
                          <a:pt x="5915" y="99"/>
                        </a:cubicBezTo>
                        <a:cubicBezTo>
                          <a:pt x="5896" y="42"/>
                          <a:pt x="5846" y="1"/>
                          <a:pt x="577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6" name="Google Shape;1297;p72">
                    <a:extLst>
                      <a:ext uri="{FF2B5EF4-FFF2-40B4-BE49-F238E27FC236}">
                        <a16:creationId xmlns:a16="http://schemas.microsoft.com/office/drawing/2014/main" id="{16EE98EC-028F-B876-4ABA-EB0830EB3D20}"/>
                      </a:ext>
                    </a:extLst>
                  </p:cNvPr>
                  <p:cNvSpPr/>
                  <p:nvPr/>
                </p:nvSpPr>
                <p:spPr>
                  <a:xfrm>
                    <a:off x="3024874" y="810903"/>
                    <a:ext cx="122588" cy="1860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1" h="5085" extrusionOk="0">
                        <a:moveTo>
                          <a:pt x="166" y="1"/>
                        </a:moveTo>
                        <a:cubicBezTo>
                          <a:pt x="142" y="1"/>
                          <a:pt x="118" y="8"/>
                          <a:pt x="93" y="25"/>
                        </a:cubicBezTo>
                        <a:cubicBezTo>
                          <a:pt x="24" y="71"/>
                          <a:pt x="1" y="163"/>
                          <a:pt x="47" y="233"/>
                        </a:cubicBezTo>
                        <a:lnTo>
                          <a:pt x="3073" y="5015"/>
                        </a:lnTo>
                        <a:cubicBezTo>
                          <a:pt x="3096" y="5061"/>
                          <a:pt x="3143" y="5084"/>
                          <a:pt x="3189" y="5084"/>
                        </a:cubicBezTo>
                        <a:cubicBezTo>
                          <a:pt x="3212" y="5084"/>
                          <a:pt x="3235" y="5061"/>
                          <a:pt x="3258" y="5061"/>
                        </a:cubicBezTo>
                        <a:cubicBezTo>
                          <a:pt x="3327" y="5015"/>
                          <a:pt x="3351" y="4923"/>
                          <a:pt x="3304" y="4853"/>
                        </a:cubicBezTo>
                        <a:lnTo>
                          <a:pt x="278" y="71"/>
                        </a:lnTo>
                        <a:cubicBezTo>
                          <a:pt x="248" y="26"/>
                          <a:pt x="208" y="1"/>
                          <a:pt x="1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7" name="Google Shape;1298;p72">
                    <a:extLst>
                      <a:ext uri="{FF2B5EF4-FFF2-40B4-BE49-F238E27FC236}">
                        <a16:creationId xmlns:a16="http://schemas.microsoft.com/office/drawing/2014/main" id="{9809683B-94D9-6CFF-C083-CE4AF6113D60}"/>
                      </a:ext>
                    </a:extLst>
                  </p:cNvPr>
                  <p:cNvSpPr/>
                  <p:nvPr/>
                </p:nvSpPr>
                <p:spPr>
                  <a:xfrm>
                    <a:off x="2930197" y="1039742"/>
                    <a:ext cx="164036" cy="1574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4" h="4304" extrusionOk="0">
                        <a:moveTo>
                          <a:pt x="163" y="0"/>
                        </a:moveTo>
                        <a:cubicBezTo>
                          <a:pt x="128" y="0"/>
                          <a:pt x="93" y="17"/>
                          <a:pt x="70" y="52"/>
                        </a:cubicBezTo>
                        <a:cubicBezTo>
                          <a:pt x="1" y="98"/>
                          <a:pt x="1" y="191"/>
                          <a:pt x="70" y="260"/>
                        </a:cubicBezTo>
                        <a:lnTo>
                          <a:pt x="4229" y="4257"/>
                        </a:lnTo>
                        <a:cubicBezTo>
                          <a:pt x="4252" y="4280"/>
                          <a:pt x="4298" y="4303"/>
                          <a:pt x="4321" y="4303"/>
                        </a:cubicBezTo>
                        <a:cubicBezTo>
                          <a:pt x="4368" y="4303"/>
                          <a:pt x="4391" y="4280"/>
                          <a:pt x="4437" y="4257"/>
                        </a:cubicBezTo>
                        <a:cubicBezTo>
                          <a:pt x="4483" y="4188"/>
                          <a:pt x="4483" y="4095"/>
                          <a:pt x="4414" y="4049"/>
                        </a:cubicBezTo>
                        <a:lnTo>
                          <a:pt x="255" y="52"/>
                        </a:lnTo>
                        <a:cubicBezTo>
                          <a:pt x="232" y="17"/>
                          <a:pt x="197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8" name="Google Shape;1299;p72">
                    <a:extLst>
                      <a:ext uri="{FF2B5EF4-FFF2-40B4-BE49-F238E27FC236}">
                        <a16:creationId xmlns:a16="http://schemas.microsoft.com/office/drawing/2014/main" id="{D4110593-8A3D-1C69-02BE-28AB3489D29E}"/>
                      </a:ext>
                    </a:extLst>
                  </p:cNvPr>
                  <p:cNvSpPr/>
                  <p:nvPr/>
                </p:nvSpPr>
                <p:spPr>
                  <a:xfrm>
                    <a:off x="2853300" y="1448594"/>
                    <a:ext cx="171609" cy="164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1" h="4495" extrusionOk="0">
                        <a:moveTo>
                          <a:pt x="159" y="1"/>
                        </a:moveTo>
                        <a:cubicBezTo>
                          <a:pt x="122" y="1"/>
                          <a:pt x="81" y="12"/>
                          <a:pt x="47" y="35"/>
                        </a:cubicBezTo>
                        <a:cubicBezTo>
                          <a:pt x="1" y="104"/>
                          <a:pt x="1" y="197"/>
                          <a:pt x="47" y="243"/>
                        </a:cubicBezTo>
                        <a:lnTo>
                          <a:pt x="4413" y="4471"/>
                        </a:lnTo>
                        <a:cubicBezTo>
                          <a:pt x="4460" y="4494"/>
                          <a:pt x="4483" y="4494"/>
                          <a:pt x="4529" y="4494"/>
                        </a:cubicBezTo>
                        <a:cubicBezTo>
                          <a:pt x="4552" y="4494"/>
                          <a:pt x="4598" y="4494"/>
                          <a:pt x="4621" y="4448"/>
                        </a:cubicBezTo>
                        <a:cubicBezTo>
                          <a:pt x="4691" y="4402"/>
                          <a:pt x="4691" y="4309"/>
                          <a:pt x="4621" y="4263"/>
                        </a:cubicBezTo>
                        <a:lnTo>
                          <a:pt x="255" y="35"/>
                        </a:lnTo>
                        <a:cubicBezTo>
                          <a:pt x="232" y="12"/>
                          <a:pt x="197" y="1"/>
                          <a:pt x="1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  <p:grpSp>
              <p:nvGrpSpPr>
                <p:cNvPr id="44" name="Google Shape;1300;p72">
                  <a:extLst>
                    <a:ext uri="{FF2B5EF4-FFF2-40B4-BE49-F238E27FC236}">
                      <a16:creationId xmlns:a16="http://schemas.microsoft.com/office/drawing/2014/main" id="{2C7E516C-EFA5-15D0-15D2-EB8F586591D2}"/>
                    </a:ext>
                  </a:extLst>
                </p:cNvPr>
                <p:cNvGrpSpPr/>
                <p:nvPr/>
              </p:nvGrpSpPr>
              <p:grpSpPr>
                <a:xfrm rot="2438892">
                  <a:off x="6699572" y="453770"/>
                  <a:ext cx="517897" cy="1799162"/>
                  <a:chOff x="2851617" y="556992"/>
                  <a:chExt cx="528288" cy="1396673"/>
                </a:xfrm>
              </p:grpSpPr>
              <p:sp>
                <p:nvSpPr>
                  <p:cNvPr id="45" name="Google Shape;1301;p72">
                    <a:extLst>
                      <a:ext uri="{FF2B5EF4-FFF2-40B4-BE49-F238E27FC236}">
                        <a16:creationId xmlns:a16="http://schemas.microsoft.com/office/drawing/2014/main" id="{F0A97DB6-7B46-07FE-990E-B0B3C8328804}"/>
                      </a:ext>
                    </a:extLst>
                  </p:cNvPr>
                  <p:cNvSpPr/>
                  <p:nvPr/>
                </p:nvSpPr>
                <p:spPr>
                  <a:xfrm>
                    <a:off x="2851617" y="556992"/>
                    <a:ext cx="528288" cy="1156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41" h="31616" extrusionOk="0">
                        <a:moveTo>
                          <a:pt x="12841" y="1"/>
                        </a:moveTo>
                        <a:cubicBezTo>
                          <a:pt x="11409" y="1"/>
                          <a:pt x="8259" y="2207"/>
                          <a:pt x="7994" y="2574"/>
                        </a:cubicBezTo>
                        <a:cubicBezTo>
                          <a:pt x="7671" y="3013"/>
                          <a:pt x="7856" y="4677"/>
                          <a:pt x="7856" y="4677"/>
                        </a:cubicBezTo>
                        <a:lnTo>
                          <a:pt x="7209" y="3591"/>
                        </a:lnTo>
                        <a:cubicBezTo>
                          <a:pt x="5661" y="5485"/>
                          <a:pt x="4020" y="8812"/>
                          <a:pt x="3951" y="9667"/>
                        </a:cubicBezTo>
                        <a:cubicBezTo>
                          <a:pt x="3882" y="10522"/>
                          <a:pt x="5222" y="13133"/>
                          <a:pt x="5222" y="13133"/>
                        </a:cubicBezTo>
                        <a:lnTo>
                          <a:pt x="3350" y="11123"/>
                        </a:lnTo>
                        <a:cubicBezTo>
                          <a:pt x="1687" y="13664"/>
                          <a:pt x="1548" y="17384"/>
                          <a:pt x="1548" y="17384"/>
                        </a:cubicBezTo>
                        <a:lnTo>
                          <a:pt x="3142" y="19163"/>
                        </a:lnTo>
                        <a:lnTo>
                          <a:pt x="1387" y="18054"/>
                        </a:lnTo>
                        <a:lnTo>
                          <a:pt x="971" y="20364"/>
                        </a:lnTo>
                        <a:lnTo>
                          <a:pt x="3281" y="22697"/>
                        </a:lnTo>
                        <a:cubicBezTo>
                          <a:pt x="1987" y="21750"/>
                          <a:pt x="786" y="21034"/>
                          <a:pt x="786" y="21034"/>
                        </a:cubicBezTo>
                        <a:cubicBezTo>
                          <a:pt x="786" y="21034"/>
                          <a:pt x="0" y="25100"/>
                          <a:pt x="70" y="26048"/>
                        </a:cubicBezTo>
                        <a:cubicBezTo>
                          <a:pt x="139" y="26972"/>
                          <a:pt x="3096" y="29490"/>
                          <a:pt x="3096" y="29490"/>
                        </a:cubicBezTo>
                        <a:lnTo>
                          <a:pt x="70" y="27642"/>
                        </a:lnTo>
                        <a:lnTo>
                          <a:pt x="70" y="27642"/>
                        </a:lnTo>
                        <a:cubicBezTo>
                          <a:pt x="70" y="29490"/>
                          <a:pt x="4367" y="31616"/>
                          <a:pt x="4367" y="31616"/>
                        </a:cubicBezTo>
                        <a:cubicBezTo>
                          <a:pt x="7417" y="28889"/>
                          <a:pt x="10536" y="28589"/>
                          <a:pt x="10559" y="27457"/>
                        </a:cubicBezTo>
                        <a:cubicBezTo>
                          <a:pt x="10605" y="26325"/>
                          <a:pt x="10882" y="25308"/>
                          <a:pt x="10882" y="25308"/>
                        </a:cubicBezTo>
                        <a:cubicBezTo>
                          <a:pt x="10615" y="25249"/>
                          <a:pt x="10315" y="25225"/>
                          <a:pt x="10008" y="25225"/>
                        </a:cubicBezTo>
                        <a:cubicBezTo>
                          <a:pt x="8883" y="25225"/>
                          <a:pt x="7671" y="25539"/>
                          <a:pt x="7671" y="25539"/>
                        </a:cubicBezTo>
                        <a:cubicBezTo>
                          <a:pt x="9265" y="24500"/>
                          <a:pt x="10882" y="24338"/>
                          <a:pt x="10882" y="24338"/>
                        </a:cubicBezTo>
                        <a:cubicBezTo>
                          <a:pt x="10674" y="20849"/>
                          <a:pt x="11852" y="16344"/>
                          <a:pt x="11852" y="16344"/>
                        </a:cubicBezTo>
                        <a:lnTo>
                          <a:pt x="11852" y="16344"/>
                        </a:lnTo>
                        <a:cubicBezTo>
                          <a:pt x="10397" y="16737"/>
                          <a:pt x="7417" y="18400"/>
                          <a:pt x="7417" y="18400"/>
                        </a:cubicBezTo>
                        <a:cubicBezTo>
                          <a:pt x="8733" y="16598"/>
                          <a:pt x="12153" y="15235"/>
                          <a:pt x="12153" y="15235"/>
                        </a:cubicBezTo>
                        <a:cubicBezTo>
                          <a:pt x="12037" y="12902"/>
                          <a:pt x="13493" y="8905"/>
                          <a:pt x="13493" y="8905"/>
                        </a:cubicBezTo>
                        <a:lnTo>
                          <a:pt x="13493" y="8905"/>
                        </a:lnTo>
                        <a:cubicBezTo>
                          <a:pt x="11229" y="9228"/>
                          <a:pt x="9958" y="10129"/>
                          <a:pt x="9958" y="10129"/>
                        </a:cubicBezTo>
                        <a:cubicBezTo>
                          <a:pt x="10559" y="8466"/>
                          <a:pt x="13354" y="7842"/>
                          <a:pt x="13886" y="7334"/>
                        </a:cubicBezTo>
                        <a:cubicBezTo>
                          <a:pt x="14417" y="6848"/>
                          <a:pt x="14440" y="5393"/>
                          <a:pt x="14140" y="3914"/>
                        </a:cubicBezTo>
                        <a:cubicBezTo>
                          <a:pt x="13839" y="2459"/>
                          <a:pt x="13862" y="518"/>
                          <a:pt x="13308" y="125"/>
                        </a:cubicBezTo>
                        <a:cubicBezTo>
                          <a:pt x="13189" y="39"/>
                          <a:pt x="13030" y="1"/>
                          <a:pt x="1284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6" name="Google Shape;1302;p72">
                    <a:extLst>
                      <a:ext uri="{FF2B5EF4-FFF2-40B4-BE49-F238E27FC236}">
                        <a16:creationId xmlns:a16="http://schemas.microsoft.com/office/drawing/2014/main" id="{99303272-41D1-BEA8-6C3D-BA6A2063D0F2}"/>
                      </a:ext>
                    </a:extLst>
                  </p:cNvPr>
                  <p:cNvSpPr/>
                  <p:nvPr/>
                </p:nvSpPr>
                <p:spPr>
                  <a:xfrm>
                    <a:off x="3001205" y="700751"/>
                    <a:ext cx="250224" cy="1252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0" h="34249" extrusionOk="0">
                        <a:moveTo>
                          <a:pt x="6669" y="1"/>
                        </a:moveTo>
                        <a:cubicBezTo>
                          <a:pt x="6613" y="1"/>
                          <a:pt x="6556" y="27"/>
                          <a:pt x="6539" y="78"/>
                        </a:cubicBezTo>
                        <a:cubicBezTo>
                          <a:pt x="5361" y="2759"/>
                          <a:pt x="4367" y="5485"/>
                          <a:pt x="3489" y="8280"/>
                        </a:cubicBezTo>
                        <a:cubicBezTo>
                          <a:pt x="1341" y="15211"/>
                          <a:pt x="1" y="22512"/>
                          <a:pt x="24" y="29790"/>
                        </a:cubicBezTo>
                        <a:lnTo>
                          <a:pt x="24" y="30876"/>
                        </a:lnTo>
                        <a:lnTo>
                          <a:pt x="70" y="31985"/>
                        </a:lnTo>
                        <a:cubicBezTo>
                          <a:pt x="116" y="32701"/>
                          <a:pt x="139" y="33440"/>
                          <a:pt x="209" y="34156"/>
                        </a:cubicBezTo>
                        <a:cubicBezTo>
                          <a:pt x="209" y="34203"/>
                          <a:pt x="255" y="34249"/>
                          <a:pt x="301" y="34249"/>
                        </a:cubicBezTo>
                        <a:cubicBezTo>
                          <a:pt x="370" y="34249"/>
                          <a:pt x="393" y="34203"/>
                          <a:pt x="393" y="34133"/>
                        </a:cubicBezTo>
                        <a:cubicBezTo>
                          <a:pt x="370" y="30876"/>
                          <a:pt x="393" y="27618"/>
                          <a:pt x="763" y="24384"/>
                        </a:cubicBezTo>
                        <a:cubicBezTo>
                          <a:pt x="1017" y="22304"/>
                          <a:pt x="1318" y="19971"/>
                          <a:pt x="1687" y="17914"/>
                        </a:cubicBezTo>
                        <a:cubicBezTo>
                          <a:pt x="2819" y="11884"/>
                          <a:pt x="4413" y="5854"/>
                          <a:pt x="6793" y="194"/>
                        </a:cubicBezTo>
                        <a:lnTo>
                          <a:pt x="6793" y="217"/>
                        </a:lnTo>
                        <a:cubicBezTo>
                          <a:pt x="6839" y="125"/>
                          <a:pt x="6793" y="32"/>
                          <a:pt x="6724" y="9"/>
                        </a:cubicBezTo>
                        <a:cubicBezTo>
                          <a:pt x="6706" y="3"/>
                          <a:pt x="6688" y="1"/>
                          <a:pt x="666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7" name="Google Shape;1303;p72">
                    <a:extLst>
                      <a:ext uri="{FF2B5EF4-FFF2-40B4-BE49-F238E27FC236}">
                        <a16:creationId xmlns:a16="http://schemas.microsoft.com/office/drawing/2014/main" id="{302AABA8-B6F1-DA65-389C-6E1A3F5A5E8D}"/>
                      </a:ext>
                    </a:extLst>
                  </p:cNvPr>
                  <p:cNvSpPr/>
                  <p:nvPr/>
                </p:nvSpPr>
                <p:spPr>
                  <a:xfrm>
                    <a:off x="3035007" y="1339345"/>
                    <a:ext cx="222348" cy="886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8" h="2423" extrusionOk="0">
                        <a:moveTo>
                          <a:pt x="5931" y="1"/>
                        </a:moveTo>
                        <a:cubicBezTo>
                          <a:pt x="5910" y="1"/>
                          <a:pt x="5888" y="7"/>
                          <a:pt x="5869" y="20"/>
                        </a:cubicBezTo>
                        <a:lnTo>
                          <a:pt x="116" y="2145"/>
                        </a:lnTo>
                        <a:cubicBezTo>
                          <a:pt x="47" y="2168"/>
                          <a:pt x="1" y="2261"/>
                          <a:pt x="24" y="2330"/>
                        </a:cubicBezTo>
                        <a:cubicBezTo>
                          <a:pt x="47" y="2376"/>
                          <a:pt x="116" y="2422"/>
                          <a:pt x="163" y="2422"/>
                        </a:cubicBezTo>
                        <a:cubicBezTo>
                          <a:pt x="186" y="2422"/>
                          <a:pt x="186" y="2422"/>
                          <a:pt x="209" y="2399"/>
                        </a:cubicBezTo>
                        <a:lnTo>
                          <a:pt x="5962" y="274"/>
                        </a:lnTo>
                        <a:cubicBezTo>
                          <a:pt x="6054" y="251"/>
                          <a:pt x="6077" y="158"/>
                          <a:pt x="6054" y="89"/>
                        </a:cubicBezTo>
                        <a:cubicBezTo>
                          <a:pt x="6037" y="39"/>
                          <a:pt x="5985" y="1"/>
                          <a:pt x="593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8" name="Google Shape;1304;p72">
                    <a:extLst>
                      <a:ext uri="{FF2B5EF4-FFF2-40B4-BE49-F238E27FC236}">
                        <a16:creationId xmlns:a16="http://schemas.microsoft.com/office/drawing/2014/main" id="{339D8900-BA47-C2A6-F191-62F41E6C6B85}"/>
                      </a:ext>
                    </a:extLst>
                  </p:cNvPr>
                  <p:cNvSpPr/>
                  <p:nvPr/>
                </p:nvSpPr>
                <p:spPr>
                  <a:xfrm>
                    <a:off x="3052750" y="1242620"/>
                    <a:ext cx="217263" cy="856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2341" extrusionOk="0">
                        <a:moveTo>
                          <a:pt x="5777" y="1"/>
                        </a:moveTo>
                        <a:cubicBezTo>
                          <a:pt x="5763" y="1"/>
                          <a:pt x="5747" y="3"/>
                          <a:pt x="5731" y="7"/>
                        </a:cubicBezTo>
                        <a:lnTo>
                          <a:pt x="116" y="2063"/>
                        </a:lnTo>
                        <a:cubicBezTo>
                          <a:pt x="24" y="2086"/>
                          <a:pt x="1" y="2155"/>
                          <a:pt x="24" y="2248"/>
                        </a:cubicBezTo>
                        <a:cubicBezTo>
                          <a:pt x="47" y="2294"/>
                          <a:pt x="93" y="2340"/>
                          <a:pt x="163" y="2340"/>
                        </a:cubicBezTo>
                        <a:cubicBezTo>
                          <a:pt x="163" y="2340"/>
                          <a:pt x="186" y="2340"/>
                          <a:pt x="209" y="2317"/>
                        </a:cubicBezTo>
                        <a:lnTo>
                          <a:pt x="5823" y="284"/>
                        </a:lnTo>
                        <a:cubicBezTo>
                          <a:pt x="5915" y="261"/>
                          <a:pt x="5939" y="168"/>
                          <a:pt x="5915" y="99"/>
                        </a:cubicBezTo>
                        <a:cubicBezTo>
                          <a:pt x="5896" y="42"/>
                          <a:pt x="5846" y="1"/>
                          <a:pt x="577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9" name="Google Shape;1305;p72">
                    <a:extLst>
                      <a:ext uri="{FF2B5EF4-FFF2-40B4-BE49-F238E27FC236}">
                        <a16:creationId xmlns:a16="http://schemas.microsoft.com/office/drawing/2014/main" id="{2B3BD84B-05F5-604F-19D1-EBF1CD7FB31F}"/>
                      </a:ext>
                    </a:extLst>
                  </p:cNvPr>
                  <p:cNvSpPr/>
                  <p:nvPr/>
                </p:nvSpPr>
                <p:spPr>
                  <a:xfrm>
                    <a:off x="3024874" y="810903"/>
                    <a:ext cx="122588" cy="1860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1" h="5085" extrusionOk="0">
                        <a:moveTo>
                          <a:pt x="166" y="1"/>
                        </a:moveTo>
                        <a:cubicBezTo>
                          <a:pt x="142" y="1"/>
                          <a:pt x="118" y="8"/>
                          <a:pt x="93" y="25"/>
                        </a:cubicBezTo>
                        <a:cubicBezTo>
                          <a:pt x="24" y="71"/>
                          <a:pt x="1" y="163"/>
                          <a:pt x="47" y="233"/>
                        </a:cubicBezTo>
                        <a:lnTo>
                          <a:pt x="3073" y="5015"/>
                        </a:lnTo>
                        <a:cubicBezTo>
                          <a:pt x="3096" y="5061"/>
                          <a:pt x="3143" y="5084"/>
                          <a:pt x="3189" y="5084"/>
                        </a:cubicBezTo>
                        <a:cubicBezTo>
                          <a:pt x="3212" y="5084"/>
                          <a:pt x="3235" y="5061"/>
                          <a:pt x="3258" y="5061"/>
                        </a:cubicBezTo>
                        <a:cubicBezTo>
                          <a:pt x="3327" y="5015"/>
                          <a:pt x="3351" y="4923"/>
                          <a:pt x="3304" y="4853"/>
                        </a:cubicBezTo>
                        <a:lnTo>
                          <a:pt x="278" y="71"/>
                        </a:lnTo>
                        <a:cubicBezTo>
                          <a:pt x="248" y="26"/>
                          <a:pt x="208" y="1"/>
                          <a:pt x="1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0" name="Google Shape;1306;p72">
                    <a:extLst>
                      <a:ext uri="{FF2B5EF4-FFF2-40B4-BE49-F238E27FC236}">
                        <a16:creationId xmlns:a16="http://schemas.microsoft.com/office/drawing/2014/main" id="{194E9397-6B3F-E724-E335-5DD57B3F6F6A}"/>
                      </a:ext>
                    </a:extLst>
                  </p:cNvPr>
                  <p:cNvSpPr/>
                  <p:nvPr/>
                </p:nvSpPr>
                <p:spPr>
                  <a:xfrm>
                    <a:off x="2930197" y="1039742"/>
                    <a:ext cx="164036" cy="1574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4" h="4304" extrusionOk="0">
                        <a:moveTo>
                          <a:pt x="163" y="0"/>
                        </a:moveTo>
                        <a:cubicBezTo>
                          <a:pt x="128" y="0"/>
                          <a:pt x="93" y="17"/>
                          <a:pt x="70" y="52"/>
                        </a:cubicBezTo>
                        <a:cubicBezTo>
                          <a:pt x="1" y="98"/>
                          <a:pt x="1" y="191"/>
                          <a:pt x="70" y="260"/>
                        </a:cubicBezTo>
                        <a:lnTo>
                          <a:pt x="4229" y="4257"/>
                        </a:lnTo>
                        <a:cubicBezTo>
                          <a:pt x="4252" y="4280"/>
                          <a:pt x="4298" y="4303"/>
                          <a:pt x="4321" y="4303"/>
                        </a:cubicBezTo>
                        <a:cubicBezTo>
                          <a:pt x="4368" y="4303"/>
                          <a:pt x="4391" y="4280"/>
                          <a:pt x="4437" y="4257"/>
                        </a:cubicBezTo>
                        <a:cubicBezTo>
                          <a:pt x="4483" y="4188"/>
                          <a:pt x="4483" y="4095"/>
                          <a:pt x="4414" y="4049"/>
                        </a:cubicBezTo>
                        <a:lnTo>
                          <a:pt x="255" y="52"/>
                        </a:lnTo>
                        <a:cubicBezTo>
                          <a:pt x="232" y="17"/>
                          <a:pt x="197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51" name="Google Shape;1307;p72">
                    <a:extLst>
                      <a:ext uri="{FF2B5EF4-FFF2-40B4-BE49-F238E27FC236}">
                        <a16:creationId xmlns:a16="http://schemas.microsoft.com/office/drawing/2014/main" id="{37AE136D-C20E-BFB3-FB0B-C6C12A397939}"/>
                      </a:ext>
                    </a:extLst>
                  </p:cNvPr>
                  <p:cNvSpPr/>
                  <p:nvPr/>
                </p:nvSpPr>
                <p:spPr>
                  <a:xfrm>
                    <a:off x="2853300" y="1448594"/>
                    <a:ext cx="171609" cy="164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1" h="4495" extrusionOk="0">
                        <a:moveTo>
                          <a:pt x="159" y="1"/>
                        </a:moveTo>
                        <a:cubicBezTo>
                          <a:pt x="122" y="1"/>
                          <a:pt x="81" y="12"/>
                          <a:pt x="47" y="35"/>
                        </a:cubicBezTo>
                        <a:cubicBezTo>
                          <a:pt x="1" y="104"/>
                          <a:pt x="1" y="197"/>
                          <a:pt x="47" y="243"/>
                        </a:cubicBezTo>
                        <a:lnTo>
                          <a:pt x="4413" y="4471"/>
                        </a:lnTo>
                        <a:cubicBezTo>
                          <a:pt x="4460" y="4494"/>
                          <a:pt x="4483" y="4494"/>
                          <a:pt x="4529" y="4494"/>
                        </a:cubicBezTo>
                        <a:cubicBezTo>
                          <a:pt x="4552" y="4494"/>
                          <a:pt x="4598" y="4494"/>
                          <a:pt x="4621" y="4448"/>
                        </a:cubicBezTo>
                        <a:cubicBezTo>
                          <a:pt x="4691" y="4402"/>
                          <a:pt x="4691" y="4309"/>
                          <a:pt x="4621" y="4263"/>
                        </a:cubicBezTo>
                        <a:lnTo>
                          <a:pt x="255" y="35"/>
                        </a:lnTo>
                        <a:cubicBezTo>
                          <a:pt x="232" y="12"/>
                          <a:pt x="197" y="1"/>
                          <a:pt x="1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  <p:grpSp>
            <p:nvGrpSpPr>
              <p:cNvPr id="20" name="Google Shape;1308;p72">
                <a:extLst>
                  <a:ext uri="{FF2B5EF4-FFF2-40B4-BE49-F238E27FC236}">
                    <a16:creationId xmlns:a16="http://schemas.microsoft.com/office/drawing/2014/main" id="{080D9C6F-4461-5E7A-3CF2-BDD68427201E}"/>
                  </a:ext>
                </a:extLst>
              </p:cNvPr>
              <p:cNvGrpSpPr/>
              <p:nvPr/>
            </p:nvGrpSpPr>
            <p:grpSpPr>
              <a:xfrm>
                <a:off x="5033300" y="2192025"/>
                <a:ext cx="1825500" cy="2323200"/>
                <a:chOff x="5033300" y="2192025"/>
                <a:chExt cx="1825500" cy="2323200"/>
              </a:xfrm>
            </p:grpSpPr>
            <p:sp>
              <p:nvSpPr>
                <p:cNvPr id="21" name="Google Shape;1309;p72">
                  <a:extLst>
                    <a:ext uri="{FF2B5EF4-FFF2-40B4-BE49-F238E27FC236}">
                      <a16:creationId xmlns:a16="http://schemas.microsoft.com/office/drawing/2014/main" id="{3EA562C8-E6EB-CDAD-DB20-36853158D282}"/>
                    </a:ext>
                  </a:extLst>
                </p:cNvPr>
                <p:cNvSpPr/>
                <p:nvPr/>
              </p:nvSpPr>
              <p:spPr>
                <a:xfrm>
                  <a:off x="5033300" y="2192025"/>
                  <a:ext cx="1825500" cy="2323200"/>
                </a:xfrm>
                <a:prstGeom prst="snip1Rect">
                  <a:avLst>
                    <a:gd name="adj" fmla="val 1666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grpSp>
              <p:nvGrpSpPr>
                <p:cNvPr id="22" name="Google Shape;1310;p72">
                  <a:extLst>
                    <a:ext uri="{FF2B5EF4-FFF2-40B4-BE49-F238E27FC236}">
                      <a16:creationId xmlns:a16="http://schemas.microsoft.com/office/drawing/2014/main" id="{003FE07D-5A3F-74AC-4F33-F803DD8644EB}"/>
                    </a:ext>
                  </a:extLst>
                </p:cNvPr>
                <p:cNvGrpSpPr/>
                <p:nvPr/>
              </p:nvGrpSpPr>
              <p:grpSpPr>
                <a:xfrm>
                  <a:off x="5238175" y="2403579"/>
                  <a:ext cx="1413308" cy="1948645"/>
                  <a:chOff x="5238175" y="2403579"/>
                  <a:chExt cx="1413308" cy="1948645"/>
                </a:xfrm>
              </p:grpSpPr>
              <p:sp>
                <p:nvSpPr>
                  <p:cNvPr id="23" name="Google Shape;1311;p72">
                    <a:extLst>
                      <a:ext uri="{FF2B5EF4-FFF2-40B4-BE49-F238E27FC236}">
                        <a16:creationId xmlns:a16="http://schemas.microsoft.com/office/drawing/2014/main" id="{65A59466-031E-9909-3F6F-B12824E68104}"/>
                      </a:ext>
                    </a:extLst>
                  </p:cNvPr>
                  <p:cNvSpPr/>
                  <p:nvPr/>
                </p:nvSpPr>
                <p:spPr>
                  <a:xfrm>
                    <a:off x="5238183" y="2403579"/>
                    <a:ext cx="1413300" cy="303600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4" name="Google Shape;1312;p72">
                    <a:extLst>
                      <a:ext uri="{FF2B5EF4-FFF2-40B4-BE49-F238E27FC236}">
                        <a16:creationId xmlns:a16="http://schemas.microsoft.com/office/drawing/2014/main" id="{AA656EEE-3531-E51D-A775-49A25A74F733}"/>
                      </a:ext>
                    </a:extLst>
                  </p:cNvPr>
                  <p:cNvSpPr/>
                  <p:nvPr/>
                </p:nvSpPr>
                <p:spPr>
                  <a:xfrm>
                    <a:off x="5238175" y="2796147"/>
                    <a:ext cx="1413300" cy="1055700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5" name="Google Shape;1313;p72">
                    <a:extLst>
                      <a:ext uri="{FF2B5EF4-FFF2-40B4-BE49-F238E27FC236}">
                        <a16:creationId xmlns:a16="http://schemas.microsoft.com/office/drawing/2014/main" id="{16BA4CB1-3C35-31D2-BC20-E0A501E2A171}"/>
                      </a:ext>
                    </a:extLst>
                  </p:cNvPr>
                  <p:cNvSpPr/>
                  <p:nvPr/>
                </p:nvSpPr>
                <p:spPr>
                  <a:xfrm>
                    <a:off x="5238183" y="3921680"/>
                    <a:ext cx="1413270" cy="430544"/>
                  </a:xfrm>
                  <a:prstGeom prst="rect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6" name="Google Shape;1314;p72">
                    <a:extLst>
                      <a:ext uri="{FF2B5EF4-FFF2-40B4-BE49-F238E27FC236}">
                        <a16:creationId xmlns:a16="http://schemas.microsoft.com/office/drawing/2014/main" id="{D938BB2A-7800-57B6-8C76-EBA82B1F24BD}"/>
                      </a:ext>
                    </a:extLst>
                  </p:cNvPr>
                  <p:cNvSpPr/>
                  <p:nvPr/>
                </p:nvSpPr>
                <p:spPr>
                  <a:xfrm>
                    <a:off x="5345991" y="2591232"/>
                    <a:ext cx="655559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7" name="Google Shape;1315;p72">
                    <a:extLst>
                      <a:ext uri="{FF2B5EF4-FFF2-40B4-BE49-F238E27FC236}">
                        <a16:creationId xmlns:a16="http://schemas.microsoft.com/office/drawing/2014/main" id="{500C664A-F431-3E29-7817-9BBDC7E3313D}"/>
                      </a:ext>
                    </a:extLst>
                  </p:cNvPr>
                  <p:cNvSpPr/>
                  <p:nvPr/>
                </p:nvSpPr>
                <p:spPr>
                  <a:xfrm>
                    <a:off x="5345999" y="3078350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8" name="Google Shape;1316;p72">
                    <a:extLst>
                      <a:ext uri="{FF2B5EF4-FFF2-40B4-BE49-F238E27FC236}">
                        <a16:creationId xmlns:a16="http://schemas.microsoft.com/office/drawing/2014/main" id="{5C9E0A6B-FB38-2792-3297-7B38F185C249}"/>
                      </a:ext>
                    </a:extLst>
                  </p:cNvPr>
                  <p:cNvSpPr/>
                  <p:nvPr/>
                </p:nvSpPr>
                <p:spPr>
                  <a:xfrm>
                    <a:off x="5345999" y="3173075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9" name="Google Shape;1317;p72">
                    <a:extLst>
                      <a:ext uri="{FF2B5EF4-FFF2-40B4-BE49-F238E27FC236}">
                        <a16:creationId xmlns:a16="http://schemas.microsoft.com/office/drawing/2014/main" id="{8856CC30-FFE7-AEE3-DEF6-02F6F0458E1A}"/>
                      </a:ext>
                    </a:extLst>
                  </p:cNvPr>
                  <p:cNvSpPr/>
                  <p:nvPr/>
                </p:nvSpPr>
                <p:spPr>
                  <a:xfrm>
                    <a:off x="5345999" y="3267801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0" name="Google Shape;1318;p72">
                    <a:extLst>
                      <a:ext uri="{FF2B5EF4-FFF2-40B4-BE49-F238E27FC236}">
                        <a16:creationId xmlns:a16="http://schemas.microsoft.com/office/drawing/2014/main" id="{318E44D9-A9FB-1BC7-4195-04DD81F6071A}"/>
                      </a:ext>
                    </a:extLst>
                  </p:cNvPr>
                  <p:cNvSpPr/>
                  <p:nvPr/>
                </p:nvSpPr>
                <p:spPr>
                  <a:xfrm>
                    <a:off x="5345999" y="3362526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1" name="Google Shape;1319;p72">
                    <a:extLst>
                      <a:ext uri="{FF2B5EF4-FFF2-40B4-BE49-F238E27FC236}">
                        <a16:creationId xmlns:a16="http://schemas.microsoft.com/office/drawing/2014/main" id="{20D31C5D-1762-B025-9F6D-62A232F41A6F}"/>
                      </a:ext>
                    </a:extLst>
                  </p:cNvPr>
                  <p:cNvSpPr/>
                  <p:nvPr/>
                </p:nvSpPr>
                <p:spPr>
                  <a:xfrm>
                    <a:off x="5732580" y="3982690"/>
                    <a:ext cx="81106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2" name="Google Shape;1320;p72">
                    <a:extLst>
                      <a:ext uri="{FF2B5EF4-FFF2-40B4-BE49-F238E27FC236}">
                        <a16:creationId xmlns:a16="http://schemas.microsoft.com/office/drawing/2014/main" id="{FF6C0D3D-A537-F801-500E-39EABFB7CDC1}"/>
                      </a:ext>
                    </a:extLst>
                  </p:cNvPr>
                  <p:cNvSpPr/>
                  <p:nvPr/>
                </p:nvSpPr>
                <p:spPr>
                  <a:xfrm>
                    <a:off x="5732580" y="4077449"/>
                    <a:ext cx="81106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3" name="Google Shape;1321;p72">
                    <a:extLst>
                      <a:ext uri="{FF2B5EF4-FFF2-40B4-BE49-F238E27FC236}">
                        <a16:creationId xmlns:a16="http://schemas.microsoft.com/office/drawing/2014/main" id="{F7CF500A-63F7-1D6D-42CD-C8A7A33F2055}"/>
                      </a:ext>
                    </a:extLst>
                  </p:cNvPr>
                  <p:cNvSpPr/>
                  <p:nvPr/>
                </p:nvSpPr>
                <p:spPr>
                  <a:xfrm>
                    <a:off x="6093881" y="4266910"/>
                    <a:ext cx="449773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4" name="Google Shape;1322;p72">
                    <a:extLst>
                      <a:ext uri="{FF2B5EF4-FFF2-40B4-BE49-F238E27FC236}">
                        <a16:creationId xmlns:a16="http://schemas.microsoft.com/office/drawing/2014/main" id="{24600824-73E6-C2E2-74D2-63A1728EB075}"/>
                      </a:ext>
                    </a:extLst>
                  </p:cNvPr>
                  <p:cNvSpPr/>
                  <p:nvPr/>
                </p:nvSpPr>
                <p:spPr>
                  <a:xfrm>
                    <a:off x="5345990" y="3659631"/>
                    <a:ext cx="768987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5" name="Google Shape;1323;p72">
                    <a:extLst>
                      <a:ext uri="{FF2B5EF4-FFF2-40B4-BE49-F238E27FC236}">
                        <a16:creationId xmlns:a16="http://schemas.microsoft.com/office/drawing/2014/main" id="{6E49ED56-F3D0-FAC6-C03C-66217148732E}"/>
                      </a:ext>
                    </a:extLst>
                  </p:cNvPr>
                  <p:cNvSpPr/>
                  <p:nvPr/>
                </p:nvSpPr>
                <p:spPr>
                  <a:xfrm>
                    <a:off x="5345990" y="3754390"/>
                    <a:ext cx="768987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6" name="Google Shape;1324;p72">
                    <a:extLst>
                      <a:ext uri="{FF2B5EF4-FFF2-40B4-BE49-F238E27FC236}">
                        <a16:creationId xmlns:a16="http://schemas.microsoft.com/office/drawing/2014/main" id="{25BD3831-C59D-092A-1BEE-D80660054865}"/>
                      </a:ext>
                    </a:extLst>
                  </p:cNvPr>
                  <p:cNvSpPr/>
                  <p:nvPr/>
                </p:nvSpPr>
                <p:spPr>
                  <a:xfrm>
                    <a:off x="5345991" y="2503016"/>
                    <a:ext cx="655559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7" name="Google Shape;1325;p72">
                    <a:extLst>
                      <a:ext uri="{FF2B5EF4-FFF2-40B4-BE49-F238E27FC236}">
                        <a16:creationId xmlns:a16="http://schemas.microsoft.com/office/drawing/2014/main" id="{A19F24F3-92FB-1C9B-3674-5E9EBEC18F7B}"/>
                      </a:ext>
                    </a:extLst>
                  </p:cNvPr>
                  <p:cNvSpPr/>
                  <p:nvPr/>
                </p:nvSpPr>
                <p:spPr>
                  <a:xfrm>
                    <a:off x="6274267" y="2503039"/>
                    <a:ext cx="270526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8" name="Google Shape;1326;p72">
                    <a:extLst>
                      <a:ext uri="{FF2B5EF4-FFF2-40B4-BE49-F238E27FC236}">
                        <a16:creationId xmlns:a16="http://schemas.microsoft.com/office/drawing/2014/main" id="{7750AE2B-EE4D-0AC1-4944-C9371041365D}"/>
                      </a:ext>
                    </a:extLst>
                  </p:cNvPr>
                  <p:cNvSpPr/>
                  <p:nvPr/>
                </p:nvSpPr>
                <p:spPr>
                  <a:xfrm>
                    <a:off x="5345990" y="3558469"/>
                    <a:ext cx="769003" cy="20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9" name="Google Shape;1327;p72">
                    <a:extLst>
                      <a:ext uri="{FF2B5EF4-FFF2-40B4-BE49-F238E27FC236}">
                        <a16:creationId xmlns:a16="http://schemas.microsoft.com/office/drawing/2014/main" id="{2C8C0E82-BA41-9DCC-3F9D-77BC67E2E88D}"/>
                      </a:ext>
                    </a:extLst>
                  </p:cNvPr>
                  <p:cNvSpPr/>
                  <p:nvPr/>
                </p:nvSpPr>
                <p:spPr>
                  <a:xfrm>
                    <a:off x="6274267" y="2595452"/>
                    <a:ext cx="270526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0" name="Google Shape;1328;p72">
                    <a:extLst>
                      <a:ext uri="{FF2B5EF4-FFF2-40B4-BE49-F238E27FC236}">
                        <a16:creationId xmlns:a16="http://schemas.microsoft.com/office/drawing/2014/main" id="{BD7C0EE5-4FDB-8966-1B71-D59D864970B0}"/>
                      </a:ext>
                    </a:extLst>
                  </p:cNvPr>
                  <p:cNvSpPr/>
                  <p:nvPr/>
                </p:nvSpPr>
                <p:spPr>
                  <a:xfrm>
                    <a:off x="6093881" y="4172197"/>
                    <a:ext cx="449770" cy="20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1" name="Google Shape;1329;p72">
                    <a:extLst>
                      <a:ext uri="{FF2B5EF4-FFF2-40B4-BE49-F238E27FC236}">
                        <a16:creationId xmlns:a16="http://schemas.microsoft.com/office/drawing/2014/main" id="{20A7A8B3-63A9-E6A6-BAC7-63E5C0D4D4D6}"/>
                      </a:ext>
                    </a:extLst>
                  </p:cNvPr>
                  <p:cNvSpPr/>
                  <p:nvPr/>
                </p:nvSpPr>
                <p:spPr>
                  <a:xfrm>
                    <a:off x="5345999" y="2884250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2" name="Google Shape;1330;p72">
                    <a:extLst>
                      <a:ext uri="{FF2B5EF4-FFF2-40B4-BE49-F238E27FC236}">
                        <a16:creationId xmlns:a16="http://schemas.microsoft.com/office/drawing/2014/main" id="{49DF8BCE-6A5E-AE24-6504-6A0C54999631}"/>
                      </a:ext>
                    </a:extLst>
                  </p:cNvPr>
                  <p:cNvSpPr/>
                  <p:nvPr/>
                </p:nvSpPr>
                <p:spPr>
                  <a:xfrm>
                    <a:off x="5345999" y="2978975"/>
                    <a:ext cx="1055354" cy="20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1" h="440" extrusionOk="0">
                        <a:moveTo>
                          <a:pt x="208" y="0"/>
                        </a:moveTo>
                        <a:cubicBezTo>
                          <a:pt x="93" y="0"/>
                          <a:pt x="0" y="93"/>
                          <a:pt x="0" y="208"/>
                        </a:cubicBezTo>
                        <a:cubicBezTo>
                          <a:pt x="0" y="324"/>
                          <a:pt x="93" y="439"/>
                          <a:pt x="208" y="439"/>
                        </a:cubicBezTo>
                        <a:lnTo>
                          <a:pt x="13469" y="439"/>
                        </a:lnTo>
                        <a:cubicBezTo>
                          <a:pt x="13585" y="439"/>
                          <a:pt x="13701" y="324"/>
                          <a:pt x="13701" y="208"/>
                        </a:cubicBezTo>
                        <a:cubicBezTo>
                          <a:pt x="13701" y="93"/>
                          <a:pt x="13585" y="0"/>
                          <a:pt x="13469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</p:grpSp>
        <p:grpSp>
          <p:nvGrpSpPr>
            <p:cNvPr id="8" name="Google Shape;1331;p72">
              <a:extLst>
                <a:ext uri="{FF2B5EF4-FFF2-40B4-BE49-F238E27FC236}">
                  <a16:creationId xmlns:a16="http://schemas.microsoft.com/office/drawing/2014/main" id="{AD46BB46-7222-1F74-CCCB-394E1C47377E}"/>
                </a:ext>
              </a:extLst>
            </p:cNvPr>
            <p:cNvGrpSpPr/>
            <p:nvPr/>
          </p:nvGrpSpPr>
          <p:grpSpPr>
            <a:xfrm>
              <a:off x="6964581" y="1731970"/>
              <a:ext cx="1191621" cy="2159001"/>
              <a:chOff x="6787156" y="1872045"/>
              <a:chExt cx="1191621" cy="2159001"/>
            </a:xfrm>
          </p:grpSpPr>
          <p:sp>
            <p:nvSpPr>
              <p:cNvPr id="9" name="Google Shape;1332;p72">
                <a:extLst>
                  <a:ext uri="{FF2B5EF4-FFF2-40B4-BE49-F238E27FC236}">
                    <a16:creationId xmlns:a16="http://schemas.microsoft.com/office/drawing/2014/main" id="{440C10EE-5ED0-729E-B284-713754E78078}"/>
                  </a:ext>
                </a:extLst>
              </p:cNvPr>
              <p:cNvSpPr/>
              <p:nvPr/>
            </p:nvSpPr>
            <p:spPr>
              <a:xfrm flipH="1">
                <a:off x="7071389" y="2784391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1333;p72">
                <a:extLst>
                  <a:ext uri="{FF2B5EF4-FFF2-40B4-BE49-F238E27FC236}">
                    <a16:creationId xmlns:a16="http://schemas.microsoft.com/office/drawing/2014/main" id="{3F8E50AB-DBB0-F81C-3160-7C24FE0E107E}"/>
                  </a:ext>
                </a:extLst>
              </p:cNvPr>
              <p:cNvSpPr/>
              <p:nvPr/>
            </p:nvSpPr>
            <p:spPr>
              <a:xfrm flipH="1">
                <a:off x="7071393" y="3408926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1334;p72">
                <a:extLst>
                  <a:ext uri="{FF2B5EF4-FFF2-40B4-BE49-F238E27FC236}">
                    <a16:creationId xmlns:a16="http://schemas.microsoft.com/office/drawing/2014/main" id="{D555E1A3-AA51-ADEF-588E-D249BB9F27E2}"/>
                  </a:ext>
                </a:extLst>
              </p:cNvPr>
              <p:cNvSpPr/>
              <p:nvPr/>
            </p:nvSpPr>
            <p:spPr>
              <a:xfrm rot="10800000" flipH="1">
                <a:off x="7357706" y="21394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1335;p72">
                <a:extLst>
                  <a:ext uri="{FF2B5EF4-FFF2-40B4-BE49-F238E27FC236}">
                    <a16:creationId xmlns:a16="http://schemas.microsoft.com/office/drawing/2014/main" id="{6C8DA5F7-8FBB-DE9C-D1E2-BFA8602EA578}"/>
                  </a:ext>
                </a:extLst>
              </p:cNvPr>
              <p:cNvSpPr/>
              <p:nvPr/>
            </p:nvSpPr>
            <p:spPr>
              <a:xfrm rot="10800000" flipH="1">
                <a:off x="7466905" y="2615495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1336;p72">
                <a:extLst>
                  <a:ext uri="{FF2B5EF4-FFF2-40B4-BE49-F238E27FC236}">
                    <a16:creationId xmlns:a16="http://schemas.microsoft.com/office/drawing/2014/main" id="{D6674E17-AEF2-D911-8338-F48EB2ED848A}"/>
                  </a:ext>
                </a:extLst>
              </p:cNvPr>
              <p:cNvSpPr/>
              <p:nvPr/>
            </p:nvSpPr>
            <p:spPr>
              <a:xfrm rot="10800000" flipH="1">
                <a:off x="7011695" y="2346441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1337;p72">
                <a:extLst>
                  <a:ext uri="{FF2B5EF4-FFF2-40B4-BE49-F238E27FC236}">
                    <a16:creationId xmlns:a16="http://schemas.microsoft.com/office/drawing/2014/main" id="{A554F960-C3C1-5AE2-35B6-ECF48D71F1CD}"/>
                  </a:ext>
                </a:extLst>
              </p:cNvPr>
              <p:cNvSpPr/>
              <p:nvPr/>
            </p:nvSpPr>
            <p:spPr>
              <a:xfrm rot="10800000" flipH="1">
                <a:off x="7357702" y="31103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Google Shape;1338;p72">
                <a:extLst>
                  <a:ext uri="{FF2B5EF4-FFF2-40B4-BE49-F238E27FC236}">
                    <a16:creationId xmlns:a16="http://schemas.microsoft.com/office/drawing/2014/main" id="{2C7BA4B1-F712-BA7E-45C1-A4FC3DFE37AC}"/>
                  </a:ext>
                </a:extLst>
              </p:cNvPr>
              <p:cNvSpPr/>
              <p:nvPr/>
            </p:nvSpPr>
            <p:spPr>
              <a:xfrm rot="10800000" flipH="1">
                <a:off x="6787156" y="18720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" name="Google Shape;1339;p72">
                <a:extLst>
                  <a:ext uri="{FF2B5EF4-FFF2-40B4-BE49-F238E27FC236}">
                    <a16:creationId xmlns:a16="http://schemas.microsoft.com/office/drawing/2014/main" id="{69B4FB7E-320F-0EFA-8541-5D652EF72104}"/>
                  </a:ext>
                </a:extLst>
              </p:cNvPr>
              <p:cNvSpPr/>
              <p:nvPr/>
            </p:nvSpPr>
            <p:spPr>
              <a:xfrm rot="10800000" flipH="1">
                <a:off x="7809877" y="288799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" name="Google Shape;1340;p72">
                <a:extLst>
                  <a:ext uri="{FF2B5EF4-FFF2-40B4-BE49-F238E27FC236}">
                    <a16:creationId xmlns:a16="http://schemas.microsoft.com/office/drawing/2014/main" id="{2726658C-CC80-C1BC-0671-AAB40129E57C}"/>
                  </a:ext>
                </a:extLst>
              </p:cNvPr>
              <p:cNvSpPr/>
              <p:nvPr/>
            </p:nvSpPr>
            <p:spPr>
              <a:xfrm flipH="1">
                <a:off x="7569318" y="3542651"/>
                <a:ext cx="59700" cy="59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" name="Google Shape;1341;p72">
                <a:extLst>
                  <a:ext uri="{FF2B5EF4-FFF2-40B4-BE49-F238E27FC236}">
                    <a16:creationId xmlns:a16="http://schemas.microsoft.com/office/drawing/2014/main" id="{3F7F144E-BF58-D19B-CA89-AEFAA98CA11E}"/>
                  </a:ext>
                </a:extLst>
              </p:cNvPr>
              <p:cNvSpPr/>
              <p:nvPr/>
            </p:nvSpPr>
            <p:spPr>
              <a:xfrm rot="10800000" flipH="1">
                <a:off x="7071402" y="3862145"/>
                <a:ext cx="168900" cy="168900"/>
              </a:xfrm>
              <a:prstGeom prst="star4">
                <a:avLst>
                  <a:gd name="adj" fmla="val 125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9" name="Google Shape;253;p40">
            <a:extLst>
              <a:ext uri="{FF2B5EF4-FFF2-40B4-BE49-F238E27FC236}">
                <a16:creationId xmlns:a16="http://schemas.microsoft.com/office/drawing/2014/main" id="{669EA811-A034-90D8-6D3D-ECA42C2F7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5309" y="471591"/>
            <a:ext cx="651650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dirty="0"/>
              <a:t>C H A P T E R </a:t>
            </a:r>
            <a:r>
              <a:rPr lang="uk-UA" sz="3500" dirty="0"/>
              <a:t>3</a:t>
            </a:r>
            <a:endParaRPr sz="3500" dirty="0"/>
          </a:p>
        </p:txBody>
      </p:sp>
      <p:cxnSp>
        <p:nvCxnSpPr>
          <p:cNvPr id="60" name="Google Shape;232;p38">
            <a:extLst>
              <a:ext uri="{FF2B5EF4-FFF2-40B4-BE49-F238E27FC236}">
                <a16:creationId xmlns:a16="http://schemas.microsoft.com/office/drawing/2014/main" id="{AF841F7B-D24F-F770-2363-FFD4E83A38E3}"/>
              </a:ext>
            </a:extLst>
          </p:cNvPr>
          <p:cNvCxnSpPr>
            <a:cxnSpLocks/>
          </p:cNvCxnSpPr>
          <p:nvPr/>
        </p:nvCxnSpPr>
        <p:spPr>
          <a:xfrm flipV="1">
            <a:off x="2448357" y="1161414"/>
            <a:ext cx="3670408" cy="940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1038;p62">
            <a:extLst>
              <a:ext uri="{FF2B5EF4-FFF2-40B4-BE49-F238E27FC236}">
                <a16:creationId xmlns:a16="http://schemas.microsoft.com/office/drawing/2014/main" id="{CE452101-83D5-B7E6-3606-4D8F6B055C76}"/>
              </a:ext>
            </a:extLst>
          </p:cNvPr>
          <p:cNvSpPr/>
          <p:nvPr/>
        </p:nvSpPr>
        <p:spPr>
          <a:xfrm>
            <a:off x="6988144" y="1795547"/>
            <a:ext cx="822600" cy="646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15" name="Google Shape;1060;p62">
            <a:extLst>
              <a:ext uri="{FF2B5EF4-FFF2-40B4-BE49-F238E27FC236}">
                <a16:creationId xmlns:a16="http://schemas.microsoft.com/office/drawing/2014/main" id="{9E10A9D1-6E29-30F6-E8C0-8A93688521B5}"/>
              </a:ext>
            </a:extLst>
          </p:cNvPr>
          <p:cNvGrpSpPr/>
          <p:nvPr/>
        </p:nvGrpSpPr>
        <p:grpSpPr>
          <a:xfrm>
            <a:off x="7243138" y="1927212"/>
            <a:ext cx="312580" cy="383469"/>
            <a:chOff x="4410788" y="1471339"/>
            <a:chExt cx="290799" cy="356749"/>
          </a:xfrm>
        </p:grpSpPr>
        <p:sp>
          <p:nvSpPr>
            <p:cNvPr id="716" name="Google Shape;1061;p62">
              <a:extLst>
                <a:ext uri="{FF2B5EF4-FFF2-40B4-BE49-F238E27FC236}">
                  <a16:creationId xmlns:a16="http://schemas.microsoft.com/office/drawing/2014/main" id="{D2E79D17-6038-8278-4189-1A2DCB54BF6F}"/>
                </a:ext>
              </a:extLst>
            </p:cNvPr>
            <p:cNvSpPr/>
            <p:nvPr/>
          </p:nvSpPr>
          <p:spPr>
            <a:xfrm>
              <a:off x="4453971" y="1497260"/>
              <a:ext cx="181668" cy="34040"/>
            </a:xfrm>
            <a:custGeom>
              <a:avLst/>
              <a:gdLst/>
              <a:ahLst/>
              <a:cxnLst/>
              <a:rect l="l" t="t" r="r" b="b"/>
              <a:pathLst>
                <a:path w="6399" h="1199" extrusionOk="0">
                  <a:moveTo>
                    <a:pt x="430" y="0"/>
                  </a:moveTo>
                  <a:cubicBezTo>
                    <a:pt x="192" y="0"/>
                    <a:pt x="0" y="193"/>
                    <a:pt x="0" y="430"/>
                  </a:cubicBezTo>
                  <a:lnTo>
                    <a:pt x="0" y="768"/>
                  </a:lnTo>
                  <a:cubicBezTo>
                    <a:pt x="0" y="1005"/>
                    <a:pt x="192" y="1199"/>
                    <a:pt x="430" y="1199"/>
                  </a:cubicBezTo>
                  <a:lnTo>
                    <a:pt x="5969" y="1199"/>
                  </a:lnTo>
                  <a:cubicBezTo>
                    <a:pt x="6206" y="1199"/>
                    <a:pt x="6398" y="1005"/>
                    <a:pt x="6398" y="768"/>
                  </a:cubicBezTo>
                  <a:lnTo>
                    <a:pt x="6398" y="430"/>
                  </a:lnTo>
                  <a:cubicBezTo>
                    <a:pt x="6398" y="193"/>
                    <a:pt x="6206" y="0"/>
                    <a:pt x="5969" y="0"/>
                  </a:cubicBezTo>
                  <a:lnTo>
                    <a:pt x="5019" y="0"/>
                  </a:lnTo>
                  <a:cubicBezTo>
                    <a:pt x="4918" y="0"/>
                    <a:pt x="4835" y="83"/>
                    <a:pt x="4835" y="184"/>
                  </a:cubicBezTo>
                  <a:cubicBezTo>
                    <a:pt x="4835" y="286"/>
                    <a:pt x="4918" y="368"/>
                    <a:pt x="5019" y="368"/>
                  </a:cubicBezTo>
                  <a:lnTo>
                    <a:pt x="5969" y="368"/>
                  </a:lnTo>
                  <a:cubicBezTo>
                    <a:pt x="6002" y="368"/>
                    <a:pt x="6030" y="396"/>
                    <a:pt x="6030" y="429"/>
                  </a:cubicBezTo>
                  <a:lnTo>
                    <a:pt x="6030" y="768"/>
                  </a:lnTo>
                  <a:cubicBezTo>
                    <a:pt x="6030" y="803"/>
                    <a:pt x="6002" y="830"/>
                    <a:pt x="5969" y="830"/>
                  </a:cubicBezTo>
                  <a:lnTo>
                    <a:pt x="430" y="830"/>
                  </a:lnTo>
                  <a:cubicBezTo>
                    <a:pt x="396" y="830"/>
                    <a:pt x="368" y="803"/>
                    <a:pt x="368" y="768"/>
                  </a:cubicBezTo>
                  <a:lnTo>
                    <a:pt x="368" y="429"/>
                  </a:lnTo>
                  <a:cubicBezTo>
                    <a:pt x="368" y="396"/>
                    <a:pt x="396" y="368"/>
                    <a:pt x="430" y="368"/>
                  </a:cubicBezTo>
                  <a:lnTo>
                    <a:pt x="4160" y="368"/>
                  </a:lnTo>
                  <a:cubicBezTo>
                    <a:pt x="4261" y="368"/>
                    <a:pt x="4344" y="286"/>
                    <a:pt x="4344" y="184"/>
                  </a:cubicBezTo>
                  <a:cubicBezTo>
                    <a:pt x="4344" y="83"/>
                    <a:pt x="4261" y="0"/>
                    <a:pt x="4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1062;p62">
              <a:extLst>
                <a:ext uri="{FF2B5EF4-FFF2-40B4-BE49-F238E27FC236}">
                  <a16:creationId xmlns:a16="http://schemas.microsoft.com/office/drawing/2014/main" id="{C74DAD7E-574F-ED54-94AF-794A20F7656A}"/>
                </a:ext>
              </a:extLst>
            </p:cNvPr>
            <p:cNvSpPr/>
            <p:nvPr/>
          </p:nvSpPr>
          <p:spPr>
            <a:xfrm>
              <a:off x="4444232" y="1749003"/>
              <a:ext cx="109642" cy="10476"/>
            </a:xfrm>
            <a:custGeom>
              <a:avLst/>
              <a:gdLst/>
              <a:ahLst/>
              <a:cxnLst/>
              <a:rect l="l" t="t" r="r" b="b"/>
              <a:pathLst>
                <a:path w="3862" h="369" extrusionOk="0">
                  <a:moveTo>
                    <a:pt x="185" y="0"/>
                  </a:moveTo>
                  <a:cubicBezTo>
                    <a:pt x="84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3678" y="368"/>
                  </a:lnTo>
                  <a:cubicBezTo>
                    <a:pt x="3779" y="368"/>
                    <a:pt x="3862" y="286"/>
                    <a:pt x="3862" y="184"/>
                  </a:cubicBezTo>
                  <a:cubicBezTo>
                    <a:pt x="3862" y="83"/>
                    <a:pt x="3779" y="0"/>
                    <a:pt x="3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1063;p62">
              <a:extLst>
                <a:ext uri="{FF2B5EF4-FFF2-40B4-BE49-F238E27FC236}">
                  <a16:creationId xmlns:a16="http://schemas.microsoft.com/office/drawing/2014/main" id="{9C077796-B106-D007-407A-F0CC89499236}"/>
                </a:ext>
              </a:extLst>
            </p:cNvPr>
            <p:cNvSpPr/>
            <p:nvPr/>
          </p:nvSpPr>
          <p:spPr>
            <a:xfrm>
              <a:off x="4510497" y="1783101"/>
              <a:ext cx="68590" cy="10476"/>
            </a:xfrm>
            <a:custGeom>
              <a:avLst/>
              <a:gdLst/>
              <a:ahLst/>
              <a:cxnLst/>
              <a:rect l="l" t="t" r="r" b="b"/>
              <a:pathLst>
                <a:path w="241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2232" y="369"/>
                  </a:lnTo>
                  <a:cubicBezTo>
                    <a:pt x="2333" y="369"/>
                    <a:pt x="2416" y="286"/>
                    <a:pt x="2416" y="185"/>
                  </a:cubicBezTo>
                  <a:cubicBezTo>
                    <a:pt x="2416" y="83"/>
                    <a:pt x="2333" y="1"/>
                    <a:pt x="2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1064;p62">
              <a:extLst>
                <a:ext uri="{FF2B5EF4-FFF2-40B4-BE49-F238E27FC236}">
                  <a16:creationId xmlns:a16="http://schemas.microsoft.com/office/drawing/2014/main" id="{96F8F465-0606-EFD6-F3F5-D84EF21FC52B}"/>
                </a:ext>
              </a:extLst>
            </p:cNvPr>
            <p:cNvSpPr/>
            <p:nvPr/>
          </p:nvSpPr>
          <p:spPr>
            <a:xfrm>
              <a:off x="4410788" y="1471339"/>
              <a:ext cx="290799" cy="356749"/>
            </a:xfrm>
            <a:custGeom>
              <a:avLst/>
              <a:gdLst/>
              <a:ahLst/>
              <a:cxnLst/>
              <a:rect l="l" t="t" r="r" b="b"/>
              <a:pathLst>
                <a:path w="10243" h="12566" extrusionOk="0">
                  <a:moveTo>
                    <a:pt x="7150" y="7659"/>
                  </a:moveTo>
                  <a:lnTo>
                    <a:pt x="7464" y="7914"/>
                  </a:lnTo>
                  <a:lnTo>
                    <a:pt x="7081" y="8298"/>
                  </a:lnTo>
                  <a:lnTo>
                    <a:pt x="6824" y="7983"/>
                  </a:lnTo>
                  <a:cubicBezTo>
                    <a:pt x="6941" y="7883"/>
                    <a:pt x="7050" y="7774"/>
                    <a:pt x="7150" y="7659"/>
                  </a:cubicBezTo>
                  <a:close/>
                  <a:moveTo>
                    <a:pt x="4839" y="2991"/>
                  </a:moveTo>
                  <a:cubicBezTo>
                    <a:pt x="6317" y="2991"/>
                    <a:pt x="7519" y="4194"/>
                    <a:pt x="7519" y="5672"/>
                  </a:cubicBezTo>
                  <a:cubicBezTo>
                    <a:pt x="7519" y="7150"/>
                    <a:pt x="6317" y="8352"/>
                    <a:pt x="4839" y="8352"/>
                  </a:cubicBezTo>
                  <a:cubicBezTo>
                    <a:pt x="3361" y="8352"/>
                    <a:pt x="2158" y="7150"/>
                    <a:pt x="2158" y="5672"/>
                  </a:cubicBezTo>
                  <a:cubicBezTo>
                    <a:pt x="2158" y="4194"/>
                    <a:pt x="3361" y="2991"/>
                    <a:pt x="4839" y="2991"/>
                  </a:cubicBezTo>
                  <a:close/>
                  <a:moveTo>
                    <a:pt x="7980" y="7975"/>
                  </a:moveTo>
                  <a:cubicBezTo>
                    <a:pt x="8015" y="7975"/>
                    <a:pt x="8049" y="7988"/>
                    <a:pt x="8076" y="8014"/>
                  </a:cubicBezTo>
                  <a:lnTo>
                    <a:pt x="8182" y="8120"/>
                  </a:lnTo>
                  <a:cubicBezTo>
                    <a:pt x="8208" y="8146"/>
                    <a:pt x="8221" y="8180"/>
                    <a:pt x="8221" y="8216"/>
                  </a:cubicBezTo>
                  <a:cubicBezTo>
                    <a:pt x="8221" y="8241"/>
                    <a:pt x="8214" y="8264"/>
                    <a:pt x="8201" y="8285"/>
                  </a:cubicBezTo>
                  <a:cubicBezTo>
                    <a:pt x="8198" y="8289"/>
                    <a:pt x="8198" y="8291"/>
                    <a:pt x="8182" y="8311"/>
                  </a:cubicBezTo>
                  <a:lnTo>
                    <a:pt x="7479" y="9014"/>
                  </a:lnTo>
                  <a:cubicBezTo>
                    <a:pt x="7459" y="9031"/>
                    <a:pt x="7429" y="9050"/>
                    <a:pt x="7390" y="9050"/>
                  </a:cubicBezTo>
                  <a:cubicBezTo>
                    <a:pt x="7359" y="9050"/>
                    <a:pt x="7323" y="9039"/>
                    <a:pt x="7281" y="9007"/>
                  </a:cubicBezTo>
                  <a:lnTo>
                    <a:pt x="7182" y="8908"/>
                  </a:lnTo>
                  <a:cubicBezTo>
                    <a:pt x="7130" y="8856"/>
                    <a:pt x="7130" y="8772"/>
                    <a:pt x="7181" y="8719"/>
                  </a:cubicBezTo>
                  <a:cubicBezTo>
                    <a:pt x="7211" y="8687"/>
                    <a:pt x="7847" y="8052"/>
                    <a:pt x="7885" y="8014"/>
                  </a:cubicBezTo>
                  <a:cubicBezTo>
                    <a:pt x="7912" y="7988"/>
                    <a:pt x="7946" y="7975"/>
                    <a:pt x="7980" y="7975"/>
                  </a:cubicBezTo>
                  <a:close/>
                  <a:moveTo>
                    <a:pt x="8353" y="8659"/>
                  </a:moveTo>
                  <a:lnTo>
                    <a:pt x="9708" y="9867"/>
                  </a:lnTo>
                  <a:cubicBezTo>
                    <a:pt x="9889" y="10024"/>
                    <a:pt x="9933" y="10359"/>
                    <a:pt x="9727" y="10562"/>
                  </a:cubicBezTo>
                  <a:cubicBezTo>
                    <a:pt x="9644" y="10648"/>
                    <a:pt x="9517" y="10697"/>
                    <a:pt x="9387" y="10697"/>
                  </a:cubicBezTo>
                  <a:cubicBezTo>
                    <a:pt x="9259" y="10697"/>
                    <a:pt x="9128" y="10649"/>
                    <a:pt x="9034" y="10541"/>
                  </a:cubicBezTo>
                  <a:lnTo>
                    <a:pt x="7826" y="9187"/>
                  </a:lnTo>
                  <a:lnTo>
                    <a:pt x="8353" y="8659"/>
                  </a:lnTo>
                  <a:close/>
                  <a:moveTo>
                    <a:pt x="675" y="0"/>
                  </a:moveTo>
                  <a:cubicBezTo>
                    <a:pt x="303" y="0"/>
                    <a:pt x="0" y="303"/>
                    <a:pt x="0" y="675"/>
                  </a:cubicBezTo>
                  <a:lnTo>
                    <a:pt x="0" y="9996"/>
                  </a:lnTo>
                  <a:cubicBezTo>
                    <a:pt x="0" y="10098"/>
                    <a:pt x="82" y="10180"/>
                    <a:pt x="184" y="10180"/>
                  </a:cubicBezTo>
                  <a:cubicBezTo>
                    <a:pt x="286" y="10180"/>
                    <a:pt x="368" y="10098"/>
                    <a:pt x="368" y="9996"/>
                  </a:cubicBezTo>
                  <a:lnTo>
                    <a:pt x="368" y="675"/>
                  </a:lnTo>
                  <a:cubicBezTo>
                    <a:pt x="368" y="506"/>
                    <a:pt x="506" y="368"/>
                    <a:pt x="675" y="368"/>
                  </a:cubicBezTo>
                  <a:lnTo>
                    <a:pt x="8766" y="368"/>
                  </a:lnTo>
                  <a:cubicBezTo>
                    <a:pt x="8934" y="368"/>
                    <a:pt x="9073" y="506"/>
                    <a:pt x="9073" y="675"/>
                  </a:cubicBezTo>
                  <a:lnTo>
                    <a:pt x="9073" y="8807"/>
                  </a:lnTo>
                  <a:lnTo>
                    <a:pt x="8568" y="8359"/>
                  </a:lnTo>
                  <a:cubicBezTo>
                    <a:pt x="8582" y="8312"/>
                    <a:pt x="8589" y="8264"/>
                    <a:pt x="8589" y="8216"/>
                  </a:cubicBezTo>
                  <a:cubicBezTo>
                    <a:pt x="8589" y="8081"/>
                    <a:pt x="8537" y="7954"/>
                    <a:pt x="8442" y="7860"/>
                  </a:cubicBezTo>
                  <a:lnTo>
                    <a:pt x="8336" y="7754"/>
                  </a:lnTo>
                  <a:cubicBezTo>
                    <a:pt x="8238" y="7656"/>
                    <a:pt x="8109" y="7607"/>
                    <a:pt x="7980" y="7607"/>
                  </a:cubicBezTo>
                  <a:cubicBezTo>
                    <a:pt x="7899" y="7607"/>
                    <a:pt x="7817" y="7626"/>
                    <a:pt x="7743" y="7666"/>
                  </a:cubicBezTo>
                  <a:lnTo>
                    <a:pt x="7373" y="7365"/>
                  </a:lnTo>
                  <a:cubicBezTo>
                    <a:pt x="7698" y="6880"/>
                    <a:pt x="7887" y="6298"/>
                    <a:pt x="7887" y="5672"/>
                  </a:cubicBezTo>
                  <a:cubicBezTo>
                    <a:pt x="7887" y="5314"/>
                    <a:pt x="7825" y="4969"/>
                    <a:pt x="7711" y="4650"/>
                  </a:cubicBezTo>
                  <a:lnTo>
                    <a:pt x="8077" y="4650"/>
                  </a:lnTo>
                  <a:cubicBezTo>
                    <a:pt x="8180" y="4650"/>
                    <a:pt x="8261" y="4568"/>
                    <a:pt x="8261" y="4466"/>
                  </a:cubicBezTo>
                  <a:cubicBezTo>
                    <a:pt x="8261" y="4364"/>
                    <a:pt x="8180" y="4282"/>
                    <a:pt x="8077" y="4282"/>
                  </a:cubicBezTo>
                  <a:lnTo>
                    <a:pt x="7552" y="4282"/>
                  </a:lnTo>
                  <a:cubicBezTo>
                    <a:pt x="7477" y="4136"/>
                    <a:pt x="7390" y="3996"/>
                    <a:pt x="7293" y="3865"/>
                  </a:cubicBezTo>
                  <a:lnTo>
                    <a:pt x="8077" y="3865"/>
                  </a:lnTo>
                  <a:cubicBezTo>
                    <a:pt x="8180" y="3865"/>
                    <a:pt x="8261" y="3782"/>
                    <a:pt x="8261" y="3681"/>
                  </a:cubicBezTo>
                  <a:cubicBezTo>
                    <a:pt x="8261" y="3579"/>
                    <a:pt x="8180" y="3497"/>
                    <a:pt x="8077" y="3497"/>
                  </a:cubicBezTo>
                  <a:lnTo>
                    <a:pt x="6972" y="3497"/>
                  </a:lnTo>
                  <a:cubicBezTo>
                    <a:pt x="6812" y="3339"/>
                    <a:pt x="6633" y="3199"/>
                    <a:pt x="6441" y="3079"/>
                  </a:cubicBezTo>
                  <a:lnTo>
                    <a:pt x="8078" y="3079"/>
                  </a:lnTo>
                  <a:cubicBezTo>
                    <a:pt x="8180" y="3079"/>
                    <a:pt x="8262" y="2997"/>
                    <a:pt x="8262" y="2895"/>
                  </a:cubicBezTo>
                  <a:cubicBezTo>
                    <a:pt x="8262" y="2794"/>
                    <a:pt x="8180" y="2711"/>
                    <a:pt x="8078" y="2711"/>
                  </a:cubicBezTo>
                  <a:lnTo>
                    <a:pt x="5594" y="2711"/>
                  </a:lnTo>
                  <a:cubicBezTo>
                    <a:pt x="5393" y="2677"/>
                    <a:pt x="5125" y="2623"/>
                    <a:pt x="4878" y="2623"/>
                  </a:cubicBezTo>
                  <a:cubicBezTo>
                    <a:pt x="4865" y="2623"/>
                    <a:pt x="4852" y="2623"/>
                    <a:pt x="4839" y="2623"/>
                  </a:cubicBezTo>
                  <a:cubicBezTo>
                    <a:pt x="4584" y="2623"/>
                    <a:pt x="4125" y="2711"/>
                    <a:pt x="4112" y="2711"/>
                  </a:cubicBezTo>
                  <a:lnTo>
                    <a:pt x="1916" y="2711"/>
                  </a:lnTo>
                  <a:cubicBezTo>
                    <a:pt x="1815" y="2711"/>
                    <a:pt x="1732" y="2794"/>
                    <a:pt x="1732" y="2895"/>
                  </a:cubicBezTo>
                  <a:cubicBezTo>
                    <a:pt x="1732" y="2997"/>
                    <a:pt x="1815" y="3079"/>
                    <a:pt x="1916" y="3079"/>
                  </a:cubicBezTo>
                  <a:lnTo>
                    <a:pt x="3236" y="3079"/>
                  </a:lnTo>
                  <a:cubicBezTo>
                    <a:pt x="3044" y="3199"/>
                    <a:pt x="2866" y="3339"/>
                    <a:pt x="2705" y="3497"/>
                  </a:cubicBezTo>
                  <a:lnTo>
                    <a:pt x="1363" y="3497"/>
                  </a:lnTo>
                  <a:cubicBezTo>
                    <a:pt x="1262" y="3497"/>
                    <a:pt x="1179" y="3579"/>
                    <a:pt x="1179" y="3681"/>
                  </a:cubicBezTo>
                  <a:cubicBezTo>
                    <a:pt x="1179" y="3782"/>
                    <a:pt x="1262" y="3865"/>
                    <a:pt x="1363" y="3865"/>
                  </a:cubicBezTo>
                  <a:lnTo>
                    <a:pt x="2386" y="3865"/>
                  </a:lnTo>
                  <a:cubicBezTo>
                    <a:pt x="2288" y="3996"/>
                    <a:pt x="2202" y="4136"/>
                    <a:pt x="2126" y="4282"/>
                  </a:cubicBezTo>
                  <a:lnTo>
                    <a:pt x="1363" y="4282"/>
                  </a:lnTo>
                  <a:cubicBezTo>
                    <a:pt x="1262" y="4282"/>
                    <a:pt x="1179" y="4364"/>
                    <a:pt x="1179" y="4466"/>
                  </a:cubicBezTo>
                  <a:cubicBezTo>
                    <a:pt x="1179" y="4568"/>
                    <a:pt x="1262" y="4650"/>
                    <a:pt x="1363" y="4650"/>
                  </a:cubicBezTo>
                  <a:lnTo>
                    <a:pt x="1967" y="4650"/>
                  </a:lnTo>
                  <a:cubicBezTo>
                    <a:pt x="1918" y="4785"/>
                    <a:pt x="1879" y="4925"/>
                    <a:pt x="1850" y="5068"/>
                  </a:cubicBezTo>
                  <a:lnTo>
                    <a:pt x="1363" y="5068"/>
                  </a:lnTo>
                  <a:cubicBezTo>
                    <a:pt x="1262" y="5068"/>
                    <a:pt x="1179" y="5150"/>
                    <a:pt x="1179" y="5252"/>
                  </a:cubicBezTo>
                  <a:cubicBezTo>
                    <a:pt x="1179" y="5353"/>
                    <a:pt x="1262" y="5436"/>
                    <a:pt x="1363" y="5436"/>
                  </a:cubicBezTo>
                  <a:lnTo>
                    <a:pt x="1799" y="5436"/>
                  </a:lnTo>
                  <a:cubicBezTo>
                    <a:pt x="1793" y="5513"/>
                    <a:pt x="1790" y="5593"/>
                    <a:pt x="1790" y="5672"/>
                  </a:cubicBezTo>
                  <a:cubicBezTo>
                    <a:pt x="1790" y="5732"/>
                    <a:pt x="1792" y="5793"/>
                    <a:pt x="1796" y="5852"/>
                  </a:cubicBezTo>
                  <a:lnTo>
                    <a:pt x="1363" y="5852"/>
                  </a:lnTo>
                  <a:cubicBezTo>
                    <a:pt x="1262" y="5852"/>
                    <a:pt x="1179" y="5935"/>
                    <a:pt x="1179" y="6036"/>
                  </a:cubicBezTo>
                  <a:cubicBezTo>
                    <a:pt x="1179" y="6139"/>
                    <a:pt x="1262" y="6220"/>
                    <a:pt x="1363" y="6220"/>
                  </a:cubicBezTo>
                  <a:lnTo>
                    <a:pt x="1840" y="6220"/>
                  </a:lnTo>
                  <a:cubicBezTo>
                    <a:pt x="1865" y="6364"/>
                    <a:pt x="1902" y="6503"/>
                    <a:pt x="1947" y="6638"/>
                  </a:cubicBezTo>
                  <a:lnTo>
                    <a:pt x="1363" y="6638"/>
                  </a:lnTo>
                  <a:cubicBezTo>
                    <a:pt x="1262" y="6638"/>
                    <a:pt x="1179" y="6721"/>
                    <a:pt x="1179" y="6822"/>
                  </a:cubicBezTo>
                  <a:cubicBezTo>
                    <a:pt x="1179" y="6923"/>
                    <a:pt x="1262" y="7006"/>
                    <a:pt x="1363" y="7006"/>
                  </a:cubicBezTo>
                  <a:lnTo>
                    <a:pt x="2098" y="7006"/>
                  </a:lnTo>
                  <a:cubicBezTo>
                    <a:pt x="2169" y="7152"/>
                    <a:pt x="2252" y="7291"/>
                    <a:pt x="2345" y="7424"/>
                  </a:cubicBezTo>
                  <a:lnTo>
                    <a:pt x="1916" y="7424"/>
                  </a:lnTo>
                  <a:cubicBezTo>
                    <a:pt x="1815" y="7424"/>
                    <a:pt x="1732" y="7506"/>
                    <a:pt x="1732" y="7608"/>
                  </a:cubicBezTo>
                  <a:cubicBezTo>
                    <a:pt x="1732" y="7709"/>
                    <a:pt x="1815" y="7792"/>
                    <a:pt x="1916" y="7792"/>
                  </a:cubicBezTo>
                  <a:lnTo>
                    <a:pt x="2650" y="7792"/>
                  </a:lnTo>
                  <a:cubicBezTo>
                    <a:pt x="2801" y="7948"/>
                    <a:pt x="2969" y="8088"/>
                    <a:pt x="3151" y="8209"/>
                  </a:cubicBezTo>
                  <a:lnTo>
                    <a:pt x="1363" y="8209"/>
                  </a:lnTo>
                  <a:cubicBezTo>
                    <a:pt x="1262" y="8209"/>
                    <a:pt x="1179" y="8291"/>
                    <a:pt x="1179" y="8393"/>
                  </a:cubicBezTo>
                  <a:cubicBezTo>
                    <a:pt x="1179" y="8494"/>
                    <a:pt x="1262" y="8577"/>
                    <a:pt x="1363" y="8577"/>
                  </a:cubicBezTo>
                  <a:lnTo>
                    <a:pt x="3893" y="8577"/>
                  </a:lnTo>
                  <a:cubicBezTo>
                    <a:pt x="4150" y="8643"/>
                    <a:pt x="4485" y="8721"/>
                    <a:pt x="4798" y="8721"/>
                  </a:cubicBezTo>
                  <a:cubicBezTo>
                    <a:pt x="4812" y="8721"/>
                    <a:pt x="4826" y="8721"/>
                    <a:pt x="4839" y="8720"/>
                  </a:cubicBezTo>
                  <a:cubicBezTo>
                    <a:pt x="5465" y="8720"/>
                    <a:pt x="6047" y="8530"/>
                    <a:pt x="6532" y="8205"/>
                  </a:cubicBezTo>
                  <a:lnTo>
                    <a:pt x="6833" y="8577"/>
                  </a:lnTo>
                  <a:cubicBezTo>
                    <a:pt x="6764" y="8706"/>
                    <a:pt x="6757" y="8859"/>
                    <a:pt x="6809" y="8994"/>
                  </a:cubicBezTo>
                  <a:lnTo>
                    <a:pt x="1363" y="8994"/>
                  </a:lnTo>
                  <a:cubicBezTo>
                    <a:pt x="1262" y="8994"/>
                    <a:pt x="1179" y="9077"/>
                    <a:pt x="1179" y="9178"/>
                  </a:cubicBezTo>
                  <a:cubicBezTo>
                    <a:pt x="1179" y="9280"/>
                    <a:pt x="1262" y="9362"/>
                    <a:pt x="1363" y="9362"/>
                  </a:cubicBezTo>
                  <a:lnTo>
                    <a:pt x="7148" y="9362"/>
                  </a:lnTo>
                  <a:cubicBezTo>
                    <a:pt x="7219" y="9401"/>
                    <a:pt x="7300" y="9420"/>
                    <a:pt x="7384" y="9420"/>
                  </a:cubicBezTo>
                  <a:cubicBezTo>
                    <a:pt x="7432" y="9420"/>
                    <a:pt x="7479" y="9414"/>
                    <a:pt x="7524" y="9401"/>
                  </a:cubicBezTo>
                  <a:lnTo>
                    <a:pt x="8760" y="10786"/>
                  </a:lnTo>
                  <a:cubicBezTo>
                    <a:pt x="8848" y="10884"/>
                    <a:pt x="8954" y="10960"/>
                    <a:pt x="9073" y="11007"/>
                  </a:cubicBezTo>
                  <a:lnTo>
                    <a:pt x="9073" y="11890"/>
                  </a:lnTo>
                  <a:cubicBezTo>
                    <a:pt x="9073" y="12060"/>
                    <a:pt x="8935" y="12197"/>
                    <a:pt x="8766" y="12197"/>
                  </a:cubicBezTo>
                  <a:lnTo>
                    <a:pt x="675" y="12197"/>
                  </a:lnTo>
                  <a:cubicBezTo>
                    <a:pt x="506" y="12197"/>
                    <a:pt x="368" y="12060"/>
                    <a:pt x="368" y="11890"/>
                  </a:cubicBezTo>
                  <a:lnTo>
                    <a:pt x="368" y="10857"/>
                  </a:lnTo>
                  <a:cubicBezTo>
                    <a:pt x="368" y="10756"/>
                    <a:pt x="286" y="10673"/>
                    <a:pt x="184" y="10673"/>
                  </a:cubicBezTo>
                  <a:cubicBezTo>
                    <a:pt x="83" y="10673"/>
                    <a:pt x="0" y="10756"/>
                    <a:pt x="0" y="10857"/>
                  </a:cubicBezTo>
                  <a:lnTo>
                    <a:pt x="0" y="11890"/>
                  </a:lnTo>
                  <a:cubicBezTo>
                    <a:pt x="0" y="12263"/>
                    <a:pt x="303" y="12566"/>
                    <a:pt x="675" y="12566"/>
                  </a:cubicBezTo>
                  <a:lnTo>
                    <a:pt x="8766" y="12566"/>
                  </a:lnTo>
                  <a:cubicBezTo>
                    <a:pt x="9138" y="12566"/>
                    <a:pt x="9441" y="12263"/>
                    <a:pt x="9441" y="11890"/>
                  </a:cubicBezTo>
                  <a:lnTo>
                    <a:pt x="9441" y="11067"/>
                  </a:lnTo>
                  <a:cubicBezTo>
                    <a:pt x="9648" y="11055"/>
                    <a:pt x="9840" y="10969"/>
                    <a:pt x="9988" y="10821"/>
                  </a:cubicBezTo>
                  <a:cubicBezTo>
                    <a:pt x="10154" y="10655"/>
                    <a:pt x="10242" y="10434"/>
                    <a:pt x="10235" y="10199"/>
                  </a:cubicBezTo>
                  <a:lnTo>
                    <a:pt x="10235" y="10199"/>
                  </a:lnTo>
                  <a:lnTo>
                    <a:pt x="10235" y="10200"/>
                  </a:lnTo>
                  <a:cubicBezTo>
                    <a:pt x="10229" y="9965"/>
                    <a:pt x="10129" y="9749"/>
                    <a:pt x="9953" y="9593"/>
                  </a:cubicBezTo>
                  <a:lnTo>
                    <a:pt x="9441" y="9136"/>
                  </a:lnTo>
                  <a:lnTo>
                    <a:pt x="9441" y="675"/>
                  </a:lnTo>
                  <a:cubicBezTo>
                    <a:pt x="9441" y="303"/>
                    <a:pt x="9138" y="0"/>
                    <a:pt x="8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1065;p62">
              <a:extLst>
                <a:ext uri="{FF2B5EF4-FFF2-40B4-BE49-F238E27FC236}">
                  <a16:creationId xmlns:a16="http://schemas.microsoft.com/office/drawing/2014/main" id="{7830442F-B612-8A12-D7A0-2C3F7D9FDE2D}"/>
                </a:ext>
              </a:extLst>
            </p:cNvPr>
            <p:cNvSpPr/>
            <p:nvPr/>
          </p:nvSpPr>
          <p:spPr>
            <a:xfrm>
              <a:off x="4480005" y="1564178"/>
              <a:ext cx="136329" cy="136357"/>
            </a:xfrm>
            <a:custGeom>
              <a:avLst/>
              <a:gdLst/>
              <a:ahLst/>
              <a:cxnLst/>
              <a:rect l="l" t="t" r="r" b="b"/>
              <a:pathLst>
                <a:path w="4802" h="4803" extrusionOk="0">
                  <a:moveTo>
                    <a:pt x="2401" y="1"/>
                  </a:moveTo>
                  <a:lnTo>
                    <a:pt x="2401" y="2"/>
                  </a:lnTo>
                  <a:cubicBezTo>
                    <a:pt x="1077" y="2"/>
                    <a:pt x="0" y="1078"/>
                    <a:pt x="0" y="2402"/>
                  </a:cubicBezTo>
                  <a:cubicBezTo>
                    <a:pt x="0" y="2994"/>
                    <a:pt x="217" y="3562"/>
                    <a:pt x="611" y="4003"/>
                  </a:cubicBezTo>
                  <a:cubicBezTo>
                    <a:pt x="648" y="4043"/>
                    <a:pt x="698" y="4064"/>
                    <a:pt x="749" y="4064"/>
                  </a:cubicBezTo>
                  <a:cubicBezTo>
                    <a:pt x="792" y="4064"/>
                    <a:pt x="836" y="4049"/>
                    <a:pt x="871" y="4017"/>
                  </a:cubicBezTo>
                  <a:cubicBezTo>
                    <a:pt x="947" y="3949"/>
                    <a:pt x="954" y="3833"/>
                    <a:pt x="885" y="3757"/>
                  </a:cubicBezTo>
                  <a:cubicBezTo>
                    <a:pt x="551" y="3385"/>
                    <a:pt x="368" y="2903"/>
                    <a:pt x="368" y="2402"/>
                  </a:cubicBezTo>
                  <a:cubicBezTo>
                    <a:pt x="368" y="1282"/>
                    <a:pt x="1279" y="370"/>
                    <a:pt x="2400" y="370"/>
                  </a:cubicBezTo>
                  <a:cubicBezTo>
                    <a:pt x="3521" y="370"/>
                    <a:pt x="4433" y="1282"/>
                    <a:pt x="4433" y="2402"/>
                  </a:cubicBezTo>
                  <a:cubicBezTo>
                    <a:pt x="4433" y="3523"/>
                    <a:pt x="3521" y="4434"/>
                    <a:pt x="2400" y="4434"/>
                  </a:cubicBezTo>
                  <a:cubicBezTo>
                    <a:pt x="2091" y="4434"/>
                    <a:pt x="1793" y="4367"/>
                    <a:pt x="1516" y="4232"/>
                  </a:cubicBezTo>
                  <a:cubicBezTo>
                    <a:pt x="1490" y="4220"/>
                    <a:pt x="1463" y="4214"/>
                    <a:pt x="1436" y="4214"/>
                  </a:cubicBezTo>
                  <a:cubicBezTo>
                    <a:pt x="1368" y="4214"/>
                    <a:pt x="1302" y="4252"/>
                    <a:pt x="1270" y="4318"/>
                  </a:cubicBezTo>
                  <a:cubicBezTo>
                    <a:pt x="1227" y="4409"/>
                    <a:pt x="1265" y="4520"/>
                    <a:pt x="1356" y="4564"/>
                  </a:cubicBezTo>
                  <a:cubicBezTo>
                    <a:pt x="1683" y="4722"/>
                    <a:pt x="2034" y="4802"/>
                    <a:pt x="2401" y="4802"/>
                  </a:cubicBezTo>
                  <a:cubicBezTo>
                    <a:pt x="3724" y="4802"/>
                    <a:pt x="4802" y="3726"/>
                    <a:pt x="4802" y="2401"/>
                  </a:cubicBezTo>
                  <a:cubicBezTo>
                    <a:pt x="4802" y="1078"/>
                    <a:pt x="3724" y="1"/>
                    <a:pt x="2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1066;p62">
              <a:extLst>
                <a:ext uri="{FF2B5EF4-FFF2-40B4-BE49-F238E27FC236}">
                  <a16:creationId xmlns:a16="http://schemas.microsoft.com/office/drawing/2014/main" id="{D87642C2-A7FE-9466-1874-153FE27CCA4B}"/>
                </a:ext>
              </a:extLst>
            </p:cNvPr>
            <p:cNvSpPr/>
            <p:nvPr/>
          </p:nvSpPr>
          <p:spPr>
            <a:xfrm>
              <a:off x="4496017" y="1598786"/>
              <a:ext cx="100075" cy="72764"/>
            </a:xfrm>
            <a:custGeom>
              <a:avLst/>
              <a:gdLst/>
              <a:ahLst/>
              <a:cxnLst/>
              <a:rect l="l" t="t" r="r" b="b"/>
              <a:pathLst>
                <a:path w="3525" h="2563" extrusionOk="0">
                  <a:moveTo>
                    <a:pt x="2909" y="1"/>
                  </a:moveTo>
                  <a:cubicBezTo>
                    <a:pt x="2767" y="1"/>
                    <a:pt x="2625" y="54"/>
                    <a:pt x="2517" y="162"/>
                  </a:cubicBezTo>
                  <a:lnTo>
                    <a:pt x="1450" y="1229"/>
                  </a:lnTo>
                  <a:lnTo>
                    <a:pt x="1008" y="786"/>
                  </a:lnTo>
                  <a:cubicBezTo>
                    <a:pt x="900" y="679"/>
                    <a:pt x="758" y="625"/>
                    <a:pt x="617" y="625"/>
                  </a:cubicBezTo>
                  <a:cubicBezTo>
                    <a:pt x="475" y="625"/>
                    <a:pt x="334" y="679"/>
                    <a:pt x="226" y="786"/>
                  </a:cubicBezTo>
                  <a:cubicBezTo>
                    <a:pt x="31" y="976"/>
                    <a:pt x="1" y="1348"/>
                    <a:pt x="226" y="1568"/>
                  </a:cubicBezTo>
                  <a:lnTo>
                    <a:pt x="1060" y="2401"/>
                  </a:lnTo>
                  <a:cubicBezTo>
                    <a:pt x="1164" y="2505"/>
                    <a:pt x="1302" y="2563"/>
                    <a:pt x="1450" y="2563"/>
                  </a:cubicBezTo>
                  <a:cubicBezTo>
                    <a:pt x="1598" y="2563"/>
                    <a:pt x="1737" y="2505"/>
                    <a:pt x="1841" y="2400"/>
                  </a:cubicBezTo>
                  <a:lnTo>
                    <a:pt x="2296" y="1945"/>
                  </a:lnTo>
                  <a:cubicBezTo>
                    <a:pt x="2368" y="1873"/>
                    <a:pt x="2368" y="1757"/>
                    <a:pt x="2296" y="1685"/>
                  </a:cubicBezTo>
                  <a:cubicBezTo>
                    <a:pt x="2260" y="1649"/>
                    <a:pt x="2213" y="1631"/>
                    <a:pt x="2166" y="1631"/>
                  </a:cubicBezTo>
                  <a:cubicBezTo>
                    <a:pt x="2119" y="1631"/>
                    <a:pt x="2072" y="1649"/>
                    <a:pt x="2037" y="1685"/>
                  </a:cubicBezTo>
                  <a:lnTo>
                    <a:pt x="1581" y="2141"/>
                  </a:lnTo>
                  <a:cubicBezTo>
                    <a:pt x="1545" y="2175"/>
                    <a:pt x="1500" y="2195"/>
                    <a:pt x="1450" y="2195"/>
                  </a:cubicBezTo>
                  <a:cubicBezTo>
                    <a:pt x="1401" y="2195"/>
                    <a:pt x="1355" y="2175"/>
                    <a:pt x="1320" y="2141"/>
                  </a:cubicBezTo>
                  <a:lnTo>
                    <a:pt x="487" y="1307"/>
                  </a:lnTo>
                  <a:cubicBezTo>
                    <a:pt x="435" y="1253"/>
                    <a:pt x="403" y="1140"/>
                    <a:pt x="487" y="1047"/>
                  </a:cubicBezTo>
                  <a:cubicBezTo>
                    <a:pt x="523" y="1011"/>
                    <a:pt x="570" y="993"/>
                    <a:pt x="617" y="993"/>
                  </a:cubicBezTo>
                  <a:cubicBezTo>
                    <a:pt x="665" y="993"/>
                    <a:pt x="712" y="1011"/>
                    <a:pt x="747" y="1047"/>
                  </a:cubicBezTo>
                  <a:lnTo>
                    <a:pt x="1320" y="1620"/>
                  </a:lnTo>
                  <a:cubicBezTo>
                    <a:pt x="1356" y="1656"/>
                    <a:pt x="1404" y="1674"/>
                    <a:pt x="1451" y="1674"/>
                  </a:cubicBezTo>
                  <a:cubicBezTo>
                    <a:pt x="1498" y="1674"/>
                    <a:pt x="1545" y="1656"/>
                    <a:pt x="1581" y="1620"/>
                  </a:cubicBezTo>
                  <a:lnTo>
                    <a:pt x="2779" y="422"/>
                  </a:lnTo>
                  <a:cubicBezTo>
                    <a:pt x="2815" y="386"/>
                    <a:pt x="2862" y="368"/>
                    <a:pt x="2909" y="368"/>
                  </a:cubicBezTo>
                  <a:cubicBezTo>
                    <a:pt x="2956" y="368"/>
                    <a:pt x="3003" y="386"/>
                    <a:pt x="3038" y="422"/>
                  </a:cubicBezTo>
                  <a:cubicBezTo>
                    <a:pt x="3091" y="477"/>
                    <a:pt x="3122" y="590"/>
                    <a:pt x="3038" y="682"/>
                  </a:cubicBezTo>
                  <a:lnTo>
                    <a:pt x="2646" y="1076"/>
                  </a:lnTo>
                  <a:cubicBezTo>
                    <a:pt x="2573" y="1148"/>
                    <a:pt x="2573" y="1264"/>
                    <a:pt x="2646" y="1336"/>
                  </a:cubicBezTo>
                  <a:cubicBezTo>
                    <a:pt x="2681" y="1372"/>
                    <a:pt x="2728" y="1390"/>
                    <a:pt x="2775" y="1390"/>
                  </a:cubicBezTo>
                  <a:cubicBezTo>
                    <a:pt x="2822" y="1390"/>
                    <a:pt x="2869" y="1372"/>
                    <a:pt x="2905" y="1336"/>
                  </a:cubicBezTo>
                  <a:lnTo>
                    <a:pt x="3299" y="942"/>
                  </a:lnTo>
                  <a:cubicBezTo>
                    <a:pt x="3494" y="754"/>
                    <a:pt x="3524" y="381"/>
                    <a:pt x="3299" y="162"/>
                  </a:cubicBezTo>
                  <a:cubicBezTo>
                    <a:pt x="3191" y="54"/>
                    <a:pt x="3050" y="1"/>
                    <a:pt x="2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89" name="TextBox 788">
            <a:extLst>
              <a:ext uri="{FF2B5EF4-FFF2-40B4-BE49-F238E27FC236}">
                <a16:creationId xmlns:a16="http://schemas.microsoft.com/office/drawing/2014/main" id="{9BDC489F-65EB-A7C9-A96E-1E1939C85FFC}"/>
              </a:ext>
            </a:extLst>
          </p:cNvPr>
          <p:cNvSpPr txBox="1"/>
          <p:nvPr/>
        </p:nvSpPr>
        <p:spPr>
          <a:xfrm>
            <a:off x="530586" y="2483955"/>
            <a:ext cx="25032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В цьому розділі досліджуються два основних питання політичної науки: "</a:t>
            </a:r>
            <a:r>
              <a:rPr lang="ru-RU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Хто управляє?" </a:t>
            </a:r>
            <a:r>
              <a:rPr lang="ru-RU" b="0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і "</a:t>
            </a:r>
            <a:r>
              <a:rPr lang="ru-RU" b="1" i="0" noProof="1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На скільки добре?". </a:t>
            </a:r>
            <a:endParaRPr lang="ru-RU" b="1" noProof="1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90" name="Google Shape;1037;p62">
            <a:extLst>
              <a:ext uri="{FF2B5EF4-FFF2-40B4-BE49-F238E27FC236}">
                <a16:creationId xmlns:a16="http://schemas.microsoft.com/office/drawing/2014/main" id="{C5307B25-7FBE-5C7E-A91D-D49B8D04DE96}"/>
              </a:ext>
            </a:extLst>
          </p:cNvPr>
          <p:cNvSpPr/>
          <p:nvPr/>
        </p:nvSpPr>
        <p:spPr>
          <a:xfrm>
            <a:off x="1333256" y="1792352"/>
            <a:ext cx="822600" cy="646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91" name="Google Shape;1067;p62">
            <a:extLst>
              <a:ext uri="{FF2B5EF4-FFF2-40B4-BE49-F238E27FC236}">
                <a16:creationId xmlns:a16="http://schemas.microsoft.com/office/drawing/2014/main" id="{5D9BE9A1-CD82-8822-72DD-F0086534FCC6}"/>
              </a:ext>
            </a:extLst>
          </p:cNvPr>
          <p:cNvGrpSpPr/>
          <p:nvPr/>
        </p:nvGrpSpPr>
        <p:grpSpPr>
          <a:xfrm>
            <a:off x="1552791" y="1965257"/>
            <a:ext cx="383530" cy="305134"/>
            <a:chOff x="1724155" y="2347655"/>
            <a:chExt cx="356806" cy="283872"/>
          </a:xfrm>
        </p:grpSpPr>
        <p:sp>
          <p:nvSpPr>
            <p:cNvPr id="792" name="Google Shape;1068;p62">
              <a:extLst>
                <a:ext uri="{FF2B5EF4-FFF2-40B4-BE49-F238E27FC236}">
                  <a16:creationId xmlns:a16="http://schemas.microsoft.com/office/drawing/2014/main" id="{C3381EE8-A1C3-1946-825B-BEAC58D36D3A}"/>
                </a:ext>
              </a:extLst>
            </p:cNvPr>
            <p:cNvSpPr/>
            <p:nvPr/>
          </p:nvSpPr>
          <p:spPr>
            <a:xfrm>
              <a:off x="1724155" y="2347655"/>
              <a:ext cx="356806" cy="283872"/>
            </a:xfrm>
            <a:custGeom>
              <a:avLst/>
              <a:gdLst/>
              <a:ahLst/>
              <a:cxnLst/>
              <a:rect l="l" t="t" r="r" b="b"/>
              <a:pathLst>
                <a:path w="12568" h="9999" extrusionOk="0">
                  <a:moveTo>
                    <a:pt x="7428" y="6265"/>
                  </a:moveTo>
                  <a:lnTo>
                    <a:pt x="7800" y="6567"/>
                  </a:lnTo>
                  <a:lnTo>
                    <a:pt x="7353" y="7014"/>
                  </a:lnTo>
                  <a:lnTo>
                    <a:pt x="7352" y="7014"/>
                  </a:lnTo>
                  <a:lnTo>
                    <a:pt x="7051" y="6643"/>
                  </a:lnTo>
                  <a:cubicBezTo>
                    <a:pt x="7186" y="6528"/>
                    <a:pt x="7313" y="6402"/>
                    <a:pt x="7428" y="6265"/>
                  </a:cubicBezTo>
                  <a:close/>
                  <a:moveTo>
                    <a:pt x="8335" y="6606"/>
                  </a:moveTo>
                  <a:cubicBezTo>
                    <a:pt x="8362" y="6606"/>
                    <a:pt x="8394" y="6616"/>
                    <a:pt x="8433" y="6645"/>
                  </a:cubicBezTo>
                  <a:lnTo>
                    <a:pt x="8592" y="6803"/>
                  </a:lnTo>
                  <a:cubicBezTo>
                    <a:pt x="8644" y="6855"/>
                    <a:pt x="8644" y="6941"/>
                    <a:pt x="8592" y="6993"/>
                  </a:cubicBezTo>
                  <a:lnTo>
                    <a:pt x="7781" y="7805"/>
                  </a:lnTo>
                  <a:cubicBezTo>
                    <a:pt x="7762" y="7817"/>
                    <a:pt x="7733" y="7843"/>
                    <a:pt x="7688" y="7843"/>
                  </a:cubicBezTo>
                  <a:cubicBezTo>
                    <a:pt x="7661" y="7843"/>
                    <a:pt x="7629" y="7833"/>
                    <a:pt x="7590" y="7805"/>
                  </a:cubicBezTo>
                  <a:lnTo>
                    <a:pt x="7432" y="7647"/>
                  </a:lnTo>
                  <a:cubicBezTo>
                    <a:pt x="7413" y="7617"/>
                    <a:pt x="7355" y="7559"/>
                    <a:pt x="7432" y="7456"/>
                  </a:cubicBezTo>
                  <a:lnTo>
                    <a:pt x="8242" y="6645"/>
                  </a:lnTo>
                  <a:cubicBezTo>
                    <a:pt x="8261" y="6633"/>
                    <a:pt x="8290" y="6606"/>
                    <a:pt x="8335" y="6606"/>
                  </a:cubicBezTo>
                  <a:close/>
                  <a:moveTo>
                    <a:pt x="6757" y="6866"/>
                  </a:moveTo>
                  <a:lnTo>
                    <a:pt x="7100" y="7287"/>
                  </a:lnTo>
                  <a:cubicBezTo>
                    <a:pt x="7050" y="7366"/>
                    <a:pt x="7024" y="7457"/>
                    <a:pt x="7024" y="7552"/>
                  </a:cubicBezTo>
                  <a:cubicBezTo>
                    <a:pt x="7024" y="7686"/>
                    <a:pt x="7076" y="7812"/>
                    <a:pt x="7171" y="7907"/>
                  </a:cubicBezTo>
                  <a:lnTo>
                    <a:pt x="7329" y="8066"/>
                  </a:lnTo>
                  <a:cubicBezTo>
                    <a:pt x="7424" y="8161"/>
                    <a:pt x="7550" y="8212"/>
                    <a:pt x="7685" y="8212"/>
                  </a:cubicBezTo>
                  <a:cubicBezTo>
                    <a:pt x="7743" y="8212"/>
                    <a:pt x="7799" y="8202"/>
                    <a:pt x="7851" y="8183"/>
                  </a:cubicBezTo>
                  <a:lnTo>
                    <a:pt x="7996" y="8346"/>
                  </a:lnTo>
                  <a:lnTo>
                    <a:pt x="6468" y="8346"/>
                  </a:lnTo>
                  <a:lnTo>
                    <a:pt x="6468" y="7041"/>
                  </a:lnTo>
                  <a:cubicBezTo>
                    <a:pt x="6568" y="6988"/>
                    <a:pt x="6664" y="6929"/>
                    <a:pt x="6757" y="6866"/>
                  </a:cubicBezTo>
                  <a:close/>
                  <a:moveTo>
                    <a:pt x="737" y="1105"/>
                  </a:moveTo>
                  <a:lnTo>
                    <a:pt x="737" y="8407"/>
                  </a:lnTo>
                  <a:cubicBezTo>
                    <a:pt x="737" y="8576"/>
                    <a:pt x="874" y="8714"/>
                    <a:pt x="1044" y="8714"/>
                  </a:cubicBezTo>
                  <a:lnTo>
                    <a:pt x="5548" y="8714"/>
                  </a:lnTo>
                  <a:lnTo>
                    <a:pt x="5548" y="9082"/>
                  </a:lnTo>
                  <a:lnTo>
                    <a:pt x="369" y="9082"/>
                  </a:lnTo>
                  <a:lnTo>
                    <a:pt x="369" y="1105"/>
                  </a:lnTo>
                  <a:close/>
                  <a:moveTo>
                    <a:pt x="8325" y="8714"/>
                  </a:moveTo>
                  <a:lnTo>
                    <a:pt x="8653" y="9082"/>
                  </a:lnTo>
                  <a:lnTo>
                    <a:pt x="7020" y="9082"/>
                  </a:lnTo>
                  <a:lnTo>
                    <a:pt x="7020" y="8714"/>
                  </a:lnTo>
                  <a:close/>
                  <a:moveTo>
                    <a:pt x="6652" y="8714"/>
                  </a:moveTo>
                  <a:lnTo>
                    <a:pt x="6652" y="9291"/>
                  </a:lnTo>
                  <a:cubicBezTo>
                    <a:pt x="6652" y="9325"/>
                    <a:pt x="6624" y="9352"/>
                    <a:pt x="6591" y="9352"/>
                  </a:cubicBezTo>
                  <a:lnTo>
                    <a:pt x="5977" y="9352"/>
                  </a:lnTo>
                  <a:cubicBezTo>
                    <a:pt x="5944" y="9352"/>
                    <a:pt x="5916" y="9325"/>
                    <a:pt x="5916" y="9291"/>
                  </a:cubicBezTo>
                  <a:lnTo>
                    <a:pt x="5916" y="8714"/>
                  </a:lnTo>
                  <a:close/>
                  <a:moveTo>
                    <a:pt x="11463" y="370"/>
                  </a:moveTo>
                  <a:lnTo>
                    <a:pt x="11463" y="6334"/>
                  </a:lnTo>
                  <a:cubicBezTo>
                    <a:pt x="11463" y="6436"/>
                    <a:pt x="11546" y="6518"/>
                    <a:pt x="11647" y="6518"/>
                  </a:cubicBezTo>
                  <a:cubicBezTo>
                    <a:pt x="11749" y="6518"/>
                    <a:pt x="11831" y="6435"/>
                    <a:pt x="11831" y="6334"/>
                  </a:cubicBezTo>
                  <a:lnTo>
                    <a:pt x="11831" y="1106"/>
                  </a:lnTo>
                  <a:lnTo>
                    <a:pt x="12199" y="1106"/>
                  </a:lnTo>
                  <a:lnTo>
                    <a:pt x="12199" y="9082"/>
                  </a:lnTo>
                  <a:lnTo>
                    <a:pt x="10788" y="9082"/>
                  </a:lnTo>
                  <a:cubicBezTo>
                    <a:pt x="10787" y="8985"/>
                    <a:pt x="10763" y="8847"/>
                    <a:pt x="10705" y="8714"/>
                  </a:cubicBezTo>
                  <a:lnTo>
                    <a:pt x="11524" y="8714"/>
                  </a:lnTo>
                  <a:cubicBezTo>
                    <a:pt x="11693" y="8714"/>
                    <a:pt x="11831" y="8576"/>
                    <a:pt x="11831" y="8407"/>
                  </a:cubicBezTo>
                  <a:lnTo>
                    <a:pt x="11831" y="7225"/>
                  </a:lnTo>
                  <a:cubicBezTo>
                    <a:pt x="11831" y="7123"/>
                    <a:pt x="11748" y="7041"/>
                    <a:pt x="11647" y="7041"/>
                  </a:cubicBezTo>
                  <a:cubicBezTo>
                    <a:pt x="11546" y="7041"/>
                    <a:pt x="11463" y="7123"/>
                    <a:pt x="11463" y="7225"/>
                  </a:cubicBezTo>
                  <a:lnTo>
                    <a:pt x="11463" y="8346"/>
                  </a:lnTo>
                  <a:lnTo>
                    <a:pt x="10404" y="8346"/>
                  </a:lnTo>
                  <a:lnTo>
                    <a:pt x="10124" y="8097"/>
                  </a:lnTo>
                  <a:cubicBezTo>
                    <a:pt x="10089" y="8065"/>
                    <a:pt x="10045" y="8050"/>
                    <a:pt x="10002" y="8050"/>
                  </a:cubicBezTo>
                  <a:cubicBezTo>
                    <a:pt x="9951" y="8050"/>
                    <a:pt x="9900" y="8070"/>
                    <a:pt x="9864" y="8111"/>
                  </a:cubicBezTo>
                  <a:cubicBezTo>
                    <a:pt x="9796" y="8187"/>
                    <a:pt x="9803" y="8303"/>
                    <a:pt x="9879" y="8371"/>
                  </a:cubicBezTo>
                  <a:lnTo>
                    <a:pt x="10240" y="8692"/>
                  </a:lnTo>
                  <a:cubicBezTo>
                    <a:pt x="10449" y="8872"/>
                    <a:pt x="10491" y="9254"/>
                    <a:pt x="10261" y="9476"/>
                  </a:cubicBezTo>
                  <a:cubicBezTo>
                    <a:pt x="10160" y="9579"/>
                    <a:pt x="10024" y="9634"/>
                    <a:pt x="9881" y="9634"/>
                  </a:cubicBezTo>
                  <a:cubicBezTo>
                    <a:pt x="9876" y="9634"/>
                    <a:pt x="9871" y="9634"/>
                    <a:pt x="9865" y="9634"/>
                  </a:cubicBezTo>
                  <a:cubicBezTo>
                    <a:pt x="9715" y="9630"/>
                    <a:pt x="9578" y="9566"/>
                    <a:pt x="9478" y="9454"/>
                  </a:cubicBezTo>
                  <a:lnTo>
                    <a:pt x="8146" y="7960"/>
                  </a:lnTo>
                  <a:lnTo>
                    <a:pt x="8746" y="7360"/>
                  </a:lnTo>
                  <a:lnTo>
                    <a:pt x="9224" y="7786"/>
                  </a:lnTo>
                  <a:cubicBezTo>
                    <a:pt x="9244" y="7808"/>
                    <a:pt x="9293" y="7830"/>
                    <a:pt x="9348" y="7830"/>
                  </a:cubicBezTo>
                  <a:cubicBezTo>
                    <a:pt x="9393" y="7830"/>
                    <a:pt x="9443" y="7815"/>
                    <a:pt x="9484" y="7772"/>
                  </a:cubicBezTo>
                  <a:cubicBezTo>
                    <a:pt x="9552" y="7696"/>
                    <a:pt x="9545" y="7580"/>
                    <a:pt x="9469" y="7512"/>
                  </a:cubicBezTo>
                  <a:lnTo>
                    <a:pt x="8970" y="7067"/>
                  </a:lnTo>
                  <a:cubicBezTo>
                    <a:pt x="9032" y="6889"/>
                    <a:pt x="8994" y="6684"/>
                    <a:pt x="8852" y="6543"/>
                  </a:cubicBezTo>
                  <a:lnTo>
                    <a:pt x="8694" y="6384"/>
                  </a:lnTo>
                  <a:cubicBezTo>
                    <a:pt x="8599" y="6289"/>
                    <a:pt x="8473" y="6237"/>
                    <a:pt x="8338" y="6237"/>
                  </a:cubicBezTo>
                  <a:cubicBezTo>
                    <a:pt x="8242" y="6237"/>
                    <a:pt x="8151" y="6264"/>
                    <a:pt x="8072" y="6314"/>
                  </a:cubicBezTo>
                  <a:lnTo>
                    <a:pt x="7652" y="5973"/>
                  </a:lnTo>
                  <a:cubicBezTo>
                    <a:pt x="7782" y="5780"/>
                    <a:pt x="7894" y="5571"/>
                    <a:pt x="7982" y="5352"/>
                  </a:cubicBezTo>
                  <a:lnTo>
                    <a:pt x="10911" y="5352"/>
                  </a:lnTo>
                  <a:cubicBezTo>
                    <a:pt x="11012" y="5352"/>
                    <a:pt x="11095" y="5270"/>
                    <a:pt x="11095" y="5167"/>
                  </a:cubicBezTo>
                  <a:cubicBezTo>
                    <a:pt x="11095" y="5066"/>
                    <a:pt x="11012" y="4983"/>
                    <a:pt x="10911" y="4983"/>
                  </a:cubicBezTo>
                  <a:lnTo>
                    <a:pt x="8105" y="4983"/>
                  </a:lnTo>
                  <a:cubicBezTo>
                    <a:pt x="8142" y="4844"/>
                    <a:pt x="8171" y="4700"/>
                    <a:pt x="8190" y="4554"/>
                  </a:cubicBezTo>
                  <a:lnTo>
                    <a:pt x="9369" y="4554"/>
                  </a:lnTo>
                  <a:cubicBezTo>
                    <a:pt x="9471" y="4554"/>
                    <a:pt x="9553" y="4472"/>
                    <a:pt x="9553" y="4370"/>
                  </a:cubicBezTo>
                  <a:cubicBezTo>
                    <a:pt x="9553" y="4269"/>
                    <a:pt x="9470" y="4186"/>
                    <a:pt x="9369" y="4186"/>
                  </a:cubicBezTo>
                  <a:lnTo>
                    <a:pt x="8218" y="4186"/>
                  </a:lnTo>
                  <a:cubicBezTo>
                    <a:pt x="8220" y="4072"/>
                    <a:pt x="8216" y="3920"/>
                    <a:pt x="8200" y="3757"/>
                  </a:cubicBezTo>
                  <a:lnTo>
                    <a:pt x="10908" y="3757"/>
                  </a:lnTo>
                  <a:cubicBezTo>
                    <a:pt x="11009" y="3757"/>
                    <a:pt x="11092" y="3674"/>
                    <a:pt x="11092" y="3573"/>
                  </a:cubicBezTo>
                  <a:cubicBezTo>
                    <a:pt x="11092" y="3471"/>
                    <a:pt x="11009" y="3389"/>
                    <a:pt x="10908" y="3389"/>
                  </a:cubicBezTo>
                  <a:lnTo>
                    <a:pt x="8139" y="3389"/>
                  </a:lnTo>
                  <a:cubicBezTo>
                    <a:pt x="8106" y="3241"/>
                    <a:pt x="8063" y="3099"/>
                    <a:pt x="8011" y="2959"/>
                  </a:cubicBezTo>
                  <a:lnTo>
                    <a:pt x="8726" y="2959"/>
                  </a:lnTo>
                  <a:cubicBezTo>
                    <a:pt x="8827" y="2959"/>
                    <a:pt x="8910" y="2876"/>
                    <a:pt x="8910" y="2775"/>
                  </a:cubicBezTo>
                  <a:cubicBezTo>
                    <a:pt x="8910" y="2674"/>
                    <a:pt x="8827" y="2591"/>
                    <a:pt x="8726" y="2591"/>
                  </a:cubicBezTo>
                  <a:lnTo>
                    <a:pt x="7847" y="2591"/>
                  </a:lnTo>
                  <a:cubicBezTo>
                    <a:pt x="7769" y="2441"/>
                    <a:pt x="7680" y="2297"/>
                    <a:pt x="7580" y="2162"/>
                  </a:cubicBezTo>
                  <a:lnTo>
                    <a:pt x="10908" y="2162"/>
                  </a:lnTo>
                  <a:cubicBezTo>
                    <a:pt x="11010" y="2162"/>
                    <a:pt x="11092" y="2079"/>
                    <a:pt x="11092" y="1978"/>
                  </a:cubicBezTo>
                  <a:cubicBezTo>
                    <a:pt x="11092" y="1877"/>
                    <a:pt x="11009" y="1794"/>
                    <a:pt x="10908" y="1794"/>
                  </a:cubicBezTo>
                  <a:lnTo>
                    <a:pt x="7267" y="1794"/>
                  </a:lnTo>
                  <a:cubicBezTo>
                    <a:pt x="7033" y="1556"/>
                    <a:pt x="6765" y="1352"/>
                    <a:pt x="6469" y="1193"/>
                  </a:cubicBezTo>
                  <a:lnTo>
                    <a:pt x="6469" y="922"/>
                  </a:lnTo>
                  <a:cubicBezTo>
                    <a:pt x="6469" y="617"/>
                    <a:pt x="6716" y="370"/>
                    <a:pt x="7021" y="370"/>
                  </a:cubicBezTo>
                  <a:close/>
                  <a:moveTo>
                    <a:pt x="1044" y="1"/>
                  </a:moveTo>
                  <a:cubicBezTo>
                    <a:pt x="875" y="1"/>
                    <a:pt x="737" y="138"/>
                    <a:pt x="737" y="308"/>
                  </a:cubicBezTo>
                  <a:lnTo>
                    <a:pt x="737" y="737"/>
                  </a:lnTo>
                  <a:lnTo>
                    <a:pt x="308" y="737"/>
                  </a:lnTo>
                  <a:cubicBezTo>
                    <a:pt x="138" y="737"/>
                    <a:pt x="1" y="875"/>
                    <a:pt x="1" y="1044"/>
                  </a:cubicBezTo>
                  <a:lnTo>
                    <a:pt x="1" y="9143"/>
                  </a:lnTo>
                  <a:cubicBezTo>
                    <a:pt x="1" y="9312"/>
                    <a:pt x="138" y="9450"/>
                    <a:pt x="308" y="9450"/>
                  </a:cubicBezTo>
                  <a:lnTo>
                    <a:pt x="5579" y="9450"/>
                  </a:lnTo>
                  <a:cubicBezTo>
                    <a:pt x="5643" y="9608"/>
                    <a:pt x="5797" y="9720"/>
                    <a:pt x="5978" y="9720"/>
                  </a:cubicBezTo>
                  <a:lnTo>
                    <a:pt x="6591" y="9720"/>
                  </a:lnTo>
                  <a:cubicBezTo>
                    <a:pt x="6772" y="9720"/>
                    <a:pt x="6926" y="9608"/>
                    <a:pt x="6989" y="9450"/>
                  </a:cubicBezTo>
                  <a:lnTo>
                    <a:pt x="8981" y="9450"/>
                  </a:lnTo>
                  <a:lnTo>
                    <a:pt x="9203" y="9699"/>
                  </a:lnTo>
                  <a:cubicBezTo>
                    <a:pt x="9369" y="9894"/>
                    <a:pt x="9626" y="9998"/>
                    <a:pt x="9884" y="9998"/>
                  </a:cubicBezTo>
                  <a:cubicBezTo>
                    <a:pt x="10117" y="9998"/>
                    <a:pt x="10351" y="9914"/>
                    <a:pt x="10522" y="9736"/>
                  </a:cubicBezTo>
                  <a:cubicBezTo>
                    <a:pt x="10606" y="9653"/>
                    <a:pt x="10671" y="9555"/>
                    <a:pt x="10716" y="9450"/>
                  </a:cubicBezTo>
                  <a:lnTo>
                    <a:pt x="12261" y="9450"/>
                  </a:lnTo>
                  <a:cubicBezTo>
                    <a:pt x="12430" y="9450"/>
                    <a:pt x="12567" y="9312"/>
                    <a:pt x="12567" y="9143"/>
                  </a:cubicBezTo>
                  <a:lnTo>
                    <a:pt x="12567" y="1044"/>
                  </a:lnTo>
                  <a:cubicBezTo>
                    <a:pt x="12567" y="875"/>
                    <a:pt x="12430" y="737"/>
                    <a:pt x="12261" y="737"/>
                  </a:cubicBezTo>
                  <a:lnTo>
                    <a:pt x="11831" y="737"/>
                  </a:lnTo>
                  <a:lnTo>
                    <a:pt x="11831" y="308"/>
                  </a:lnTo>
                  <a:cubicBezTo>
                    <a:pt x="11831" y="138"/>
                    <a:pt x="11693" y="1"/>
                    <a:pt x="11524" y="1"/>
                  </a:cubicBezTo>
                  <a:lnTo>
                    <a:pt x="7020" y="1"/>
                  </a:lnTo>
                  <a:cubicBezTo>
                    <a:pt x="6719" y="1"/>
                    <a:pt x="6452" y="147"/>
                    <a:pt x="6284" y="370"/>
                  </a:cubicBezTo>
                  <a:cubicBezTo>
                    <a:pt x="6116" y="147"/>
                    <a:pt x="5849" y="1"/>
                    <a:pt x="5548" y="1"/>
                  </a:cubicBezTo>
                  <a:lnTo>
                    <a:pt x="2864" y="1"/>
                  </a:lnTo>
                  <a:cubicBezTo>
                    <a:pt x="2761" y="1"/>
                    <a:pt x="2680" y="84"/>
                    <a:pt x="2680" y="185"/>
                  </a:cubicBezTo>
                  <a:cubicBezTo>
                    <a:pt x="2680" y="287"/>
                    <a:pt x="2761" y="369"/>
                    <a:pt x="2864" y="369"/>
                  </a:cubicBezTo>
                  <a:lnTo>
                    <a:pt x="5548" y="369"/>
                  </a:lnTo>
                  <a:cubicBezTo>
                    <a:pt x="5853" y="369"/>
                    <a:pt x="6100" y="617"/>
                    <a:pt x="6100" y="921"/>
                  </a:cubicBezTo>
                  <a:lnTo>
                    <a:pt x="6100" y="1024"/>
                  </a:lnTo>
                  <a:cubicBezTo>
                    <a:pt x="5728" y="879"/>
                    <a:pt x="5324" y="799"/>
                    <a:pt x="4902" y="799"/>
                  </a:cubicBezTo>
                  <a:cubicBezTo>
                    <a:pt x="4507" y="799"/>
                    <a:pt x="4128" y="868"/>
                    <a:pt x="3777" y="996"/>
                  </a:cubicBezTo>
                  <a:lnTo>
                    <a:pt x="2148" y="996"/>
                  </a:lnTo>
                  <a:cubicBezTo>
                    <a:pt x="2047" y="996"/>
                    <a:pt x="1964" y="1078"/>
                    <a:pt x="1964" y="1180"/>
                  </a:cubicBezTo>
                  <a:cubicBezTo>
                    <a:pt x="1964" y="1281"/>
                    <a:pt x="2047" y="1364"/>
                    <a:pt x="2148" y="1364"/>
                  </a:cubicBezTo>
                  <a:lnTo>
                    <a:pt x="3052" y="1364"/>
                  </a:lnTo>
                  <a:cubicBezTo>
                    <a:pt x="2866" y="1489"/>
                    <a:pt x="2693" y="1634"/>
                    <a:pt x="2536" y="1793"/>
                  </a:cubicBezTo>
                  <a:lnTo>
                    <a:pt x="1658" y="1793"/>
                  </a:lnTo>
                  <a:cubicBezTo>
                    <a:pt x="1556" y="1793"/>
                    <a:pt x="1474" y="1875"/>
                    <a:pt x="1474" y="1977"/>
                  </a:cubicBezTo>
                  <a:cubicBezTo>
                    <a:pt x="1474" y="2078"/>
                    <a:pt x="1556" y="2161"/>
                    <a:pt x="1658" y="2161"/>
                  </a:cubicBezTo>
                  <a:lnTo>
                    <a:pt x="2223" y="2161"/>
                  </a:lnTo>
                  <a:cubicBezTo>
                    <a:pt x="1821" y="2710"/>
                    <a:pt x="1584" y="3386"/>
                    <a:pt x="1584" y="4116"/>
                  </a:cubicBezTo>
                  <a:cubicBezTo>
                    <a:pt x="1584" y="4718"/>
                    <a:pt x="1745" y="5288"/>
                    <a:pt x="2031" y="5782"/>
                  </a:cubicBezTo>
                  <a:lnTo>
                    <a:pt x="1658" y="5782"/>
                  </a:lnTo>
                  <a:cubicBezTo>
                    <a:pt x="1556" y="5782"/>
                    <a:pt x="1474" y="5863"/>
                    <a:pt x="1474" y="5966"/>
                  </a:cubicBezTo>
                  <a:cubicBezTo>
                    <a:pt x="1474" y="6067"/>
                    <a:pt x="1556" y="6150"/>
                    <a:pt x="1658" y="6150"/>
                  </a:cubicBezTo>
                  <a:lnTo>
                    <a:pt x="2280" y="6150"/>
                  </a:lnTo>
                  <a:cubicBezTo>
                    <a:pt x="2398" y="6304"/>
                    <a:pt x="2532" y="6447"/>
                    <a:pt x="2678" y="6579"/>
                  </a:cubicBezTo>
                  <a:lnTo>
                    <a:pt x="1658" y="6579"/>
                  </a:lnTo>
                  <a:cubicBezTo>
                    <a:pt x="1556" y="6579"/>
                    <a:pt x="1474" y="6661"/>
                    <a:pt x="1474" y="6763"/>
                  </a:cubicBezTo>
                  <a:cubicBezTo>
                    <a:pt x="1474" y="6864"/>
                    <a:pt x="1556" y="6947"/>
                    <a:pt x="1658" y="6947"/>
                  </a:cubicBezTo>
                  <a:lnTo>
                    <a:pt x="3171" y="6947"/>
                  </a:lnTo>
                  <a:cubicBezTo>
                    <a:pt x="3450" y="7117"/>
                    <a:pt x="3757" y="7249"/>
                    <a:pt x="4088" y="7333"/>
                  </a:cubicBezTo>
                  <a:cubicBezTo>
                    <a:pt x="4103" y="7336"/>
                    <a:pt x="4118" y="7338"/>
                    <a:pt x="4133" y="7338"/>
                  </a:cubicBezTo>
                  <a:cubicBezTo>
                    <a:pt x="4215" y="7338"/>
                    <a:pt x="4290" y="7282"/>
                    <a:pt x="4311" y="7199"/>
                  </a:cubicBezTo>
                  <a:cubicBezTo>
                    <a:pt x="4336" y="7101"/>
                    <a:pt x="4276" y="7001"/>
                    <a:pt x="4178" y="6976"/>
                  </a:cubicBezTo>
                  <a:cubicBezTo>
                    <a:pt x="2868" y="6644"/>
                    <a:pt x="1952" y="5468"/>
                    <a:pt x="1952" y="4116"/>
                  </a:cubicBezTo>
                  <a:cubicBezTo>
                    <a:pt x="1952" y="2490"/>
                    <a:pt x="3275" y="1166"/>
                    <a:pt x="4902" y="1166"/>
                  </a:cubicBezTo>
                  <a:cubicBezTo>
                    <a:pt x="6528" y="1166"/>
                    <a:pt x="7850" y="2490"/>
                    <a:pt x="7850" y="4116"/>
                  </a:cubicBezTo>
                  <a:cubicBezTo>
                    <a:pt x="7864" y="5657"/>
                    <a:pt x="6611" y="6989"/>
                    <a:pt x="5063" y="7061"/>
                  </a:cubicBezTo>
                  <a:cubicBezTo>
                    <a:pt x="4960" y="7067"/>
                    <a:pt x="4883" y="7153"/>
                    <a:pt x="4888" y="7255"/>
                  </a:cubicBezTo>
                  <a:cubicBezTo>
                    <a:pt x="4894" y="7352"/>
                    <a:pt x="4975" y="7429"/>
                    <a:pt x="5072" y="7429"/>
                  </a:cubicBezTo>
                  <a:cubicBezTo>
                    <a:pt x="5400" y="7414"/>
                    <a:pt x="5788" y="7334"/>
                    <a:pt x="6100" y="7211"/>
                  </a:cubicBezTo>
                  <a:lnTo>
                    <a:pt x="6100" y="8346"/>
                  </a:lnTo>
                  <a:lnTo>
                    <a:pt x="1106" y="8346"/>
                  </a:lnTo>
                  <a:lnTo>
                    <a:pt x="1106" y="369"/>
                  </a:lnTo>
                  <a:lnTo>
                    <a:pt x="1986" y="369"/>
                  </a:lnTo>
                  <a:cubicBezTo>
                    <a:pt x="2088" y="369"/>
                    <a:pt x="2170" y="286"/>
                    <a:pt x="2170" y="185"/>
                  </a:cubicBezTo>
                  <a:cubicBezTo>
                    <a:pt x="2170" y="84"/>
                    <a:pt x="2087" y="1"/>
                    <a:pt x="1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3" name="Google Shape;1069;p62">
              <a:extLst>
                <a:ext uri="{FF2B5EF4-FFF2-40B4-BE49-F238E27FC236}">
                  <a16:creationId xmlns:a16="http://schemas.microsoft.com/office/drawing/2014/main" id="{C34803BF-3A71-74F6-E159-6ADA37945DE0}"/>
                </a:ext>
              </a:extLst>
            </p:cNvPr>
            <p:cNvSpPr/>
            <p:nvPr/>
          </p:nvSpPr>
          <p:spPr>
            <a:xfrm>
              <a:off x="1932175" y="2375904"/>
              <a:ext cx="106888" cy="10476"/>
            </a:xfrm>
            <a:custGeom>
              <a:avLst/>
              <a:gdLst/>
              <a:ahLst/>
              <a:cxnLst/>
              <a:rect l="l" t="t" r="r" b="b"/>
              <a:pathLst>
                <a:path w="3765" h="369" extrusionOk="0">
                  <a:moveTo>
                    <a:pt x="184" y="1"/>
                  </a:moveTo>
                  <a:cubicBezTo>
                    <a:pt x="83" y="1"/>
                    <a:pt x="0" y="83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3581" y="369"/>
                  </a:lnTo>
                  <a:cubicBezTo>
                    <a:pt x="3682" y="369"/>
                    <a:pt x="3765" y="286"/>
                    <a:pt x="3765" y="185"/>
                  </a:cubicBezTo>
                  <a:cubicBezTo>
                    <a:pt x="3765" y="83"/>
                    <a:pt x="3682" y="1"/>
                    <a:pt x="3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4" name="Google Shape;1070;p62">
              <a:extLst>
                <a:ext uri="{FF2B5EF4-FFF2-40B4-BE49-F238E27FC236}">
                  <a16:creationId xmlns:a16="http://schemas.microsoft.com/office/drawing/2014/main" id="{379E0812-4C5A-9A8C-AC2C-FE9FC567F71D}"/>
                </a:ext>
              </a:extLst>
            </p:cNvPr>
            <p:cNvSpPr/>
            <p:nvPr/>
          </p:nvSpPr>
          <p:spPr>
            <a:xfrm>
              <a:off x="1991030" y="2421188"/>
              <a:ext cx="48036" cy="10504"/>
            </a:xfrm>
            <a:custGeom>
              <a:avLst/>
              <a:gdLst/>
              <a:ahLst/>
              <a:cxnLst/>
              <a:rect l="l" t="t" r="r" b="b"/>
              <a:pathLst>
                <a:path w="1692" h="370" extrusionOk="0"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cubicBezTo>
                    <a:pt x="0" y="286"/>
                    <a:pt x="83" y="369"/>
                    <a:pt x="184" y="369"/>
                  </a:cubicBezTo>
                  <a:lnTo>
                    <a:pt x="1508" y="369"/>
                  </a:lnTo>
                  <a:cubicBezTo>
                    <a:pt x="1609" y="369"/>
                    <a:pt x="1692" y="286"/>
                    <a:pt x="1692" y="185"/>
                  </a:cubicBezTo>
                  <a:cubicBezTo>
                    <a:pt x="1692" y="84"/>
                    <a:pt x="1609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5" name="Google Shape;1071;p62">
              <a:extLst>
                <a:ext uri="{FF2B5EF4-FFF2-40B4-BE49-F238E27FC236}">
                  <a16:creationId xmlns:a16="http://schemas.microsoft.com/office/drawing/2014/main" id="{3009A24A-1481-0642-2280-24E74293EC63}"/>
                </a:ext>
              </a:extLst>
            </p:cNvPr>
            <p:cNvSpPr/>
            <p:nvPr/>
          </p:nvSpPr>
          <p:spPr>
            <a:xfrm>
              <a:off x="1766003" y="2557067"/>
              <a:ext cx="41762" cy="10504"/>
            </a:xfrm>
            <a:custGeom>
              <a:avLst/>
              <a:gdLst/>
              <a:ahLst/>
              <a:cxnLst/>
              <a:rect l="l" t="t" r="r" b="b"/>
              <a:pathLst>
                <a:path w="1471" h="370" extrusionOk="0">
                  <a:moveTo>
                    <a:pt x="184" y="1"/>
                  </a:moveTo>
                  <a:cubicBezTo>
                    <a:pt x="82" y="1"/>
                    <a:pt x="0" y="84"/>
                    <a:pt x="0" y="185"/>
                  </a:cubicBezTo>
                  <a:cubicBezTo>
                    <a:pt x="0" y="286"/>
                    <a:pt x="82" y="369"/>
                    <a:pt x="184" y="369"/>
                  </a:cubicBezTo>
                  <a:lnTo>
                    <a:pt x="1286" y="369"/>
                  </a:lnTo>
                  <a:cubicBezTo>
                    <a:pt x="1388" y="369"/>
                    <a:pt x="1470" y="286"/>
                    <a:pt x="1470" y="185"/>
                  </a:cubicBezTo>
                  <a:cubicBezTo>
                    <a:pt x="1470" y="84"/>
                    <a:pt x="1388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6" name="Google Shape;1072;p62">
              <a:extLst>
                <a:ext uri="{FF2B5EF4-FFF2-40B4-BE49-F238E27FC236}">
                  <a16:creationId xmlns:a16="http://schemas.microsoft.com/office/drawing/2014/main" id="{7D57E2BC-4920-9F6A-3652-D970AAF0D7F6}"/>
                </a:ext>
              </a:extLst>
            </p:cNvPr>
            <p:cNvSpPr/>
            <p:nvPr/>
          </p:nvSpPr>
          <p:spPr>
            <a:xfrm>
              <a:off x="2003806" y="2534411"/>
              <a:ext cx="35346" cy="10476"/>
            </a:xfrm>
            <a:custGeom>
              <a:avLst/>
              <a:gdLst/>
              <a:ahLst/>
              <a:cxnLst/>
              <a:rect l="l" t="t" r="r" b="b"/>
              <a:pathLst>
                <a:path w="1245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061" y="369"/>
                  </a:lnTo>
                  <a:cubicBezTo>
                    <a:pt x="1162" y="369"/>
                    <a:pt x="1245" y="287"/>
                    <a:pt x="1245" y="185"/>
                  </a:cubicBezTo>
                  <a:cubicBezTo>
                    <a:pt x="1245" y="83"/>
                    <a:pt x="1162" y="1"/>
                    <a:pt x="1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7" name="Google Shape;1073;p62">
              <a:extLst>
                <a:ext uri="{FF2B5EF4-FFF2-40B4-BE49-F238E27FC236}">
                  <a16:creationId xmlns:a16="http://schemas.microsoft.com/office/drawing/2014/main" id="{64D5834E-6BE3-3B52-3D0F-82D2DF703E10}"/>
                </a:ext>
              </a:extLst>
            </p:cNvPr>
            <p:cNvSpPr/>
            <p:nvPr/>
          </p:nvSpPr>
          <p:spPr>
            <a:xfrm>
              <a:off x="1789227" y="2390440"/>
              <a:ext cx="148167" cy="148139"/>
            </a:xfrm>
            <a:custGeom>
              <a:avLst/>
              <a:gdLst/>
              <a:ahLst/>
              <a:cxnLst/>
              <a:rect l="l" t="t" r="r" b="b"/>
              <a:pathLst>
                <a:path w="5219" h="5218" extrusionOk="0">
                  <a:moveTo>
                    <a:pt x="2610" y="368"/>
                  </a:moveTo>
                  <a:cubicBezTo>
                    <a:pt x="3142" y="368"/>
                    <a:pt x="3633" y="557"/>
                    <a:pt x="4018" y="869"/>
                  </a:cubicBezTo>
                  <a:lnTo>
                    <a:pt x="1200" y="869"/>
                  </a:lnTo>
                  <a:cubicBezTo>
                    <a:pt x="1585" y="557"/>
                    <a:pt x="2076" y="368"/>
                    <a:pt x="2610" y="368"/>
                  </a:cubicBezTo>
                  <a:close/>
                  <a:moveTo>
                    <a:pt x="4379" y="1237"/>
                  </a:moveTo>
                  <a:cubicBezTo>
                    <a:pt x="4534" y="1435"/>
                    <a:pt x="4656" y="1662"/>
                    <a:pt x="4736" y="1907"/>
                  </a:cubicBezTo>
                  <a:lnTo>
                    <a:pt x="482" y="1907"/>
                  </a:lnTo>
                  <a:cubicBezTo>
                    <a:pt x="562" y="1662"/>
                    <a:pt x="684" y="1437"/>
                    <a:pt x="839" y="1237"/>
                  </a:cubicBezTo>
                  <a:close/>
                  <a:moveTo>
                    <a:pt x="4825" y="2275"/>
                  </a:moveTo>
                  <a:cubicBezTo>
                    <a:pt x="4842" y="2384"/>
                    <a:pt x="4850" y="2495"/>
                    <a:pt x="4850" y="2609"/>
                  </a:cubicBezTo>
                  <a:cubicBezTo>
                    <a:pt x="4850" y="2723"/>
                    <a:pt x="4842" y="2835"/>
                    <a:pt x="4825" y="2944"/>
                  </a:cubicBezTo>
                  <a:lnTo>
                    <a:pt x="2793" y="2944"/>
                  </a:lnTo>
                  <a:cubicBezTo>
                    <a:pt x="2691" y="2944"/>
                    <a:pt x="2608" y="3027"/>
                    <a:pt x="2608" y="3128"/>
                  </a:cubicBezTo>
                  <a:cubicBezTo>
                    <a:pt x="2608" y="3229"/>
                    <a:pt x="2691" y="3312"/>
                    <a:pt x="2793" y="3312"/>
                  </a:cubicBezTo>
                  <a:lnTo>
                    <a:pt x="4737" y="3312"/>
                  </a:lnTo>
                  <a:cubicBezTo>
                    <a:pt x="4656" y="3556"/>
                    <a:pt x="4534" y="3782"/>
                    <a:pt x="4380" y="3982"/>
                  </a:cubicBezTo>
                  <a:lnTo>
                    <a:pt x="839" y="3982"/>
                  </a:lnTo>
                  <a:cubicBezTo>
                    <a:pt x="684" y="3782"/>
                    <a:pt x="562" y="3557"/>
                    <a:pt x="482" y="3312"/>
                  </a:cubicBezTo>
                  <a:lnTo>
                    <a:pt x="1933" y="3312"/>
                  </a:lnTo>
                  <a:cubicBezTo>
                    <a:pt x="2035" y="3312"/>
                    <a:pt x="2117" y="3229"/>
                    <a:pt x="2117" y="3128"/>
                  </a:cubicBezTo>
                  <a:cubicBezTo>
                    <a:pt x="2117" y="3027"/>
                    <a:pt x="2035" y="2944"/>
                    <a:pt x="1933" y="2944"/>
                  </a:cubicBezTo>
                  <a:lnTo>
                    <a:pt x="394" y="2944"/>
                  </a:lnTo>
                  <a:cubicBezTo>
                    <a:pt x="377" y="2835"/>
                    <a:pt x="369" y="2723"/>
                    <a:pt x="369" y="2609"/>
                  </a:cubicBezTo>
                  <a:cubicBezTo>
                    <a:pt x="369" y="2495"/>
                    <a:pt x="377" y="2384"/>
                    <a:pt x="394" y="2275"/>
                  </a:cubicBezTo>
                  <a:close/>
                  <a:moveTo>
                    <a:pt x="4019" y="4350"/>
                  </a:moveTo>
                  <a:cubicBezTo>
                    <a:pt x="3633" y="4662"/>
                    <a:pt x="3143" y="4849"/>
                    <a:pt x="2610" y="4849"/>
                  </a:cubicBezTo>
                  <a:cubicBezTo>
                    <a:pt x="2076" y="4849"/>
                    <a:pt x="1586" y="4662"/>
                    <a:pt x="1200" y="4350"/>
                  </a:cubicBezTo>
                  <a:close/>
                  <a:moveTo>
                    <a:pt x="2610" y="0"/>
                  </a:moveTo>
                  <a:cubicBezTo>
                    <a:pt x="1171" y="0"/>
                    <a:pt x="1" y="1171"/>
                    <a:pt x="1" y="2609"/>
                  </a:cubicBezTo>
                  <a:cubicBezTo>
                    <a:pt x="1" y="4048"/>
                    <a:pt x="1171" y="5218"/>
                    <a:pt x="2610" y="5218"/>
                  </a:cubicBezTo>
                  <a:cubicBezTo>
                    <a:pt x="4048" y="5218"/>
                    <a:pt x="5218" y="4048"/>
                    <a:pt x="5218" y="2609"/>
                  </a:cubicBezTo>
                  <a:cubicBezTo>
                    <a:pt x="5218" y="1171"/>
                    <a:pt x="4048" y="0"/>
                    <a:pt x="2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99" name="TextBox 798">
            <a:extLst>
              <a:ext uri="{FF2B5EF4-FFF2-40B4-BE49-F238E27FC236}">
                <a16:creationId xmlns:a16="http://schemas.microsoft.com/office/drawing/2014/main" id="{85AC61CC-A316-F787-8AAC-18C3C402A683}"/>
              </a:ext>
            </a:extLst>
          </p:cNvPr>
          <p:cNvSpPr txBox="1"/>
          <p:nvPr/>
        </p:nvSpPr>
        <p:spPr>
          <a:xfrm>
            <a:off x="6000047" y="2566912"/>
            <a:ext cx="27973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Автор обґрунтовує необхідність багатогранної оцінки </a:t>
            </a:r>
            <a:r>
              <a:rPr lang="uk-UA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ефективності кожного з двадцяти регіональних урядів Італії як передумову для дослідження причин успіхів і невдач інституцій.</a:t>
            </a:r>
            <a:endParaRPr lang="uk-UA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01" name="Google Shape;409;p43">
            <a:extLst>
              <a:ext uri="{FF2B5EF4-FFF2-40B4-BE49-F238E27FC236}">
                <a16:creationId xmlns:a16="http://schemas.microsoft.com/office/drawing/2014/main" id="{9C3FB28E-5A08-F8D5-186F-C8AF97EB7E60}"/>
              </a:ext>
            </a:extLst>
          </p:cNvPr>
          <p:cNvGrpSpPr/>
          <p:nvPr/>
        </p:nvGrpSpPr>
        <p:grpSpPr>
          <a:xfrm>
            <a:off x="5917013" y="-1089236"/>
            <a:ext cx="662007" cy="525175"/>
            <a:chOff x="1724155" y="605301"/>
            <a:chExt cx="356808" cy="271777"/>
          </a:xfrm>
        </p:grpSpPr>
        <p:sp>
          <p:nvSpPr>
            <p:cNvPr id="802" name="Google Shape;410;p43">
              <a:extLst>
                <a:ext uri="{FF2B5EF4-FFF2-40B4-BE49-F238E27FC236}">
                  <a16:creationId xmlns:a16="http://schemas.microsoft.com/office/drawing/2014/main" id="{2CF534F0-6CF3-BBF3-1D50-B477D54A0DBA}"/>
                </a:ext>
              </a:extLst>
            </p:cNvPr>
            <p:cNvSpPr/>
            <p:nvPr/>
          </p:nvSpPr>
          <p:spPr>
            <a:xfrm>
              <a:off x="1724155" y="605301"/>
              <a:ext cx="335882" cy="271777"/>
            </a:xfrm>
            <a:custGeom>
              <a:avLst/>
              <a:gdLst/>
              <a:ahLst/>
              <a:cxnLst/>
              <a:rect l="l" t="t" r="r" b="b"/>
              <a:pathLst>
                <a:path w="11831" h="9573" extrusionOk="0">
                  <a:moveTo>
                    <a:pt x="737" y="1105"/>
                  </a:moveTo>
                  <a:lnTo>
                    <a:pt x="737" y="8406"/>
                  </a:lnTo>
                  <a:cubicBezTo>
                    <a:pt x="737" y="8576"/>
                    <a:pt x="874" y="8713"/>
                    <a:pt x="1044" y="8713"/>
                  </a:cubicBezTo>
                  <a:lnTo>
                    <a:pt x="5548" y="8713"/>
                  </a:lnTo>
                  <a:lnTo>
                    <a:pt x="5548" y="9081"/>
                  </a:lnTo>
                  <a:lnTo>
                    <a:pt x="369" y="9081"/>
                  </a:lnTo>
                  <a:lnTo>
                    <a:pt x="369" y="1105"/>
                  </a:lnTo>
                  <a:close/>
                  <a:moveTo>
                    <a:pt x="6652" y="8713"/>
                  </a:moveTo>
                  <a:lnTo>
                    <a:pt x="6652" y="9204"/>
                  </a:lnTo>
                  <a:lnTo>
                    <a:pt x="5916" y="9204"/>
                  </a:lnTo>
                  <a:lnTo>
                    <a:pt x="5916" y="8713"/>
                  </a:lnTo>
                  <a:close/>
                  <a:moveTo>
                    <a:pt x="1044" y="1"/>
                  </a:moveTo>
                  <a:cubicBezTo>
                    <a:pt x="875" y="1"/>
                    <a:pt x="737" y="138"/>
                    <a:pt x="737" y="308"/>
                  </a:cubicBezTo>
                  <a:lnTo>
                    <a:pt x="737" y="737"/>
                  </a:lnTo>
                  <a:lnTo>
                    <a:pt x="308" y="737"/>
                  </a:lnTo>
                  <a:cubicBezTo>
                    <a:pt x="138" y="737"/>
                    <a:pt x="1" y="874"/>
                    <a:pt x="1" y="1044"/>
                  </a:cubicBezTo>
                  <a:lnTo>
                    <a:pt x="1" y="9142"/>
                  </a:lnTo>
                  <a:cubicBezTo>
                    <a:pt x="1" y="9312"/>
                    <a:pt x="138" y="9450"/>
                    <a:pt x="308" y="9450"/>
                  </a:cubicBezTo>
                  <a:lnTo>
                    <a:pt x="5610" y="9450"/>
                  </a:lnTo>
                  <a:cubicBezTo>
                    <a:pt x="5666" y="9524"/>
                    <a:pt x="5755" y="9573"/>
                    <a:pt x="5855" y="9573"/>
                  </a:cubicBezTo>
                  <a:lnTo>
                    <a:pt x="6714" y="9573"/>
                  </a:lnTo>
                  <a:cubicBezTo>
                    <a:pt x="6813" y="9573"/>
                    <a:pt x="6902" y="9524"/>
                    <a:pt x="6958" y="9450"/>
                  </a:cubicBezTo>
                  <a:lnTo>
                    <a:pt x="8370" y="9450"/>
                  </a:lnTo>
                  <a:cubicBezTo>
                    <a:pt x="8472" y="9450"/>
                    <a:pt x="8554" y="9367"/>
                    <a:pt x="8554" y="9265"/>
                  </a:cubicBezTo>
                  <a:cubicBezTo>
                    <a:pt x="8554" y="9164"/>
                    <a:pt x="8472" y="9081"/>
                    <a:pt x="8370" y="9081"/>
                  </a:cubicBezTo>
                  <a:lnTo>
                    <a:pt x="7020" y="9081"/>
                  </a:lnTo>
                  <a:lnTo>
                    <a:pt x="7020" y="8713"/>
                  </a:lnTo>
                  <a:lnTo>
                    <a:pt x="11524" y="8713"/>
                  </a:lnTo>
                  <a:cubicBezTo>
                    <a:pt x="11693" y="8713"/>
                    <a:pt x="11831" y="8576"/>
                    <a:pt x="11831" y="8406"/>
                  </a:cubicBezTo>
                  <a:lnTo>
                    <a:pt x="11831" y="5523"/>
                  </a:lnTo>
                  <a:cubicBezTo>
                    <a:pt x="11831" y="5421"/>
                    <a:pt x="11748" y="5339"/>
                    <a:pt x="11647" y="5339"/>
                  </a:cubicBezTo>
                  <a:cubicBezTo>
                    <a:pt x="11546" y="5339"/>
                    <a:pt x="11463" y="5421"/>
                    <a:pt x="11463" y="5523"/>
                  </a:cubicBezTo>
                  <a:lnTo>
                    <a:pt x="11463" y="8345"/>
                  </a:lnTo>
                  <a:lnTo>
                    <a:pt x="6468" y="8345"/>
                  </a:lnTo>
                  <a:lnTo>
                    <a:pt x="6468" y="7093"/>
                  </a:lnTo>
                  <a:cubicBezTo>
                    <a:pt x="6468" y="6992"/>
                    <a:pt x="6385" y="6909"/>
                    <a:pt x="6284" y="6909"/>
                  </a:cubicBezTo>
                  <a:cubicBezTo>
                    <a:pt x="6183" y="6909"/>
                    <a:pt x="6100" y="6992"/>
                    <a:pt x="6100" y="7093"/>
                  </a:cubicBezTo>
                  <a:lnTo>
                    <a:pt x="6100" y="8345"/>
                  </a:lnTo>
                  <a:lnTo>
                    <a:pt x="1106" y="8345"/>
                  </a:lnTo>
                  <a:lnTo>
                    <a:pt x="1106" y="369"/>
                  </a:lnTo>
                  <a:lnTo>
                    <a:pt x="1646" y="369"/>
                  </a:lnTo>
                  <a:cubicBezTo>
                    <a:pt x="1747" y="369"/>
                    <a:pt x="1830" y="286"/>
                    <a:pt x="1830" y="185"/>
                  </a:cubicBezTo>
                  <a:cubicBezTo>
                    <a:pt x="1830" y="83"/>
                    <a:pt x="1747" y="1"/>
                    <a:pt x="1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3" name="Google Shape;411;p43">
              <a:extLst>
                <a:ext uri="{FF2B5EF4-FFF2-40B4-BE49-F238E27FC236}">
                  <a16:creationId xmlns:a16="http://schemas.microsoft.com/office/drawing/2014/main" id="{977A462A-9358-0057-40A3-A87BC2673C9E}"/>
                </a:ext>
              </a:extLst>
            </p:cNvPr>
            <p:cNvSpPr/>
            <p:nvPr/>
          </p:nvSpPr>
          <p:spPr>
            <a:xfrm>
              <a:off x="1790022" y="605301"/>
              <a:ext cx="290941" cy="268285"/>
            </a:xfrm>
            <a:custGeom>
              <a:avLst/>
              <a:gdLst/>
              <a:ahLst/>
              <a:cxnLst/>
              <a:rect l="l" t="t" r="r" b="b"/>
              <a:pathLst>
                <a:path w="10248" h="9450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3228" y="369"/>
                  </a:lnTo>
                  <a:cubicBezTo>
                    <a:pt x="3533" y="369"/>
                    <a:pt x="3780" y="617"/>
                    <a:pt x="3780" y="921"/>
                  </a:cubicBezTo>
                  <a:lnTo>
                    <a:pt x="3780" y="6234"/>
                  </a:lnTo>
                  <a:cubicBezTo>
                    <a:pt x="3780" y="6336"/>
                    <a:pt x="3863" y="6418"/>
                    <a:pt x="3964" y="6418"/>
                  </a:cubicBezTo>
                  <a:cubicBezTo>
                    <a:pt x="4065" y="6418"/>
                    <a:pt x="4148" y="6336"/>
                    <a:pt x="4148" y="6234"/>
                  </a:cubicBezTo>
                  <a:lnTo>
                    <a:pt x="4148" y="921"/>
                  </a:lnTo>
                  <a:cubicBezTo>
                    <a:pt x="4148" y="617"/>
                    <a:pt x="4396" y="369"/>
                    <a:pt x="4700" y="369"/>
                  </a:cubicBezTo>
                  <a:lnTo>
                    <a:pt x="9143" y="369"/>
                  </a:lnTo>
                  <a:lnTo>
                    <a:pt x="9143" y="4649"/>
                  </a:lnTo>
                  <a:cubicBezTo>
                    <a:pt x="9143" y="4750"/>
                    <a:pt x="9226" y="4833"/>
                    <a:pt x="9327" y="4833"/>
                  </a:cubicBezTo>
                  <a:cubicBezTo>
                    <a:pt x="9428" y="4833"/>
                    <a:pt x="9511" y="4750"/>
                    <a:pt x="9511" y="4649"/>
                  </a:cubicBezTo>
                  <a:lnTo>
                    <a:pt x="9511" y="1105"/>
                  </a:lnTo>
                  <a:lnTo>
                    <a:pt x="9879" y="1105"/>
                  </a:lnTo>
                  <a:lnTo>
                    <a:pt x="9879" y="9081"/>
                  </a:lnTo>
                  <a:lnTo>
                    <a:pt x="6910" y="9081"/>
                  </a:lnTo>
                  <a:cubicBezTo>
                    <a:pt x="6807" y="9081"/>
                    <a:pt x="6725" y="9164"/>
                    <a:pt x="6725" y="9265"/>
                  </a:cubicBezTo>
                  <a:cubicBezTo>
                    <a:pt x="6725" y="9367"/>
                    <a:pt x="6808" y="9450"/>
                    <a:pt x="6910" y="9450"/>
                  </a:cubicBezTo>
                  <a:lnTo>
                    <a:pt x="9940" y="9450"/>
                  </a:lnTo>
                  <a:cubicBezTo>
                    <a:pt x="10110" y="9450"/>
                    <a:pt x="10247" y="9312"/>
                    <a:pt x="10247" y="9142"/>
                  </a:cubicBezTo>
                  <a:lnTo>
                    <a:pt x="10247" y="1044"/>
                  </a:lnTo>
                  <a:cubicBezTo>
                    <a:pt x="10247" y="874"/>
                    <a:pt x="10110" y="737"/>
                    <a:pt x="9940" y="737"/>
                  </a:cubicBezTo>
                  <a:lnTo>
                    <a:pt x="9511" y="737"/>
                  </a:lnTo>
                  <a:lnTo>
                    <a:pt x="9511" y="308"/>
                  </a:lnTo>
                  <a:cubicBezTo>
                    <a:pt x="9511" y="138"/>
                    <a:pt x="9373" y="1"/>
                    <a:pt x="9204" y="1"/>
                  </a:cubicBezTo>
                  <a:lnTo>
                    <a:pt x="4700" y="1"/>
                  </a:lnTo>
                  <a:cubicBezTo>
                    <a:pt x="4399" y="1"/>
                    <a:pt x="4132" y="145"/>
                    <a:pt x="3964" y="370"/>
                  </a:cubicBezTo>
                  <a:cubicBezTo>
                    <a:pt x="3796" y="146"/>
                    <a:pt x="3529" y="1"/>
                    <a:pt x="3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4" name="Google Shape;412;p43">
              <a:extLst>
                <a:ext uri="{FF2B5EF4-FFF2-40B4-BE49-F238E27FC236}">
                  <a16:creationId xmlns:a16="http://schemas.microsoft.com/office/drawing/2014/main" id="{A89A98CA-5D2F-1EA9-4CD0-B7A7D95A0953}"/>
                </a:ext>
              </a:extLst>
            </p:cNvPr>
            <p:cNvSpPr/>
            <p:nvPr/>
          </p:nvSpPr>
          <p:spPr>
            <a:xfrm>
              <a:off x="1768843" y="629377"/>
              <a:ext cx="42386" cy="49171"/>
            </a:xfrm>
            <a:custGeom>
              <a:avLst/>
              <a:gdLst/>
              <a:ahLst/>
              <a:cxnLst/>
              <a:rect l="l" t="t" r="r" b="b"/>
              <a:pathLst>
                <a:path w="1493" h="1732" extrusionOk="0">
                  <a:moveTo>
                    <a:pt x="748" y="648"/>
                  </a:moveTo>
                  <a:lnTo>
                    <a:pt x="892" y="1029"/>
                  </a:lnTo>
                  <a:lnTo>
                    <a:pt x="603" y="1029"/>
                  </a:lnTo>
                  <a:lnTo>
                    <a:pt x="748" y="648"/>
                  </a:lnTo>
                  <a:close/>
                  <a:moveTo>
                    <a:pt x="749" y="0"/>
                  </a:moveTo>
                  <a:cubicBezTo>
                    <a:pt x="661" y="0"/>
                    <a:pt x="584" y="53"/>
                    <a:pt x="549" y="134"/>
                  </a:cubicBezTo>
                  <a:cubicBezTo>
                    <a:pt x="549" y="136"/>
                    <a:pt x="548" y="137"/>
                    <a:pt x="548" y="138"/>
                  </a:cubicBezTo>
                  <a:lnTo>
                    <a:pt x="37" y="1482"/>
                  </a:lnTo>
                  <a:cubicBezTo>
                    <a:pt x="0" y="1577"/>
                    <a:pt x="48" y="1684"/>
                    <a:pt x="143" y="1720"/>
                  </a:cubicBezTo>
                  <a:cubicBezTo>
                    <a:pt x="161" y="1726"/>
                    <a:pt x="181" y="1730"/>
                    <a:pt x="203" y="1730"/>
                  </a:cubicBezTo>
                  <a:cubicBezTo>
                    <a:pt x="266" y="1730"/>
                    <a:pt x="340" y="1699"/>
                    <a:pt x="380" y="1613"/>
                  </a:cubicBezTo>
                  <a:lnTo>
                    <a:pt x="463" y="1397"/>
                  </a:lnTo>
                  <a:lnTo>
                    <a:pt x="1031" y="1397"/>
                  </a:lnTo>
                  <a:lnTo>
                    <a:pt x="1113" y="1612"/>
                  </a:lnTo>
                  <a:cubicBezTo>
                    <a:pt x="1140" y="1686"/>
                    <a:pt x="1210" y="1732"/>
                    <a:pt x="1285" y="1732"/>
                  </a:cubicBezTo>
                  <a:cubicBezTo>
                    <a:pt x="1306" y="1732"/>
                    <a:pt x="1328" y="1728"/>
                    <a:pt x="1350" y="1720"/>
                  </a:cubicBezTo>
                  <a:cubicBezTo>
                    <a:pt x="1445" y="1684"/>
                    <a:pt x="1492" y="1578"/>
                    <a:pt x="1457" y="1483"/>
                  </a:cubicBezTo>
                  <a:lnTo>
                    <a:pt x="950" y="139"/>
                  </a:lnTo>
                  <a:lnTo>
                    <a:pt x="947" y="134"/>
                  </a:lnTo>
                  <a:cubicBezTo>
                    <a:pt x="914" y="53"/>
                    <a:pt x="837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5" name="Google Shape;413;p43">
              <a:extLst>
                <a:ext uri="{FF2B5EF4-FFF2-40B4-BE49-F238E27FC236}">
                  <a16:creationId xmlns:a16="http://schemas.microsoft.com/office/drawing/2014/main" id="{53F05BAF-8463-7416-6653-86D68BC6EE0F}"/>
                </a:ext>
              </a:extLst>
            </p:cNvPr>
            <p:cNvSpPr/>
            <p:nvPr/>
          </p:nvSpPr>
          <p:spPr>
            <a:xfrm>
              <a:off x="1924567" y="732606"/>
              <a:ext cx="36368" cy="48064"/>
            </a:xfrm>
            <a:custGeom>
              <a:avLst/>
              <a:gdLst/>
              <a:ahLst/>
              <a:cxnLst/>
              <a:rect l="l" t="t" r="r" b="b"/>
              <a:pathLst>
                <a:path w="1281" h="1693" extrusionOk="0">
                  <a:moveTo>
                    <a:pt x="562" y="369"/>
                  </a:moveTo>
                  <a:cubicBezTo>
                    <a:pt x="886" y="369"/>
                    <a:pt x="912" y="735"/>
                    <a:pt x="912" y="846"/>
                  </a:cubicBezTo>
                  <a:cubicBezTo>
                    <a:pt x="912" y="1080"/>
                    <a:pt x="806" y="1317"/>
                    <a:pt x="570" y="1321"/>
                  </a:cubicBezTo>
                  <a:cubicBezTo>
                    <a:pt x="525" y="1322"/>
                    <a:pt x="447" y="1322"/>
                    <a:pt x="374" y="1323"/>
                  </a:cubicBezTo>
                  <a:cubicBezTo>
                    <a:pt x="373" y="1168"/>
                    <a:pt x="373" y="954"/>
                    <a:pt x="373" y="845"/>
                  </a:cubicBezTo>
                  <a:cubicBezTo>
                    <a:pt x="373" y="753"/>
                    <a:pt x="372" y="531"/>
                    <a:pt x="372" y="369"/>
                  </a:cubicBezTo>
                  <a:close/>
                  <a:moveTo>
                    <a:pt x="187" y="1"/>
                  </a:moveTo>
                  <a:cubicBezTo>
                    <a:pt x="138" y="1"/>
                    <a:pt x="91" y="20"/>
                    <a:pt x="57" y="54"/>
                  </a:cubicBezTo>
                  <a:cubicBezTo>
                    <a:pt x="22" y="90"/>
                    <a:pt x="3" y="136"/>
                    <a:pt x="3" y="186"/>
                  </a:cubicBezTo>
                  <a:lnTo>
                    <a:pt x="3" y="187"/>
                  </a:lnTo>
                  <a:lnTo>
                    <a:pt x="3" y="1486"/>
                  </a:lnTo>
                  <a:cubicBezTo>
                    <a:pt x="0" y="1557"/>
                    <a:pt x="54" y="1690"/>
                    <a:pt x="191" y="1692"/>
                  </a:cubicBezTo>
                  <a:cubicBezTo>
                    <a:pt x="202" y="1692"/>
                    <a:pt x="469" y="1691"/>
                    <a:pt x="576" y="1689"/>
                  </a:cubicBezTo>
                  <a:cubicBezTo>
                    <a:pt x="984" y="1682"/>
                    <a:pt x="1280" y="1327"/>
                    <a:pt x="1280" y="846"/>
                  </a:cubicBezTo>
                  <a:cubicBezTo>
                    <a:pt x="1280" y="341"/>
                    <a:pt x="991" y="1"/>
                    <a:pt x="5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6" name="Google Shape;414;p43">
              <a:extLst>
                <a:ext uri="{FF2B5EF4-FFF2-40B4-BE49-F238E27FC236}">
                  <a16:creationId xmlns:a16="http://schemas.microsoft.com/office/drawing/2014/main" id="{50B3394F-2B8D-093E-1BCB-1672EB43B4FB}"/>
                </a:ext>
              </a:extLst>
            </p:cNvPr>
            <p:cNvSpPr/>
            <p:nvPr/>
          </p:nvSpPr>
          <p:spPr>
            <a:xfrm>
              <a:off x="1772988" y="732039"/>
              <a:ext cx="34096" cy="49171"/>
            </a:xfrm>
            <a:custGeom>
              <a:avLst/>
              <a:gdLst/>
              <a:ahLst/>
              <a:cxnLst/>
              <a:rect l="l" t="t" r="r" b="b"/>
              <a:pathLst>
                <a:path w="1201" h="1732" extrusionOk="0">
                  <a:moveTo>
                    <a:pt x="580" y="369"/>
                  </a:moveTo>
                  <a:cubicBezTo>
                    <a:pt x="652" y="369"/>
                    <a:pt x="710" y="427"/>
                    <a:pt x="710" y="498"/>
                  </a:cubicBezTo>
                  <a:cubicBezTo>
                    <a:pt x="710" y="571"/>
                    <a:pt x="652" y="629"/>
                    <a:pt x="580" y="629"/>
                  </a:cubicBezTo>
                  <a:lnTo>
                    <a:pt x="368" y="629"/>
                  </a:lnTo>
                  <a:lnTo>
                    <a:pt x="368" y="369"/>
                  </a:lnTo>
                  <a:close/>
                  <a:moveTo>
                    <a:pt x="649" y="997"/>
                  </a:moveTo>
                  <a:cubicBezTo>
                    <a:pt x="751" y="997"/>
                    <a:pt x="832" y="1078"/>
                    <a:pt x="832" y="1180"/>
                  </a:cubicBezTo>
                  <a:cubicBezTo>
                    <a:pt x="832" y="1281"/>
                    <a:pt x="751" y="1363"/>
                    <a:pt x="649" y="1363"/>
                  </a:cubicBezTo>
                  <a:cubicBezTo>
                    <a:pt x="598" y="1363"/>
                    <a:pt x="475" y="1363"/>
                    <a:pt x="368" y="1364"/>
                  </a:cubicBezTo>
                  <a:lnTo>
                    <a:pt x="368" y="997"/>
                  </a:lnTo>
                  <a:close/>
                  <a:moveTo>
                    <a:pt x="184" y="1"/>
                  </a:moveTo>
                  <a:cubicBezTo>
                    <a:pt x="83" y="1"/>
                    <a:pt x="0" y="84"/>
                    <a:pt x="0" y="185"/>
                  </a:cubicBezTo>
                  <a:lnTo>
                    <a:pt x="0" y="1548"/>
                  </a:lnTo>
                  <a:cubicBezTo>
                    <a:pt x="0" y="1597"/>
                    <a:pt x="20" y="1644"/>
                    <a:pt x="55" y="1679"/>
                  </a:cubicBezTo>
                  <a:cubicBezTo>
                    <a:pt x="89" y="1713"/>
                    <a:pt x="136" y="1732"/>
                    <a:pt x="184" y="1732"/>
                  </a:cubicBezTo>
                  <a:lnTo>
                    <a:pt x="185" y="1732"/>
                  </a:lnTo>
                  <a:cubicBezTo>
                    <a:pt x="185" y="1732"/>
                    <a:pt x="549" y="1731"/>
                    <a:pt x="649" y="1731"/>
                  </a:cubicBezTo>
                  <a:cubicBezTo>
                    <a:pt x="953" y="1731"/>
                    <a:pt x="1201" y="1484"/>
                    <a:pt x="1201" y="1180"/>
                  </a:cubicBezTo>
                  <a:cubicBezTo>
                    <a:pt x="1201" y="1011"/>
                    <a:pt x="1124" y="859"/>
                    <a:pt x="1004" y="758"/>
                  </a:cubicBezTo>
                  <a:cubicBezTo>
                    <a:pt x="1051" y="682"/>
                    <a:pt x="1079" y="593"/>
                    <a:pt x="1079" y="498"/>
                  </a:cubicBezTo>
                  <a:cubicBezTo>
                    <a:pt x="1079" y="224"/>
                    <a:pt x="855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7" name="Google Shape;415;p43">
              <a:extLst>
                <a:ext uri="{FF2B5EF4-FFF2-40B4-BE49-F238E27FC236}">
                  <a16:creationId xmlns:a16="http://schemas.microsoft.com/office/drawing/2014/main" id="{1603DC1D-56E6-4AC4-7041-A72CCCFAECCF}"/>
                </a:ext>
              </a:extLst>
            </p:cNvPr>
            <p:cNvSpPr/>
            <p:nvPr/>
          </p:nvSpPr>
          <p:spPr>
            <a:xfrm>
              <a:off x="1921784" y="629377"/>
              <a:ext cx="42642" cy="49171"/>
            </a:xfrm>
            <a:custGeom>
              <a:avLst/>
              <a:gdLst/>
              <a:ahLst/>
              <a:cxnLst/>
              <a:rect l="l" t="t" r="r" b="b"/>
              <a:pathLst>
                <a:path w="1502" h="1732" extrusionOk="0">
                  <a:moveTo>
                    <a:pt x="865" y="0"/>
                  </a:moveTo>
                  <a:cubicBezTo>
                    <a:pt x="389" y="0"/>
                    <a:pt x="0" y="389"/>
                    <a:pt x="0" y="866"/>
                  </a:cubicBezTo>
                  <a:cubicBezTo>
                    <a:pt x="0" y="1343"/>
                    <a:pt x="389" y="1731"/>
                    <a:pt x="865" y="1731"/>
                  </a:cubicBezTo>
                  <a:cubicBezTo>
                    <a:pt x="1077" y="1727"/>
                    <a:pt x="1287" y="1651"/>
                    <a:pt x="1436" y="1474"/>
                  </a:cubicBezTo>
                  <a:cubicBezTo>
                    <a:pt x="1501" y="1395"/>
                    <a:pt x="1491" y="1279"/>
                    <a:pt x="1413" y="1214"/>
                  </a:cubicBezTo>
                  <a:cubicBezTo>
                    <a:pt x="1379" y="1185"/>
                    <a:pt x="1337" y="1171"/>
                    <a:pt x="1295" y="1171"/>
                  </a:cubicBezTo>
                  <a:cubicBezTo>
                    <a:pt x="1243" y="1171"/>
                    <a:pt x="1190" y="1194"/>
                    <a:pt x="1154" y="1237"/>
                  </a:cubicBezTo>
                  <a:cubicBezTo>
                    <a:pt x="1097" y="1304"/>
                    <a:pt x="1003" y="1360"/>
                    <a:pt x="865" y="1363"/>
                  </a:cubicBezTo>
                  <a:cubicBezTo>
                    <a:pt x="592" y="1363"/>
                    <a:pt x="368" y="1140"/>
                    <a:pt x="368" y="866"/>
                  </a:cubicBezTo>
                  <a:cubicBezTo>
                    <a:pt x="368" y="592"/>
                    <a:pt x="592" y="368"/>
                    <a:pt x="865" y="368"/>
                  </a:cubicBezTo>
                  <a:cubicBezTo>
                    <a:pt x="966" y="368"/>
                    <a:pt x="1062" y="397"/>
                    <a:pt x="1144" y="453"/>
                  </a:cubicBezTo>
                  <a:cubicBezTo>
                    <a:pt x="1175" y="475"/>
                    <a:pt x="1211" y="485"/>
                    <a:pt x="1247" y="485"/>
                  </a:cubicBezTo>
                  <a:cubicBezTo>
                    <a:pt x="1306" y="485"/>
                    <a:pt x="1363" y="456"/>
                    <a:pt x="1399" y="404"/>
                  </a:cubicBezTo>
                  <a:cubicBezTo>
                    <a:pt x="1456" y="320"/>
                    <a:pt x="1434" y="205"/>
                    <a:pt x="1349" y="148"/>
                  </a:cubicBezTo>
                  <a:cubicBezTo>
                    <a:pt x="1207" y="51"/>
                    <a:pt x="1039" y="0"/>
                    <a:pt x="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8" name="Google Shape;416;p43">
              <a:extLst>
                <a:ext uri="{FF2B5EF4-FFF2-40B4-BE49-F238E27FC236}">
                  <a16:creationId xmlns:a16="http://schemas.microsoft.com/office/drawing/2014/main" id="{AD2D4CAA-00B4-DB3C-26A7-D6C5D8904C3A}"/>
                </a:ext>
              </a:extLst>
            </p:cNvPr>
            <p:cNvSpPr/>
            <p:nvPr/>
          </p:nvSpPr>
          <p:spPr>
            <a:xfrm>
              <a:off x="1824489" y="648711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7"/>
                    <a:pt x="2087" y="185"/>
                  </a:cubicBezTo>
                  <a:cubicBezTo>
                    <a:pt x="2087" y="83"/>
                    <a:pt x="2004" y="1"/>
                    <a:pt x="1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09" name="Google Shape;417;p43">
              <a:extLst>
                <a:ext uri="{FF2B5EF4-FFF2-40B4-BE49-F238E27FC236}">
                  <a16:creationId xmlns:a16="http://schemas.microsoft.com/office/drawing/2014/main" id="{C3AD0A0B-DC5B-1379-122D-A48DB3B1F4BE}"/>
                </a:ext>
              </a:extLst>
            </p:cNvPr>
            <p:cNvSpPr/>
            <p:nvPr/>
          </p:nvSpPr>
          <p:spPr>
            <a:xfrm>
              <a:off x="1824489" y="669607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4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0" name="Google Shape;418;p43">
              <a:extLst>
                <a:ext uri="{FF2B5EF4-FFF2-40B4-BE49-F238E27FC236}">
                  <a16:creationId xmlns:a16="http://schemas.microsoft.com/office/drawing/2014/main" id="{C4760A0A-CD30-4DEE-05B1-A89D63809BBC}"/>
                </a:ext>
              </a:extLst>
            </p:cNvPr>
            <p:cNvSpPr/>
            <p:nvPr/>
          </p:nvSpPr>
          <p:spPr>
            <a:xfrm>
              <a:off x="1824489" y="690559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5"/>
                    <a:pt x="1596" y="184"/>
                  </a:cubicBezTo>
                  <a:cubicBezTo>
                    <a:pt x="1596" y="82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1" name="Google Shape;419;p43">
              <a:extLst>
                <a:ext uri="{FF2B5EF4-FFF2-40B4-BE49-F238E27FC236}">
                  <a16:creationId xmlns:a16="http://schemas.microsoft.com/office/drawing/2014/main" id="{2D0CCF1D-FDDA-9746-E847-846DC1142ED9}"/>
                </a:ext>
              </a:extLst>
            </p:cNvPr>
            <p:cNvSpPr/>
            <p:nvPr/>
          </p:nvSpPr>
          <p:spPr>
            <a:xfrm>
              <a:off x="1824489" y="711455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2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2" name="Google Shape;420;p43">
              <a:extLst>
                <a:ext uri="{FF2B5EF4-FFF2-40B4-BE49-F238E27FC236}">
                  <a16:creationId xmlns:a16="http://schemas.microsoft.com/office/drawing/2014/main" id="{BD9C0E00-D513-3A0D-C234-4FE57EA26DDF}"/>
                </a:ext>
              </a:extLst>
            </p:cNvPr>
            <p:cNvSpPr/>
            <p:nvPr/>
          </p:nvSpPr>
          <p:spPr>
            <a:xfrm>
              <a:off x="1824489" y="749556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903" y="368"/>
                  </a:lnTo>
                  <a:cubicBezTo>
                    <a:pt x="2004" y="368"/>
                    <a:pt x="2087" y="286"/>
                    <a:pt x="2087" y="184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3" name="Google Shape;421;p43">
              <a:extLst>
                <a:ext uri="{FF2B5EF4-FFF2-40B4-BE49-F238E27FC236}">
                  <a16:creationId xmlns:a16="http://schemas.microsoft.com/office/drawing/2014/main" id="{3414652A-8949-C85E-A3C5-BC469914CCD0}"/>
                </a:ext>
              </a:extLst>
            </p:cNvPr>
            <p:cNvSpPr/>
            <p:nvPr/>
          </p:nvSpPr>
          <p:spPr>
            <a:xfrm>
              <a:off x="1824489" y="770452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3" y="368"/>
                    <a:pt x="185" y="368"/>
                  </a:cubicBezTo>
                  <a:lnTo>
                    <a:pt x="1412" y="368"/>
                  </a:lnTo>
                  <a:cubicBezTo>
                    <a:pt x="1514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4" name="Google Shape;422;p43">
              <a:extLst>
                <a:ext uri="{FF2B5EF4-FFF2-40B4-BE49-F238E27FC236}">
                  <a16:creationId xmlns:a16="http://schemas.microsoft.com/office/drawing/2014/main" id="{4BAF2D87-49F0-A1D1-246C-714458AD1FED}"/>
                </a:ext>
              </a:extLst>
            </p:cNvPr>
            <p:cNvSpPr/>
            <p:nvPr/>
          </p:nvSpPr>
          <p:spPr>
            <a:xfrm>
              <a:off x="1824489" y="791347"/>
              <a:ext cx="59278" cy="10476"/>
            </a:xfrm>
            <a:custGeom>
              <a:avLst/>
              <a:gdLst/>
              <a:ahLst/>
              <a:cxnLst/>
              <a:rect l="l" t="t" r="r" b="b"/>
              <a:pathLst>
                <a:path w="2088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3" y="369"/>
                    <a:pt x="185" y="369"/>
                  </a:cubicBezTo>
                  <a:lnTo>
                    <a:pt x="1903" y="369"/>
                  </a:lnTo>
                  <a:cubicBezTo>
                    <a:pt x="2004" y="369"/>
                    <a:pt x="2087" y="286"/>
                    <a:pt x="2087" y="185"/>
                  </a:cubicBezTo>
                  <a:cubicBezTo>
                    <a:pt x="2087" y="83"/>
                    <a:pt x="2004" y="0"/>
                    <a:pt x="1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5" name="Google Shape;423;p43">
              <a:extLst>
                <a:ext uri="{FF2B5EF4-FFF2-40B4-BE49-F238E27FC236}">
                  <a16:creationId xmlns:a16="http://schemas.microsoft.com/office/drawing/2014/main" id="{2A01AE03-C930-ABE6-A6C5-259814BB0379}"/>
                </a:ext>
              </a:extLst>
            </p:cNvPr>
            <p:cNvSpPr/>
            <p:nvPr/>
          </p:nvSpPr>
          <p:spPr>
            <a:xfrm>
              <a:off x="1824489" y="812243"/>
              <a:ext cx="31371" cy="10476"/>
            </a:xfrm>
            <a:custGeom>
              <a:avLst/>
              <a:gdLst/>
              <a:ahLst/>
              <a:cxnLst/>
              <a:rect l="l" t="t" r="r" b="b"/>
              <a:pathLst>
                <a:path w="1105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3" y="369"/>
                    <a:pt x="185" y="369"/>
                  </a:cubicBezTo>
                  <a:lnTo>
                    <a:pt x="922" y="369"/>
                  </a:lnTo>
                  <a:cubicBezTo>
                    <a:pt x="1023" y="369"/>
                    <a:pt x="1105" y="287"/>
                    <a:pt x="1105" y="185"/>
                  </a:cubicBezTo>
                  <a:cubicBezTo>
                    <a:pt x="1105" y="83"/>
                    <a:pt x="1023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6" name="Google Shape;424;p43">
              <a:extLst>
                <a:ext uri="{FF2B5EF4-FFF2-40B4-BE49-F238E27FC236}">
                  <a16:creationId xmlns:a16="http://schemas.microsoft.com/office/drawing/2014/main" id="{F27A57D9-E815-A09F-BDFC-4C2FFB5018A9}"/>
                </a:ext>
              </a:extLst>
            </p:cNvPr>
            <p:cNvSpPr/>
            <p:nvPr/>
          </p:nvSpPr>
          <p:spPr>
            <a:xfrm>
              <a:off x="1977800" y="648711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7"/>
                    <a:pt x="1105" y="185"/>
                  </a:cubicBezTo>
                  <a:cubicBezTo>
                    <a:pt x="1105" y="83"/>
                    <a:pt x="1022" y="1"/>
                    <a:pt x="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7" name="Google Shape;425;p43">
              <a:extLst>
                <a:ext uri="{FF2B5EF4-FFF2-40B4-BE49-F238E27FC236}">
                  <a16:creationId xmlns:a16="http://schemas.microsoft.com/office/drawing/2014/main" id="{3B82ACA4-6F4B-C0FD-DC0E-3FC649F367A4}"/>
                </a:ext>
              </a:extLst>
            </p:cNvPr>
            <p:cNvSpPr/>
            <p:nvPr/>
          </p:nvSpPr>
          <p:spPr>
            <a:xfrm>
              <a:off x="1977800" y="669607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1"/>
                  </a:moveTo>
                  <a:cubicBezTo>
                    <a:pt x="83" y="1"/>
                    <a:pt x="1" y="84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902" y="369"/>
                  </a:lnTo>
                  <a:cubicBezTo>
                    <a:pt x="2005" y="369"/>
                    <a:pt x="2086" y="287"/>
                    <a:pt x="2086" y="185"/>
                  </a:cubicBezTo>
                  <a:cubicBezTo>
                    <a:pt x="2086" y="84"/>
                    <a:pt x="2005" y="1"/>
                    <a:pt x="1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8" name="Google Shape;426;p43">
              <a:extLst>
                <a:ext uri="{FF2B5EF4-FFF2-40B4-BE49-F238E27FC236}">
                  <a16:creationId xmlns:a16="http://schemas.microsoft.com/office/drawing/2014/main" id="{F648386F-AD7A-1846-BCC1-C6FC6B2E43B8}"/>
                </a:ext>
              </a:extLst>
            </p:cNvPr>
            <p:cNvSpPr/>
            <p:nvPr/>
          </p:nvSpPr>
          <p:spPr>
            <a:xfrm>
              <a:off x="1977800" y="690559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5"/>
                    <a:pt x="84" y="368"/>
                    <a:pt x="185" y="368"/>
                  </a:cubicBezTo>
                  <a:lnTo>
                    <a:pt x="1657" y="368"/>
                  </a:lnTo>
                  <a:cubicBezTo>
                    <a:pt x="1759" y="368"/>
                    <a:pt x="1841" y="285"/>
                    <a:pt x="1841" y="184"/>
                  </a:cubicBezTo>
                  <a:cubicBezTo>
                    <a:pt x="1841" y="82"/>
                    <a:pt x="1759" y="0"/>
                    <a:pt x="1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19" name="Google Shape;427;p43">
              <a:extLst>
                <a:ext uri="{FF2B5EF4-FFF2-40B4-BE49-F238E27FC236}">
                  <a16:creationId xmlns:a16="http://schemas.microsoft.com/office/drawing/2014/main" id="{969A074A-830B-04EE-8257-987FE3C0AE7D}"/>
                </a:ext>
              </a:extLst>
            </p:cNvPr>
            <p:cNvSpPr/>
            <p:nvPr/>
          </p:nvSpPr>
          <p:spPr>
            <a:xfrm>
              <a:off x="1977800" y="711455"/>
              <a:ext cx="38355" cy="10476"/>
            </a:xfrm>
            <a:custGeom>
              <a:avLst/>
              <a:gdLst/>
              <a:ahLst/>
              <a:cxnLst/>
              <a:rect l="l" t="t" r="r" b="b"/>
              <a:pathLst>
                <a:path w="1351" h="369" extrusionOk="0">
                  <a:moveTo>
                    <a:pt x="185" y="0"/>
                  </a:moveTo>
                  <a:cubicBezTo>
                    <a:pt x="83" y="0"/>
                    <a:pt x="1" y="82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166" y="368"/>
                  </a:lnTo>
                  <a:cubicBezTo>
                    <a:pt x="1268" y="368"/>
                    <a:pt x="1350" y="286"/>
                    <a:pt x="1350" y="184"/>
                  </a:cubicBezTo>
                  <a:cubicBezTo>
                    <a:pt x="1350" y="82"/>
                    <a:pt x="1267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20" name="Google Shape;428;p43">
              <a:extLst>
                <a:ext uri="{FF2B5EF4-FFF2-40B4-BE49-F238E27FC236}">
                  <a16:creationId xmlns:a16="http://schemas.microsoft.com/office/drawing/2014/main" id="{8E7B3394-16ED-7AE6-B9CF-6BBCA25FAB23}"/>
                </a:ext>
              </a:extLst>
            </p:cNvPr>
            <p:cNvSpPr/>
            <p:nvPr/>
          </p:nvSpPr>
          <p:spPr>
            <a:xfrm>
              <a:off x="1977800" y="749556"/>
              <a:ext cx="45339" cy="10476"/>
            </a:xfrm>
            <a:custGeom>
              <a:avLst/>
              <a:gdLst/>
              <a:ahLst/>
              <a:cxnLst/>
              <a:rect l="l" t="t" r="r" b="b"/>
              <a:pathLst>
                <a:path w="159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412" y="368"/>
                  </a:lnTo>
                  <a:cubicBezTo>
                    <a:pt x="1513" y="368"/>
                    <a:pt x="1596" y="286"/>
                    <a:pt x="1596" y="184"/>
                  </a:cubicBezTo>
                  <a:cubicBezTo>
                    <a:pt x="1596" y="83"/>
                    <a:pt x="1513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21" name="Google Shape;429;p43">
              <a:extLst>
                <a:ext uri="{FF2B5EF4-FFF2-40B4-BE49-F238E27FC236}">
                  <a16:creationId xmlns:a16="http://schemas.microsoft.com/office/drawing/2014/main" id="{DE04B6F2-AB40-F7D2-9750-FDDF196C3A2A}"/>
                </a:ext>
              </a:extLst>
            </p:cNvPr>
            <p:cNvSpPr/>
            <p:nvPr/>
          </p:nvSpPr>
          <p:spPr>
            <a:xfrm>
              <a:off x="1977800" y="770452"/>
              <a:ext cx="59250" cy="10476"/>
            </a:xfrm>
            <a:custGeom>
              <a:avLst/>
              <a:gdLst/>
              <a:ahLst/>
              <a:cxnLst/>
              <a:rect l="l" t="t" r="r" b="b"/>
              <a:pathLst>
                <a:path w="2087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4"/>
                  </a:cubicBezTo>
                  <a:cubicBezTo>
                    <a:pt x="1" y="286"/>
                    <a:pt x="84" y="368"/>
                    <a:pt x="185" y="368"/>
                  </a:cubicBezTo>
                  <a:lnTo>
                    <a:pt x="1902" y="368"/>
                  </a:lnTo>
                  <a:cubicBezTo>
                    <a:pt x="2005" y="368"/>
                    <a:pt x="2086" y="286"/>
                    <a:pt x="2086" y="184"/>
                  </a:cubicBezTo>
                  <a:cubicBezTo>
                    <a:pt x="2086" y="83"/>
                    <a:pt x="2005" y="0"/>
                    <a:pt x="1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22" name="Google Shape;430;p43">
              <a:extLst>
                <a:ext uri="{FF2B5EF4-FFF2-40B4-BE49-F238E27FC236}">
                  <a16:creationId xmlns:a16="http://schemas.microsoft.com/office/drawing/2014/main" id="{17638D4A-C36A-6B9A-477D-CBD67D6722E7}"/>
                </a:ext>
              </a:extLst>
            </p:cNvPr>
            <p:cNvSpPr/>
            <p:nvPr/>
          </p:nvSpPr>
          <p:spPr>
            <a:xfrm>
              <a:off x="1977800" y="791347"/>
              <a:ext cx="31399" cy="10476"/>
            </a:xfrm>
            <a:custGeom>
              <a:avLst/>
              <a:gdLst/>
              <a:ahLst/>
              <a:cxnLst/>
              <a:rect l="l" t="t" r="r" b="b"/>
              <a:pathLst>
                <a:path w="1106" h="369" extrusionOk="0">
                  <a:moveTo>
                    <a:pt x="185" y="0"/>
                  </a:moveTo>
                  <a:cubicBezTo>
                    <a:pt x="83" y="0"/>
                    <a:pt x="1" y="83"/>
                    <a:pt x="1" y="185"/>
                  </a:cubicBezTo>
                  <a:cubicBezTo>
                    <a:pt x="1" y="286"/>
                    <a:pt x="84" y="369"/>
                    <a:pt x="185" y="369"/>
                  </a:cubicBezTo>
                  <a:lnTo>
                    <a:pt x="921" y="369"/>
                  </a:lnTo>
                  <a:cubicBezTo>
                    <a:pt x="1022" y="369"/>
                    <a:pt x="1105" y="286"/>
                    <a:pt x="1105" y="185"/>
                  </a:cubicBezTo>
                  <a:cubicBezTo>
                    <a:pt x="1105" y="83"/>
                    <a:pt x="1022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823" name="Google Shape;431;p43">
              <a:extLst>
                <a:ext uri="{FF2B5EF4-FFF2-40B4-BE49-F238E27FC236}">
                  <a16:creationId xmlns:a16="http://schemas.microsoft.com/office/drawing/2014/main" id="{90A2ABBB-F86D-5429-4FC6-8F445076B64B}"/>
                </a:ext>
              </a:extLst>
            </p:cNvPr>
            <p:cNvSpPr/>
            <p:nvPr/>
          </p:nvSpPr>
          <p:spPr>
            <a:xfrm>
              <a:off x="1977800" y="812243"/>
              <a:ext cx="52294" cy="10476"/>
            </a:xfrm>
            <a:custGeom>
              <a:avLst/>
              <a:gdLst/>
              <a:ahLst/>
              <a:cxnLst/>
              <a:rect l="l" t="t" r="r" b="b"/>
              <a:pathLst>
                <a:path w="1842" h="369" extrusionOk="0">
                  <a:moveTo>
                    <a:pt x="185" y="1"/>
                  </a:moveTo>
                  <a:cubicBezTo>
                    <a:pt x="83" y="1"/>
                    <a:pt x="1" y="83"/>
                    <a:pt x="1" y="185"/>
                  </a:cubicBezTo>
                  <a:cubicBezTo>
                    <a:pt x="1" y="287"/>
                    <a:pt x="84" y="369"/>
                    <a:pt x="185" y="369"/>
                  </a:cubicBezTo>
                  <a:lnTo>
                    <a:pt x="1657" y="369"/>
                  </a:lnTo>
                  <a:cubicBezTo>
                    <a:pt x="1759" y="369"/>
                    <a:pt x="1841" y="287"/>
                    <a:pt x="1841" y="185"/>
                  </a:cubicBezTo>
                  <a:cubicBezTo>
                    <a:pt x="1841" y="83"/>
                    <a:pt x="1759" y="1"/>
                    <a:pt x="1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Expository Writing - Language Arts - 9th grade by Slidesgo">
  <a:themeElements>
    <a:clrScheme name="Simple Light">
      <a:dk1>
        <a:srgbClr val="010B33"/>
      </a:dk1>
      <a:lt1>
        <a:srgbClr val="FFFBF3"/>
      </a:lt1>
      <a:dk2>
        <a:srgbClr val="3B4E9A"/>
      </a:dk2>
      <a:lt2>
        <a:srgbClr val="F4E0B9"/>
      </a:lt2>
      <a:accent1>
        <a:srgbClr val="FDF3E0"/>
      </a:accent1>
      <a:accent2>
        <a:srgbClr val="FFC772"/>
      </a:accent2>
      <a:accent3>
        <a:srgbClr val="FFA51E"/>
      </a:accent3>
      <a:accent4>
        <a:srgbClr val="C53441"/>
      </a:accent4>
      <a:accent5>
        <a:srgbClr val="FFFFFF"/>
      </a:accent5>
      <a:accent6>
        <a:srgbClr val="FFFFFF"/>
      </a:accent6>
      <a:hlink>
        <a:srgbClr val="010B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462</Words>
  <Application>Microsoft Office PowerPoint</Application>
  <PresentationFormat>Екран (16:9)</PresentationFormat>
  <Paragraphs>28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0" baseType="lpstr">
      <vt:lpstr>Arial</vt:lpstr>
      <vt:lpstr>DM Sans</vt:lpstr>
      <vt:lpstr>Barlow</vt:lpstr>
      <vt:lpstr>Nunito Light</vt:lpstr>
      <vt:lpstr>Century Gothic</vt:lpstr>
      <vt:lpstr>Inconsolata Medium</vt:lpstr>
      <vt:lpstr>Inconsolata</vt:lpstr>
      <vt:lpstr>Expository Writing - Language Arts - 9th grade by Slidesgo</vt:lpstr>
      <vt:lpstr>Генрі Кіссінджер</vt:lpstr>
      <vt:lpstr>Презентація PowerPoint</vt:lpstr>
      <vt:lpstr>Презентація PowerPoint</vt:lpstr>
      <vt:lpstr>Презентація PowerPoint</vt:lpstr>
      <vt:lpstr>C H A P T E R 2</vt:lpstr>
      <vt:lpstr>C H A P T E R 2</vt:lpstr>
      <vt:lpstr>Презентація PowerPoint</vt:lpstr>
      <vt:lpstr>Презентація PowerPoint</vt:lpstr>
      <vt:lpstr>C H A P T E R 3</vt:lpstr>
      <vt:lpstr>Презентація PowerPoint</vt:lpstr>
      <vt:lpstr>Ось короткий огляд трьох із них:</vt:lpstr>
      <vt:lpstr>Щиро 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DEMOCRACY WORK</dc:title>
  <cp:lastModifiedBy>Brain</cp:lastModifiedBy>
  <cp:revision>10</cp:revision>
  <dcterms:modified xsi:type="dcterms:W3CDTF">2023-10-04T18:11:25Z</dcterms:modified>
</cp:coreProperties>
</file>