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9" r:id="rId3"/>
    <p:sldId id="260" r:id="rId4"/>
    <p:sldId id="261" r:id="rId5"/>
    <p:sldId id="284" r:id="rId6"/>
    <p:sldId id="280" r:id="rId7"/>
    <p:sldId id="262" r:id="rId8"/>
    <p:sldId id="263" r:id="rId9"/>
    <p:sldId id="266" r:id="rId10"/>
    <p:sldId id="264" r:id="rId11"/>
    <p:sldId id="265" r:id="rId12"/>
    <p:sldId id="271" r:id="rId13"/>
    <p:sldId id="269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3" r:id="rId22"/>
    <p:sldId id="28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нна Съедина" initials="АС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80C34-0CB6-4492-92E6-3F3BAFD7FF2F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088955-2D3C-4611-A319-83BA1BC10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35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88955-2D3C-4611-A319-83BA1BC1089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310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88955-2D3C-4611-A319-83BA1BC1089B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189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996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79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99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234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86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15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555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8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4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83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8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61E36-65C9-4AC1-9AF2-A1A40AF06766}" type="datetimeFigureOut">
              <a:rPr lang="ru-RU" smtClean="0"/>
              <a:t>24.02.2016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43AE4-6993-4583-9DA4-FD6BE5A02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295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420888"/>
            <a:ext cx="9144000" cy="2520280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564904"/>
            <a:ext cx="7772400" cy="1470025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Новая торговая марка</a:t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сладостей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3628" y="3549588"/>
            <a:ext cx="6296744" cy="1198984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Название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, слоган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077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ТМ «Зоряна» </a:t>
            </a:r>
          </a:p>
          <a:p>
            <a:pPr marL="0" indent="0" algn="ctr">
              <a:buNone/>
            </a:pPr>
            <a:r>
              <a:rPr lang="en-US" sz="4400" dirty="0" err="1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Zoryana</a:t>
            </a:r>
            <a: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ru-RU" sz="44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44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Улюблений смак поколінь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4206694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3600" dirty="0" smtClean="0"/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7165"/>
            <a:ext cx="792088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ТМ «Вернісаж» </a:t>
            </a:r>
            <a:endParaRPr lang="uk-UA" sz="44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Vernissage </a:t>
            </a:r>
            <a:endParaRPr lang="uk-UA" sz="44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44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Мить солодких спогадів</a:t>
            </a:r>
            <a:endParaRPr lang="uk-UA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uk-UA" sz="2000" dirty="0" smtClean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23270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420888"/>
            <a:ext cx="9144000" cy="1728192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13484"/>
            <a:ext cx="8229600" cy="1143000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Красивые простые словосочетания – вариации на тему «Солодка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мрія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» и «Мить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пристрасті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683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ТМ «Солодка симфонія» </a:t>
            </a:r>
            <a:endParaRPr lang="uk-UA" sz="44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Sweet </a:t>
            </a:r>
            <a: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symphony </a:t>
            </a:r>
            <a:endParaRPr lang="uk-UA" sz="44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44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 Україною в серці</a:t>
            </a:r>
            <a:endParaRPr lang="uk-UA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78784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продан)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410" y="1844824"/>
            <a:ext cx="7989021" cy="45651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ТМ «Феєрія смаку» </a:t>
            </a:r>
            <a:endParaRPr lang="uk-UA" sz="44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Magic savor</a:t>
            </a:r>
            <a:endParaRPr lang="uk-UA" sz="44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44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Зроблено в Україні  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485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420888"/>
            <a:ext cx="9144000" cy="1728192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Сложные словосочетания, </a:t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которые не подразумевают креатива, а просто констатируют тот или иной факт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336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uk-UA" sz="3600" dirty="0"/>
              <a:t/>
            </a:r>
            <a:br>
              <a:rPr lang="uk-UA" sz="3600" dirty="0"/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k-UA" sz="3600" dirty="0" smtClean="0"/>
              <a:t/>
            </a:r>
            <a:br>
              <a:rPr lang="uk-UA" sz="3600" dirty="0" smtClean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6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ТМ «Українська </a:t>
            </a:r>
            <a:r>
              <a:rPr lang="uk-UA" sz="36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фабрика </a:t>
            </a:r>
            <a:r>
              <a:rPr lang="uk-UA" sz="36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солодощів» </a:t>
            </a: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Ukrainian factory of 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sweets</a:t>
            </a:r>
            <a:endParaRPr lang="uk-UA" sz="36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Зроблено у найкращих традиціях  </a:t>
            </a:r>
          </a:p>
          <a:p>
            <a:pPr marL="0" indent="0" algn="ctr">
              <a:buNone/>
            </a:pPr>
            <a:endParaRPr lang="uk-UA" sz="36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70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l"/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0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ТМ «Кращі </a:t>
            </a:r>
            <a:r>
              <a:rPr lang="uk-UA" sz="36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українські </a:t>
            </a:r>
            <a:r>
              <a:rPr lang="uk-UA" sz="36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солодощі»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 finest Ukrainian sweets </a:t>
            </a:r>
            <a:endParaRPr lang="uk-UA" sz="36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Адже смачно! </a:t>
            </a:r>
          </a:p>
          <a:p>
            <a:pPr marL="0" indent="0" algn="ctr">
              <a:buNone/>
            </a:pP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749130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420888"/>
            <a:ext cx="9144000" cy="1728192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12976"/>
            <a:ext cx="8229600" cy="1143000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Простые словосочетания, подчеркивающие украинские корни производства </a:t>
            </a:r>
            <a:r>
              <a:rPr lang="uk-UA" sz="3600" dirty="0"/>
              <a:t/>
            </a:r>
            <a:br>
              <a:rPr lang="uk-UA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75904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208912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ТМ «Золоті традиції»</a:t>
            </a: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Golden 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traditions</a:t>
            </a:r>
            <a:endParaRPr lang="uk-UA" sz="36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36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Смак української гостинності</a:t>
            </a:r>
            <a:endParaRPr lang="uk-UA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26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Позиционирование новой ТМ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Традиционный вкус, классическая рецептура</a:t>
            </a:r>
            <a:endParaRPr lang="uk-U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Любимые сладости, знакомые с детства </a:t>
            </a:r>
            <a:endParaRPr lang="uk-U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Украинский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бренд: </a:t>
            </a: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качество</a:t>
            </a:r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национального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производителя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Вкусно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как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дома, </a:t>
            </a: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особенно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заграницей</a:t>
            </a:r>
            <a:endParaRPr lang="uk-UA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Изысканный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и тонкий </a:t>
            </a: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вкус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который</a:t>
            </a:r>
            <a:r>
              <a:rPr lang="uk-U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не забывается</a:t>
            </a:r>
          </a:p>
          <a:p>
            <a:endParaRPr lang="uk-UA" dirty="0" smtClean="0"/>
          </a:p>
          <a:p>
            <a:pPr marL="0" indent="0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166448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6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ТМ «Україна </a:t>
            </a:r>
            <a:r>
              <a:rPr lang="uk-UA" sz="36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смачна</a:t>
            </a:r>
            <a:r>
              <a:rPr lang="uk-UA" sz="36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!»</a:t>
            </a: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Ukrainian flavor </a:t>
            </a:r>
            <a:endParaRPr lang="uk-UA" sz="3600" dirty="0" smtClean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Найкращі українські солодощі до столу</a:t>
            </a:r>
          </a:p>
          <a:p>
            <a:pPr marL="0" indent="0" algn="ctr">
              <a:buNone/>
            </a:pPr>
            <a:endParaRPr lang="uk-UA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3600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610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Итого: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19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 «Зоряна»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Zoryana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 «Вернісаж»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Vernissage </a:t>
            </a:r>
            <a:endParaRPr lang="ru-RU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 «Солодка симфонія»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Sweet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symphony </a:t>
            </a:r>
            <a:endParaRPr lang="ru-RU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 «Феєрія смаку»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Magic savor </a:t>
            </a:r>
            <a:endParaRPr lang="ru-RU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 «Українська фабрика солодощів» </a:t>
            </a:r>
            <a:r>
              <a:rPr lang="uk-UA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Ukrainian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factory of sweets</a:t>
            </a:r>
            <a:endParaRPr lang="uk-UA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 «Кращі українські </a:t>
            </a:r>
            <a:r>
              <a:rPr lang="uk-UA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солодощі»</a:t>
            </a: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finest Ukrainian sweets </a:t>
            </a:r>
            <a:endParaRPr lang="uk-UA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 «Золоті </a:t>
            </a:r>
            <a:r>
              <a:rPr lang="uk-UA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традиції»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Golden traditions</a:t>
            </a:r>
            <a:endParaRPr lang="ru-RU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 «Україна смачна</a:t>
            </a:r>
            <a:r>
              <a:rPr lang="uk-UA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!»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Ukrainian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 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98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420888"/>
            <a:ext cx="9144000" cy="1728192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36912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Ваш выбор?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8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Целевая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аудитория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410" y="1844824"/>
            <a:ext cx="8421069" cy="45651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Украинская диаспора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зарубежом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208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uk-UA" sz="3600" dirty="0"/>
              <a:t/>
            </a:r>
            <a:br>
              <a:rPr lang="uk-UA" sz="3600" dirty="0"/>
            </a:b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Критерии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выбора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имени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ТМ </a:t>
            </a:r>
            <a:r>
              <a:rPr lang="uk-UA" sz="3600" dirty="0" smtClean="0"/>
              <a:t/>
            </a:r>
            <a:br>
              <a:rPr lang="uk-UA" sz="3600" dirty="0" smtClean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Знакомые и простые слова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понятные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каждому. Нужно, чтобы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человек сразу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почувствовал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что-то знакомое,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думая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над тем, что означает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то или иное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слово в названии. Незнакомые и слишком креативные слова отталкивают и вызывают элемент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недоверия к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новой ТМ.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Исходя из позиционирования ТМ, название не должно содержать слишком креативных,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вычурных, «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няшных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названий, так как ТМ претендует на звание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серьезного производителя, продукция которого может на равных конкурировать с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ТМ «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Рошен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». Выбирая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между «Киевский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торт» от «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Рошен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» или «Киевский торт» от «Мить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пристраст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» в магазине, потребитель явно сделает выбор не в сторону красивого названия. </a:t>
            </a:r>
          </a:p>
          <a:p>
            <a:pPr marL="0" indent="0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Идем дальше…</a:t>
            </a:r>
          </a:p>
        </p:txBody>
      </p:sp>
    </p:spTree>
    <p:extLst>
      <p:ext uri="{BB962C8B-B14F-4D97-AF65-F5344CB8AC3E}">
        <p14:creationId xmlns:p14="http://schemas.microsoft.com/office/powerpoint/2010/main" val="89989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Критерии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выбора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имени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ТМ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3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Название должно вызывать доверие на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подсознательном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уровне,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т.е. ассоциации в памяти потребителя могут вызвать спонтанное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желание попробовать продукт. В данном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случае,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мы говорим о советском прошлом наших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потребителей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Однако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мы уже давно не живем в совке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хотя нашим заокеанским землякам и кажется обратное.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Название должно отражать национальные корни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производства, которые вызывают чувство гордости и ностальгии по родине у многих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эмигрантов за рубежом.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И, наконец, уникальность. Двух ТМ с одинаковым названием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существовать не может</a:t>
            </a:r>
            <a:r>
              <a:rPr lang="ru-RU" sz="2000" dirty="0" smtClean="0">
                <a:sym typeface="Wingdings" panose="05000000000000000000" pitchFamily="2" charset="2"/>
              </a:rPr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68413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Уникальность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Производителей кондитерских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изделий на постсоветском пространстве огромное множество. Все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самые красивые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 простые названия, которые приходят в голову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 первую очередь, конечно,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заняты.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Мой индикатор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чистоты названий (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Google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не самый достоверный.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Вы можете воспользоваться услугами специальных агентств, которые проверяют чистоту названий ТМ в специальных реестрах.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Правда только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тех, которые зарегистрированы в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Украине</a:t>
            </a:r>
            <a:r>
              <a:rPr lang="ru-RU" sz="2000" dirty="0" smtClean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64398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Слоган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 каждому названию «прилагается» слоган – девиз ТМ, который раскрывает ее философию и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суть.</a:t>
            </a:r>
          </a:p>
          <a:p>
            <a:pPr marL="0" indent="0">
              <a:buNone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377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1170" y="260648"/>
            <a:ext cx="9165169" cy="1224136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uk-UA" sz="3600" dirty="0" smtClean="0"/>
              <a:t/>
            </a:r>
            <a:br>
              <a:rPr lang="uk-UA" sz="3600" dirty="0" smtClean="0"/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Категории названий</a:t>
            </a:r>
            <a:r>
              <a:rPr lang="uk-UA" sz="3600" dirty="0" smtClean="0"/>
              <a:t/>
            </a:r>
            <a:br>
              <a:rPr lang="uk-UA" sz="3600" dirty="0" smtClean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7859216" cy="4493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Я предлагаю четыре категории названий. В данном брифе я считаю их самыми оптимальными. </a:t>
            </a:r>
          </a:p>
          <a:p>
            <a:pPr marL="0" indent="0">
              <a:buNone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Односложные слова, которые ассоциируются с символами советской эпохи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Красивые и простые словосочетания – вариации на тему «Солодка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мрія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 и «Мить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пристрасті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Сложные словосочетания, которые не подразумевают креатива, а просто констатируют тот или иной факт.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Простые словосочетания, подчеркивающие украинские корни производства 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290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420888"/>
            <a:ext cx="9144000" cy="1728192"/>
          </a:xfrm>
          <a:prstGeom prst="rect">
            <a:avLst/>
          </a:prstGeom>
          <a:solidFill>
            <a:schemeClr val="tx2">
              <a:lumMod val="40000"/>
              <a:lumOff val="6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72764"/>
            <a:ext cx="8229600" cy="1143000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Односложные слова, </a:t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которые ассоциируются с символами </a:t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советской эпохи</a:t>
            </a:r>
            <a:r>
              <a:rPr lang="uk-UA" sz="3600" dirty="0"/>
              <a:t/>
            </a:r>
            <a:br>
              <a:rPr lang="uk-UA" sz="3600" dirty="0"/>
            </a:br>
            <a:r>
              <a:rPr lang="uk-UA" sz="3600" dirty="0" smtClean="0"/>
              <a:t/>
            </a:r>
            <a:br>
              <a:rPr lang="uk-UA" sz="3600" dirty="0" smtClean="0"/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66511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3739</TotalTime>
  <Words>601</Words>
  <Application>Microsoft Office PowerPoint</Application>
  <PresentationFormat>Экран (4:3)</PresentationFormat>
  <Paragraphs>98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Новая торговая марка сладостей</vt:lpstr>
      <vt:lpstr>Позиционирование новой ТМ</vt:lpstr>
      <vt:lpstr>Целевая аудитория </vt:lpstr>
      <vt:lpstr> Критерии выбора имени ТМ  </vt:lpstr>
      <vt:lpstr>Критерии выбора имени ТМ</vt:lpstr>
      <vt:lpstr>Уникальность</vt:lpstr>
      <vt:lpstr>Слоган</vt:lpstr>
      <vt:lpstr> Категории названий </vt:lpstr>
      <vt:lpstr>Односложные слова,  которые ассоциируются с символами  советской эпохи  </vt:lpstr>
      <vt:lpstr>1. </vt:lpstr>
      <vt:lpstr>2. </vt:lpstr>
      <vt:lpstr>Красивые простые словосочетания – вариации на тему «Солодка мрія» и «Мить пристрасті»</vt:lpstr>
      <vt:lpstr>1. </vt:lpstr>
      <vt:lpstr>2. (продан)  </vt:lpstr>
      <vt:lpstr>Сложные словосочетания,  которые не подразумевают креатива, а просто констатируют тот или иной факт </vt:lpstr>
      <vt:lpstr> 1.  </vt:lpstr>
      <vt:lpstr> 2.  </vt:lpstr>
      <vt:lpstr>Простые словосочетания, подчеркивающие украинские корни производства   </vt:lpstr>
      <vt:lpstr>1. </vt:lpstr>
      <vt:lpstr>2. </vt:lpstr>
      <vt:lpstr>Итого: </vt:lpstr>
      <vt:lpstr>Ваш выбор?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Дитяче харчування Hipp</dc:title>
  <dc:creator>Анна Съедина</dc:creator>
  <cp:lastModifiedBy>Анна Съедина</cp:lastModifiedBy>
  <cp:revision>61</cp:revision>
  <dcterms:created xsi:type="dcterms:W3CDTF">2015-01-29T15:26:28Z</dcterms:created>
  <dcterms:modified xsi:type="dcterms:W3CDTF">2016-02-24T12:39:31Z</dcterms:modified>
</cp:coreProperties>
</file>