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ладислав Марчук" userId="57b8704470158380" providerId="LiveId" clId="{A9E8C7A1-72C6-4B10-8C26-05DE725B97DA}"/>
    <pc:docChg chg="custSel addSld delSld modSld">
      <pc:chgData name="Владислав Марчук" userId="57b8704470158380" providerId="LiveId" clId="{A9E8C7A1-72C6-4B10-8C26-05DE725B97DA}" dt="2023-11-12T15:49:55.916" v="813" actId="2696"/>
      <pc:docMkLst>
        <pc:docMk/>
      </pc:docMkLst>
      <pc:sldChg chg="delSp modSp new mod">
        <pc:chgData name="Владислав Марчук" userId="57b8704470158380" providerId="LiveId" clId="{A9E8C7A1-72C6-4B10-8C26-05DE725B97DA}" dt="2023-11-12T15:04:51.083" v="553" actId="1076"/>
        <pc:sldMkLst>
          <pc:docMk/>
          <pc:sldMk cId="3694360844" sldId="256"/>
        </pc:sldMkLst>
        <pc:spChg chg="mod">
          <ac:chgData name="Владислав Марчук" userId="57b8704470158380" providerId="LiveId" clId="{A9E8C7A1-72C6-4B10-8C26-05DE725B97DA}" dt="2023-11-12T15:04:51.083" v="553" actId="1076"/>
          <ac:spMkLst>
            <pc:docMk/>
            <pc:sldMk cId="3694360844" sldId="256"/>
            <ac:spMk id="2" creationId="{280AFB19-F9D2-4132-E05C-6ACFF7E0A332}"/>
          </ac:spMkLst>
        </pc:spChg>
        <pc:spChg chg="del mod">
          <ac:chgData name="Владислав Марчук" userId="57b8704470158380" providerId="LiveId" clId="{A9E8C7A1-72C6-4B10-8C26-05DE725B97DA}" dt="2023-11-12T15:01:24.264" v="450" actId="21"/>
          <ac:spMkLst>
            <pc:docMk/>
            <pc:sldMk cId="3694360844" sldId="256"/>
            <ac:spMk id="3" creationId="{6E06F0A7-A2F6-D409-9D71-3BAF1B0D015A}"/>
          </ac:spMkLst>
        </pc:spChg>
      </pc:sldChg>
      <pc:sldChg chg="new del">
        <pc:chgData name="Владислав Марчук" userId="57b8704470158380" providerId="LiveId" clId="{A9E8C7A1-72C6-4B10-8C26-05DE725B97DA}" dt="2023-11-12T15:49:55.916" v="813" actId="2696"/>
        <pc:sldMkLst>
          <pc:docMk/>
          <pc:sldMk cId="841868338" sldId="257"/>
        </pc:sldMkLst>
      </pc:sldChg>
      <pc:sldChg chg="addSp modSp new mod">
        <pc:chgData name="Владислав Марчук" userId="57b8704470158380" providerId="LiveId" clId="{A9E8C7A1-72C6-4B10-8C26-05DE725B97DA}" dt="2023-11-12T14:47:37.552" v="385" actId="14100"/>
        <pc:sldMkLst>
          <pc:docMk/>
          <pc:sldMk cId="1660968926" sldId="258"/>
        </pc:sldMkLst>
        <pc:spChg chg="add mod">
          <ac:chgData name="Владислав Марчук" userId="57b8704470158380" providerId="LiveId" clId="{A9E8C7A1-72C6-4B10-8C26-05DE725B97DA}" dt="2023-11-12T14:47:33.970" v="384" actId="1076"/>
          <ac:spMkLst>
            <pc:docMk/>
            <pc:sldMk cId="1660968926" sldId="258"/>
            <ac:spMk id="2" creationId="{5A5C35D6-9DB3-DBCE-752B-94C0DA5E3B60}"/>
          </ac:spMkLst>
        </pc:spChg>
        <pc:picChg chg="add mod">
          <ac:chgData name="Владислав Марчук" userId="57b8704470158380" providerId="LiveId" clId="{A9E8C7A1-72C6-4B10-8C26-05DE725B97DA}" dt="2023-11-12T14:46:43.536" v="374" actId="1076"/>
          <ac:picMkLst>
            <pc:docMk/>
            <pc:sldMk cId="1660968926" sldId="258"/>
            <ac:picMk id="3" creationId="{20E8663A-1A51-D77B-40EF-39FE0488258C}"/>
          </ac:picMkLst>
        </pc:picChg>
        <pc:picChg chg="add mod">
          <ac:chgData name="Владислав Марчук" userId="57b8704470158380" providerId="LiveId" clId="{A9E8C7A1-72C6-4B10-8C26-05DE725B97DA}" dt="2023-11-12T14:47:06.818" v="379" actId="14100"/>
          <ac:picMkLst>
            <pc:docMk/>
            <pc:sldMk cId="1660968926" sldId="258"/>
            <ac:picMk id="4" creationId="{2D678029-8FCF-A258-4951-3ED8F7411DF4}"/>
          </ac:picMkLst>
        </pc:picChg>
        <pc:picChg chg="add mod">
          <ac:chgData name="Владислав Марчук" userId="57b8704470158380" providerId="LiveId" clId="{A9E8C7A1-72C6-4B10-8C26-05DE725B97DA}" dt="2023-11-12T14:47:37.552" v="385" actId="14100"/>
          <ac:picMkLst>
            <pc:docMk/>
            <pc:sldMk cId="1660968926" sldId="258"/>
            <ac:picMk id="5" creationId="{F8E3D75E-9E25-4418-8ACF-94460C49043E}"/>
          </ac:picMkLst>
        </pc:picChg>
      </pc:sldChg>
      <pc:sldChg chg="addSp modSp new mod">
        <pc:chgData name="Владислав Марчук" userId="57b8704470158380" providerId="LiveId" clId="{A9E8C7A1-72C6-4B10-8C26-05DE725B97DA}" dt="2023-11-12T14:42:12.160" v="354" actId="1076"/>
        <pc:sldMkLst>
          <pc:docMk/>
          <pc:sldMk cId="3651650831" sldId="259"/>
        </pc:sldMkLst>
        <pc:spChg chg="add mod">
          <ac:chgData name="Владислав Марчук" userId="57b8704470158380" providerId="LiveId" clId="{A9E8C7A1-72C6-4B10-8C26-05DE725B97DA}" dt="2023-11-12T14:42:12.160" v="354" actId="1076"/>
          <ac:spMkLst>
            <pc:docMk/>
            <pc:sldMk cId="3651650831" sldId="259"/>
            <ac:spMk id="2" creationId="{5C120167-7BA7-E274-8B84-B436A9DD2F83}"/>
          </ac:spMkLst>
        </pc:spChg>
        <pc:picChg chg="add mod">
          <ac:chgData name="Владислав Марчук" userId="57b8704470158380" providerId="LiveId" clId="{A9E8C7A1-72C6-4B10-8C26-05DE725B97DA}" dt="2023-11-12T14:41:48.163" v="350" actId="14100"/>
          <ac:picMkLst>
            <pc:docMk/>
            <pc:sldMk cId="3651650831" sldId="259"/>
            <ac:picMk id="3" creationId="{B9662351-67B8-B28A-7C85-D85138238B53}"/>
          </ac:picMkLst>
        </pc:picChg>
        <pc:picChg chg="add mod">
          <ac:chgData name="Владислав Марчук" userId="57b8704470158380" providerId="LiveId" clId="{A9E8C7A1-72C6-4B10-8C26-05DE725B97DA}" dt="2023-11-12T14:41:36.425" v="347" actId="14100"/>
          <ac:picMkLst>
            <pc:docMk/>
            <pc:sldMk cId="3651650831" sldId="259"/>
            <ac:picMk id="4" creationId="{13EBE85E-AAAF-32A6-C8F7-CB31BB1FFBD7}"/>
          </ac:picMkLst>
        </pc:picChg>
      </pc:sldChg>
      <pc:sldChg chg="addSp delSp modSp new mod">
        <pc:chgData name="Владислав Марчук" userId="57b8704470158380" providerId="LiveId" clId="{A9E8C7A1-72C6-4B10-8C26-05DE725B97DA}" dt="2023-11-12T14:59:28.168" v="449" actId="1076"/>
        <pc:sldMkLst>
          <pc:docMk/>
          <pc:sldMk cId="1292124958" sldId="260"/>
        </pc:sldMkLst>
        <pc:spChg chg="add mod">
          <ac:chgData name="Владислав Марчук" userId="57b8704470158380" providerId="LiveId" clId="{A9E8C7A1-72C6-4B10-8C26-05DE725B97DA}" dt="2023-11-12T14:59:12.472" v="445" actId="1076"/>
          <ac:spMkLst>
            <pc:docMk/>
            <pc:sldMk cId="1292124958" sldId="260"/>
            <ac:spMk id="2" creationId="{7DD833DC-70C7-BB3F-6D85-ECDFFF45D781}"/>
          </ac:spMkLst>
        </pc:spChg>
        <pc:picChg chg="add del mod">
          <ac:chgData name="Владислав Марчук" userId="57b8704470158380" providerId="LiveId" clId="{A9E8C7A1-72C6-4B10-8C26-05DE725B97DA}" dt="2023-11-12T14:57:45.083" v="422" actId="21"/>
          <ac:picMkLst>
            <pc:docMk/>
            <pc:sldMk cId="1292124958" sldId="260"/>
            <ac:picMk id="3" creationId="{7716A96F-2314-22C4-C0D3-0F0F201D2667}"/>
          </ac:picMkLst>
        </pc:picChg>
        <pc:picChg chg="add mod">
          <ac:chgData name="Владислав Марчук" userId="57b8704470158380" providerId="LiveId" clId="{A9E8C7A1-72C6-4B10-8C26-05DE725B97DA}" dt="2023-11-12T14:59:17.465" v="447" actId="14100"/>
          <ac:picMkLst>
            <pc:docMk/>
            <pc:sldMk cId="1292124958" sldId="260"/>
            <ac:picMk id="4" creationId="{70921F66-D76F-1E05-118B-4AA435100F5D}"/>
          </ac:picMkLst>
        </pc:picChg>
        <pc:picChg chg="add mod">
          <ac:chgData name="Владислав Марчук" userId="57b8704470158380" providerId="LiveId" clId="{A9E8C7A1-72C6-4B10-8C26-05DE725B97DA}" dt="2023-11-12T14:59:28.168" v="449" actId="1076"/>
          <ac:picMkLst>
            <pc:docMk/>
            <pc:sldMk cId="1292124958" sldId="260"/>
            <ac:picMk id="5" creationId="{FD052F6A-DA6A-20BC-18C0-EDC681FBCE5F}"/>
          </ac:picMkLst>
        </pc:picChg>
      </pc:sldChg>
      <pc:sldChg chg="addSp delSp modSp new mod">
        <pc:chgData name="Владислав Марчук" userId="57b8704470158380" providerId="LiveId" clId="{A9E8C7A1-72C6-4B10-8C26-05DE725B97DA}" dt="2023-11-12T14:37:56.455" v="331" actId="1076"/>
        <pc:sldMkLst>
          <pc:docMk/>
          <pc:sldMk cId="4148278737" sldId="261"/>
        </pc:sldMkLst>
        <pc:spChg chg="add mod">
          <ac:chgData name="Владислав Марчук" userId="57b8704470158380" providerId="LiveId" clId="{A9E8C7A1-72C6-4B10-8C26-05DE725B97DA}" dt="2023-11-12T14:37:21.920" v="321" actId="1076"/>
          <ac:spMkLst>
            <pc:docMk/>
            <pc:sldMk cId="4148278737" sldId="261"/>
            <ac:spMk id="2" creationId="{102B1A41-30C1-34F6-0722-83A914EFF38F}"/>
          </ac:spMkLst>
        </pc:spChg>
        <pc:spChg chg="add mod">
          <ac:chgData name="Владислав Марчук" userId="57b8704470158380" providerId="LiveId" clId="{A9E8C7A1-72C6-4B10-8C26-05DE725B97DA}" dt="2023-11-12T14:37:56.455" v="331" actId="1076"/>
          <ac:spMkLst>
            <pc:docMk/>
            <pc:sldMk cId="4148278737" sldId="261"/>
            <ac:spMk id="3" creationId="{418C5027-D50E-5FF7-7E64-23AFE8021DB8}"/>
          </ac:spMkLst>
        </pc:spChg>
        <pc:spChg chg="add mod">
          <ac:chgData name="Владислав Марчук" userId="57b8704470158380" providerId="LiveId" clId="{A9E8C7A1-72C6-4B10-8C26-05DE725B97DA}" dt="2023-11-12T14:36:36.122" v="306" actId="1076"/>
          <ac:spMkLst>
            <pc:docMk/>
            <pc:sldMk cId="4148278737" sldId="261"/>
            <ac:spMk id="4" creationId="{03722146-BDB4-11E0-66AA-3C9E4999B879}"/>
          </ac:spMkLst>
        </pc:spChg>
        <pc:spChg chg="add mod">
          <ac:chgData name="Владислав Марчук" userId="57b8704470158380" providerId="LiveId" clId="{A9E8C7A1-72C6-4B10-8C26-05DE725B97DA}" dt="2023-11-12T14:36:45.320" v="309" actId="1076"/>
          <ac:spMkLst>
            <pc:docMk/>
            <pc:sldMk cId="4148278737" sldId="261"/>
            <ac:spMk id="5" creationId="{3A90D958-3C47-01CC-F82F-3A52B1A0D204}"/>
          </ac:spMkLst>
        </pc:spChg>
        <pc:spChg chg="add del mod">
          <ac:chgData name="Владислав Марчук" userId="57b8704470158380" providerId="LiveId" clId="{A9E8C7A1-72C6-4B10-8C26-05DE725B97DA}" dt="2023-11-12T14:26:02.047" v="138" actId="21"/>
          <ac:spMkLst>
            <pc:docMk/>
            <pc:sldMk cId="4148278737" sldId="261"/>
            <ac:spMk id="7" creationId="{161E6959-1FA2-462C-BC6B-4983A1741C6C}"/>
          </ac:spMkLst>
        </pc:spChg>
        <pc:spChg chg="add mod">
          <ac:chgData name="Владислав Марчук" userId="57b8704470158380" providerId="LiveId" clId="{A9E8C7A1-72C6-4B10-8C26-05DE725B97DA}" dt="2023-11-12T14:36:47.218" v="310" actId="1076"/>
          <ac:spMkLst>
            <pc:docMk/>
            <pc:sldMk cId="4148278737" sldId="261"/>
            <ac:spMk id="8" creationId="{97A7487F-27CC-9070-041D-E584B355BCF2}"/>
          </ac:spMkLst>
        </pc:spChg>
        <pc:spChg chg="add mod">
          <ac:chgData name="Владислав Марчук" userId="57b8704470158380" providerId="LiveId" clId="{A9E8C7A1-72C6-4B10-8C26-05DE725B97DA}" dt="2023-11-12T14:37:17.280" v="320" actId="1076"/>
          <ac:spMkLst>
            <pc:docMk/>
            <pc:sldMk cId="4148278737" sldId="261"/>
            <ac:spMk id="9" creationId="{93C107A4-1A3C-36AD-C937-75F16033D090}"/>
          </ac:spMkLst>
        </pc:spChg>
        <pc:spChg chg="add mod">
          <ac:chgData name="Владислав Марчук" userId="57b8704470158380" providerId="LiveId" clId="{A9E8C7A1-72C6-4B10-8C26-05DE725B97DA}" dt="2023-11-12T14:36:43.049" v="308" actId="1076"/>
          <ac:spMkLst>
            <pc:docMk/>
            <pc:sldMk cId="4148278737" sldId="261"/>
            <ac:spMk id="14" creationId="{61BE561C-9E10-E2AB-BF5F-A631414ED76C}"/>
          </ac:spMkLst>
        </pc:spChg>
        <pc:spChg chg="add mod">
          <ac:chgData name="Владислав Марчук" userId="57b8704470158380" providerId="LiveId" clId="{A9E8C7A1-72C6-4B10-8C26-05DE725B97DA}" dt="2023-11-12T14:36:31.163" v="305" actId="1076"/>
          <ac:spMkLst>
            <pc:docMk/>
            <pc:sldMk cId="4148278737" sldId="261"/>
            <ac:spMk id="15" creationId="{60739E92-6FF4-25D8-B479-F7204DD5A7A7}"/>
          </ac:spMkLst>
        </pc:spChg>
        <pc:spChg chg="add mod">
          <ac:chgData name="Владислав Марчук" userId="57b8704470158380" providerId="LiveId" clId="{A9E8C7A1-72C6-4B10-8C26-05DE725B97DA}" dt="2023-11-12T14:37:04.997" v="315" actId="1076"/>
          <ac:spMkLst>
            <pc:docMk/>
            <pc:sldMk cId="4148278737" sldId="261"/>
            <ac:spMk id="16" creationId="{9BBD0C03-3AFA-4BC3-1D70-CDA700234000}"/>
          </ac:spMkLst>
        </pc:spChg>
        <pc:spChg chg="add mod">
          <ac:chgData name="Владислав Марчук" userId="57b8704470158380" providerId="LiveId" clId="{A9E8C7A1-72C6-4B10-8C26-05DE725B97DA}" dt="2023-11-12T14:37:15.320" v="319" actId="1076"/>
          <ac:spMkLst>
            <pc:docMk/>
            <pc:sldMk cId="4148278737" sldId="261"/>
            <ac:spMk id="17" creationId="{0E1E354F-1F71-E030-8463-577644493FC5}"/>
          </ac:spMkLst>
        </pc:spChg>
        <pc:spChg chg="add mod">
          <ac:chgData name="Владислав Марчук" userId="57b8704470158380" providerId="LiveId" clId="{A9E8C7A1-72C6-4B10-8C26-05DE725B97DA}" dt="2023-11-12T14:36:39.125" v="307" actId="1076"/>
          <ac:spMkLst>
            <pc:docMk/>
            <pc:sldMk cId="4148278737" sldId="261"/>
            <ac:spMk id="18" creationId="{E04178F1-D645-DDFF-C1C6-C6746C878CE6}"/>
          </ac:spMkLst>
        </pc:spChg>
        <pc:spChg chg="add mod">
          <ac:chgData name="Владислав Марчук" userId="57b8704470158380" providerId="LiveId" clId="{A9E8C7A1-72C6-4B10-8C26-05DE725B97DA}" dt="2023-11-12T14:37:01.928" v="314" actId="1076"/>
          <ac:spMkLst>
            <pc:docMk/>
            <pc:sldMk cId="4148278737" sldId="261"/>
            <ac:spMk id="19" creationId="{B71A3A42-8376-B41F-D635-6EB4841BDA27}"/>
          </ac:spMkLst>
        </pc:spChg>
        <pc:spChg chg="add mod">
          <ac:chgData name="Владислав Марчук" userId="57b8704470158380" providerId="LiveId" clId="{A9E8C7A1-72C6-4B10-8C26-05DE725B97DA}" dt="2023-11-12T14:36:50.680" v="311" actId="1076"/>
          <ac:spMkLst>
            <pc:docMk/>
            <pc:sldMk cId="4148278737" sldId="261"/>
            <ac:spMk id="21" creationId="{C45484D2-5ED1-3F53-14E7-CCC4D3BFFF84}"/>
          </ac:spMkLst>
        </pc:spChg>
        <pc:spChg chg="add mod">
          <ac:chgData name="Владислав Марчук" userId="57b8704470158380" providerId="LiveId" clId="{A9E8C7A1-72C6-4B10-8C26-05DE725B97DA}" dt="2023-11-12T14:37:07.743" v="316" actId="1076"/>
          <ac:spMkLst>
            <pc:docMk/>
            <pc:sldMk cId="4148278737" sldId="261"/>
            <ac:spMk id="22" creationId="{DB70F880-0D0C-B296-6780-0E2D16571CA9}"/>
          </ac:spMkLst>
        </pc:spChg>
        <pc:spChg chg="add mod">
          <ac:chgData name="Владислав Марчук" userId="57b8704470158380" providerId="LiveId" clId="{A9E8C7A1-72C6-4B10-8C26-05DE725B97DA}" dt="2023-11-12T14:36:58.626" v="313" actId="1076"/>
          <ac:spMkLst>
            <pc:docMk/>
            <pc:sldMk cId="4148278737" sldId="261"/>
            <ac:spMk id="23" creationId="{FF5516FA-5515-8206-E0C0-E9A12C04D2F7}"/>
          </ac:spMkLst>
        </pc:spChg>
        <pc:spChg chg="add mod">
          <ac:chgData name="Владислав Марчук" userId="57b8704470158380" providerId="LiveId" clId="{A9E8C7A1-72C6-4B10-8C26-05DE725B97DA}" dt="2023-11-12T14:36:55.033" v="312" actId="1076"/>
          <ac:spMkLst>
            <pc:docMk/>
            <pc:sldMk cId="4148278737" sldId="261"/>
            <ac:spMk id="24" creationId="{54C8E596-E041-9C15-F59B-44C4728BF066}"/>
          </ac:spMkLst>
        </pc:spChg>
        <pc:spChg chg="add del mod">
          <ac:chgData name="Владислав Марчук" userId="57b8704470158380" providerId="LiveId" clId="{A9E8C7A1-72C6-4B10-8C26-05DE725B97DA}" dt="2023-11-12T14:33:27.041" v="259" actId="478"/>
          <ac:spMkLst>
            <pc:docMk/>
            <pc:sldMk cId="4148278737" sldId="261"/>
            <ac:spMk id="25" creationId="{3745BE2B-EF99-EE7C-1D1E-7039EB367264}"/>
          </ac:spMkLst>
        </pc:spChg>
        <pc:spChg chg="add mod">
          <ac:chgData name="Владислав Марчук" userId="57b8704470158380" providerId="LiveId" clId="{A9E8C7A1-72C6-4B10-8C26-05DE725B97DA}" dt="2023-11-12T14:36:28.206" v="304" actId="1076"/>
          <ac:spMkLst>
            <pc:docMk/>
            <pc:sldMk cId="4148278737" sldId="261"/>
            <ac:spMk id="26" creationId="{246F9EC6-E8A6-CF09-49F6-4AC13DBB6C80}"/>
          </ac:spMkLst>
        </pc:spChg>
        <pc:cxnChg chg="add del mod">
          <ac:chgData name="Владислав Марчук" userId="57b8704470158380" providerId="LiveId" clId="{A9E8C7A1-72C6-4B10-8C26-05DE725B97DA}" dt="2023-11-12T14:28:02.672" v="164" actId="21"/>
          <ac:cxnSpMkLst>
            <pc:docMk/>
            <pc:sldMk cId="4148278737" sldId="261"/>
            <ac:cxnSpMk id="11" creationId="{50D49E89-FD64-60AF-EC0C-1B1855D5446C}"/>
          </ac:cxnSpMkLst>
        </pc:cxnChg>
        <pc:cxnChg chg="add del mod">
          <ac:chgData name="Владислав Марчук" userId="57b8704470158380" providerId="LiveId" clId="{A9E8C7A1-72C6-4B10-8C26-05DE725B97DA}" dt="2023-11-12T14:28:04.675" v="165" actId="21"/>
          <ac:cxnSpMkLst>
            <pc:docMk/>
            <pc:sldMk cId="4148278737" sldId="261"/>
            <ac:cxnSpMk id="13" creationId="{84202DC0-A285-1FF7-26A6-B8DB9445536F}"/>
          </ac:cxnSpMkLst>
        </pc:cxnChg>
        <pc:cxnChg chg="add del mod">
          <ac:chgData name="Владислав Марчук" userId="57b8704470158380" providerId="LiveId" clId="{A9E8C7A1-72C6-4B10-8C26-05DE725B97DA}" dt="2023-11-12T14:30:55.393" v="212" actId="21"/>
          <ac:cxnSpMkLst>
            <pc:docMk/>
            <pc:sldMk cId="4148278737" sldId="261"/>
            <ac:cxnSpMk id="20" creationId="{66D4B061-B803-C225-F80B-2DC13CA44CA6}"/>
          </ac:cxnSpMkLst>
        </pc:cxnChg>
      </pc:sldChg>
      <pc:sldChg chg="addSp delSp modSp new mod">
        <pc:chgData name="Владислав Марчук" userId="57b8704470158380" providerId="LiveId" clId="{A9E8C7A1-72C6-4B10-8C26-05DE725B97DA}" dt="2023-11-12T15:11:15.515" v="584" actId="1076"/>
        <pc:sldMkLst>
          <pc:docMk/>
          <pc:sldMk cId="4066380724" sldId="262"/>
        </pc:sldMkLst>
        <pc:spChg chg="add mod">
          <ac:chgData name="Владислав Марчук" userId="57b8704470158380" providerId="LiveId" clId="{A9E8C7A1-72C6-4B10-8C26-05DE725B97DA}" dt="2023-11-12T15:10:16.112" v="573" actId="1076"/>
          <ac:spMkLst>
            <pc:docMk/>
            <pc:sldMk cId="4066380724" sldId="262"/>
            <ac:spMk id="2" creationId="{4E59A4CC-91E7-51AE-C154-2F3D1B6884EC}"/>
          </ac:spMkLst>
        </pc:spChg>
        <pc:picChg chg="add del mod">
          <ac:chgData name="Владислав Марчук" userId="57b8704470158380" providerId="LiveId" clId="{A9E8C7A1-72C6-4B10-8C26-05DE725B97DA}" dt="2023-11-12T15:07:44.886" v="568" actId="21"/>
          <ac:picMkLst>
            <pc:docMk/>
            <pc:sldMk cId="4066380724" sldId="262"/>
            <ac:picMk id="3" creationId="{B7BD53EC-EA19-8C46-1C07-7977D71A43A0}"/>
          </ac:picMkLst>
        </pc:picChg>
        <pc:picChg chg="add mod">
          <ac:chgData name="Владислав Марчук" userId="57b8704470158380" providerId="LiveId" clId="{A9E8C7A1-72C6-4B10-8C26-05DE725B97DA}" dt="2023-11-12T15:10:45.662" v="581" actId="14100"/>
          <ac:picMkLst>
            <pc:docMk/>
            <pc:sldMk cId="4066380724" sldId="262"/>
            <ac:picMk id="4" creationId="{660C2BBA-F5D4-5F8C-18D6-874611915E57}"/>
          </ac:picMkLst>
        </pc:picChg>
        <pc:picChg chg="add mod">
          <ac:chgData name="Владислав Марчук" userId="57b8704470158380" providerId="LiveId" clId="{A9E8C7A1-72C6-4B10-8C26-05DE725B97DA}" dt="2023-11-12T15:11:15.515" v="584" actId="1076"/>
          <ac:picMkLst>
            <pc:docMk/>
            <pc:sldMk cId="4066380724" sldId="262"/>
            <ac:picMk id="5" creationId="{C50359B0-8747-9A67-FE1A-5C185F9E00D8}"/>
          </ac:picMkLst>
        </pc:picChg>
        <pc:picChg chg="add mod">
          <ac:chgData name="Владислав Марчук" userId="57b8704470158380" providerId="LiveId" clId="{A9E8C7A1-72C6-4B10-8C26-05DE725B97DA}" dt="2023-11-12T15:10:48.551" v="582" actId="14100"/>
          <ac:picMkLst>
            <pc:docMk/>
            <pc:sldMk cId="4066380724" sldId="262"/>
            <ac:picMk id="6" creationId="{827A1CC0-46A8-DA7A-348D-72F7C3F21342}"/>
          </ac:picMkLst>
        </pc:picChg>
      </pc:sldChg>
      <pc:sldChg chg="addSp delSp modSp new mod">
        <pc:chgData name="Владислав Марчук" userId="57b8704470158380" providerId="LiveId" clId="{A9E8C7A1-72C6-4B10-8C26-05DE725B97DA}" dt="2023-11-12T15:37:23.118" v="682" actId="20577"/>
        <pc:sldMkLst>
          <pc:docMk/>
          <pc:sldMk cId="2731762344" sldId="263"/>
        </pc:sldMkLst>
        <pc:spChg chg="add mod">
          <ac:chgData name="Владислав Марчук" userId="57b8704470158380" providerId="LiveId" clId="{A9E8C7A1-72C6-4B10-8C26-05DE725B97DA}" dt="2023-11-12T15:37:23.118" v="682" actId="20577"/>
          <ac:spMkLst>
            <pc:docMk/>
            <pc:sldMk cId="2731762344" sldId="263"/>
            <ac:spMk id="3" creationId="{5801F6E3-5308-0BB4-5594-A72B19073AD6}"/>
          </ac:spMkLst>
        </pc:spChg>
        <pc:picChg chg="add del mod">
          <ac:chgData name="Владислав Марчук" userId="57b8704470158380" providerId="LiveId" clId="{A9E8C7A1-72C6-4B10-8C26-05DE725B97DA}" dt="2023-11-12T15:23:32.176" v="623" actId="21"/>
          <ac:picMkLst>
            <pc:docMk/>
            <pc:sldMk cId="2731762344" sldId="263"/>
            <ac:picMk id="4" creationId="{7E984153-BD2B-33CF-021B-1E00306EFA60}"/>
          </ac:picMkLst>
        </pc:picChg>
        <pc:picChg chg="add del mod">
          <ac:chgData name="Владислав Марчук" userId="57b8704470158380" providerId="LiveId" clId="{A9E8C7A1-72C6-4B10-8C26-05DE725B97DA}" dt="2023-11-12T15:23:35.405" v="624" actId="21"/>
          <ac:picMkLst>
            <pc:docMk/>
            <pc:sldMk cId="2731762344" sldId="263"/>
            <ac:picMk id="5" creationId="{6B39E7EE-354F-A100-8004-4A1C09A60803}"/>
          </ac:picMkLst>
        </pc:picChg>
        <pc:picChg chg="add mod">
          <ac:chgData name="Владислав Марчук" userId="57b8704470158380" providerId="LiveId" clId="{A9E8C7A1-72C6-4B10-8C26-05DE725B97DA}" dt="2023-11-12T15:27:44.214" v="654" actId="1076"/>
          <ac:picMkLst>
            <pc:docMk/>
            <pc:sldMk cId="2731762344" sldId="263"/>
            <ac:picMk id="6" creationId="{5BBC71B8-7822-C21D-C877-AFA6746EEA5B}"/>
          </ac:picMkLst>
        </pc:picChg>
        <pc:picChg chg="add mod">
          <ac:chgData name="Владислав Марчук" userId="57b8704470158380" providerId="LiveId" clId="{A9E8C7A1-72C6-4B10-8C26-05DE725B97DA}" dt="2023-11-12T15:27:58.825" v="658" actId="1076"/>
          <ac:picMkLst>
            <pc:docMk/>
            <pc:sldMk cId="2731762344" sldId="263"/>
            <ac:picMk id="7" creationId="{2E980BA5-17B8-6622-74FA-BA372DB058AC}"/>
          </ac:picMkLst>
        </pc:picChg>
        <pc:picChg chg="add mod">
          <ac:chgData name="Владислав Марчук" userId="57b8704470158380" providerId="LiveId" clId="{A9E8C7A1-72C6-4B10-8C26-05DE725B97DA}" dt="2023-11-12T15:27:51.165" v="655" actId="1076"/>
          <ac:picMkLst>
            <pc:docMk/>
            <pc:sldMk cId="2731762344" sldId="263"/>
            <ac:picMk id="8" creationId="{1BFA7FA0-AB21-9F25-6CE7-D81095D65DA5}"/>
          </ac:picMkLst>
        </pc:picChg>
      </pc:sldChg>
      <pc:sldChg chg="addSp modSp new mod">
        <pc:chgData name="Владислав Марчук" userId="57b8704470158380" providerId="LiveId" clId="{A9E8C7A1-72C6-4B10-8C26-05DE725B97DA}" dt="2023-11-12T15:32:05.115" v="677" actId="1076"/>
        <pc:sldMkLst>
          <pc:docMk/>
          <pc:sldMk cId="769985711" sldId="264"/>
        </pc:sldMkLst>
        <pc:spChg chg="add mod">
          <ac:chgData name="Владислав Марчук" userId="57b8704470158380" providerId="LiveId" clId="{A9E8C7A1-72C6-4B10-8C26-05DE725B97DA}" dt="2023-11-12T15:13:14.895" v="605" actId="14100"/>
          <ac:spMkLst>
            <pc:docMk/>
            <pc:sldMk cId="769985711" sldId="264"/>
            <ac:spMk id="2" creationId="{59E3C5B5-AEA5-22EC-11FB-86CE7A42318F}"/>
          </ac:spMkLst>
        </pc:spChg>
        <pc:picChg chg="add mod">
          <ac:chgData name="Владислав Марчук" userId="57b8704470158380" providerId="LiveId" clId="{A9E8C7A1-72C6-4B10-8C26-05DE725B97DA}" dt="2023-11-12T15:32:05.115" v="677" actId="1076"/>
          <ac:picMkLst>
            <pc:docMk/>
            <pc:sldMk cId="769985711" sldId="264"/>
            <ac:picMk id="3" creationId="{3D16B8F0-13CD-82EC-2EA8-A6EBF7BE80B3}"/>
          </ac:picMkLst>
        </pc:picChg>
        <pc:picChg chg="add mod">
          <ac:chgData name="Владислав Марчук" userId="57b8704470158380" providerId="LiveId" clId="{A9E8C7A1-72C6-4B10-8C26-05DE725B97DA}" dt="2023-11-12T15:31:53.615" v="673" actId="14100"/>
          <ac:picMkLst>
            <pc:docMk/>
            <pc:sldMk cId="769985711" sldId="264"/>
            <ac:picMk id="4" creationId="{A212F20A-4108-3A0E-71B0-E0696F32EFBD}"/>
          </ac:picMkLst>
        </pc:picChg>
        <pc:picChg chg="add mod">
          <ac:chgData name="Владислав Марчук" userId="57b8704470158380" providerId="LiveId" clId="{A9E8C7A1-72C6-4B10-8C26-05DE725B97DA}" dt="2023-11-12T15:31:56.813" v="674" actId="1076"/>
          <ac:picMkLst>
            <pc:docMk/>
            <pc:sldMk cId="769985711" sldId="264"/>
            <ac:picMk id="5" creationId="{FD62F58E-B6B1-7D07-6BC7-95CA262040F7}"/>
          </ac:picMkLst>
        </pc:picChg>
      </pc:sldChg>
      <pc:sldChg chg="addSp delSp modSp new mod">
        <pc:chgData name="Владислав Марчук" userId="57b8704470158380" providerId="LiveId" clId="{A9E8C7A1-72C6-4B10-8C26-05DE725B97DA}" dt="2023-11-12T15:48:05.088" v="749" actId="20577"/>
        <pc:sldMkLst>
          <pc:docMk/>
          <pc:sldMk cId="2594001431" sldId="265"/>
        </pc:sldMkLst>
        <pc:spChg chg="add mod">
          <ac:chgData name="Владислав Марчук" userId="57b8704470158380" providerId="LiveId" clId="{A9E8C7A1-72C6-4B10-8C26-05DE725B97DA}" dt="2023-11-12T15:48:05.088" v="749" actId="20577"/>
          <ac:spMkLst>
            <pc:docMk/>
            <pc:sldMk cId="2594001431" sldId="265"/>
            <ac:spMk id="2" creationId="{BE2D5FBE-46F7-E157-BA6E-117ACE20A731}"/>
          </ac:spMkLst>
        </pc:spChg>
        <pc:picChg chg="add del mod">
          <ac:chgData name="Владислав Марчук" userId="57b8704470158380" providerId="LiveId" clId="{A9E8C7A1-72C6-4B10-8C26-05DE725B97DA}" dt="2023-11-12T15:41:33.313" v="686" actId="21"/>
          <ac:picMkLst>
            <pc:docMk/>
            <pc:sldMk cId="2594001431" sldId="265"/>
            <ac:picMk id="3" creationId="{CA3BEBCD-488C-9B43-AC19-8D9C7981CD1B}"/>
          </ac:picMkLst>
        </pc:picChg>
        <pc:picChg chg="add mod">
          <ac:chgData name="Владислав Марчук" userId="57b8704470158380" providerId="LiveId" clId="{A9E8C7A1-72C6-4B10-8C26-05DE725B97DA}" dt="2023-11-12T15:47:52.723" v="746" actId="1076"/>
          <ac:picMkLst>
            <pc:docMk/>
            <pc:sldMk cId="2594001431" sldId="265"/>
            <ac:picMk id="4" creationId="{B09E4AC3-E177-8C6A-E556-EF4163A13F36}"/>
          </ac:picMkLst>
        </pc:picChg>
        <pc:picChg chg="add mod">
          <ac:chgData name="Владислав Марчук" userId="57b8704470158380" providerId="LiveId" clId="{A9E8C7A1-72C6-4B10-8C26-05DE725B97DA}" dt="2023-11-12T15:47:34.047" v="743" actId="1076"/>
          <ac:picMkLst>
            <pc:docMk/>
            <pc:sldMk cId="2594001431" sldId="265"/>
            <ac:picMk id="5" creationId="{421D8568-40DA-2F19-21EF-717B2A26A074}"/>
          </ac:picMkLst>
        </pc:picChg>
        <pc:picChg chg="add mod">
          <ac:chgData name="Владислав Марчук" userId="57b8704470158380" providerId="LiveId" clId="{A9E8C7A1-72C6-4B10-8C26-05DE725B97DA}" dt="2023-11-12T15:47:14.336" v="736" actId="1076"/>
          <ac:picMkLst>
            <pc:docMk/>
            <pc:sldMk cId="2594001431" sldId="265"/>
            <ac:picMk id="6" creationId="{26E9F0AC-019A-8810-ABDD-59E5A21D7B2C}"/>
          </ac:picMkLst>
        </pc:picChg>
      </pc:sldChg>
      <pc:sldChg chg="addSp modSp new mod">
        <pc:chgData name="Владислав Марчук" userId="57b8704470158380" providerId="LiveId" clId="{A9E8C7A1-72C6-4B10-8C26-05DE725B97DA}" dt="2023-11-12T15:49:34.307" v="812" actId="1076"/>
        <pc:sldMkLst>
          <pc:docMk/>
          <pc:sldMk cId="743060101" sldId="266"/>
        </pc:sldMkLst>
        <pc:spChg chg="add mod">
          <ac:chgData name="Владислав Марчук" userId="57b8704470158380" providerId="LiveId" clId="{A9E8C7A1-72C6-4B10-8C26-05DE725B97DA}" dt="2023-11-12T15:49:34.307" v="812" actId="1076"/>
          <ac:spMkLst>
            <pc:docMk/>
            <pc:sldMk cId="743060101" sldId="266"/>
            <ac:spMk id="2" creationId="{84830ACB-E9F1-BCCA-8121-93C12FEE33A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0180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5770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4811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0160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2599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218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4224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2636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951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458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218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1697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3982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654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2284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043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69927-BC83-4EF9-B2CA-5BC1C8E791C3}" type="datetimeFigureOut">
              <a:rPr lang="uk-UA" smtClean="0"/>
              <a:t>12.11.2023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E338491-EC2A-4DC0-BAC4-C5F831B9A65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278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  <p:sldLayoutId id="21474839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0AFB19-F9D2-4132-E05C-6ACFF7E0A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115" y="2782528"/>
            <a:ext cx="9222659" cy="973395"/>
          </a:xfrm>
        </p:spPr>
        <p:txBody>
          <a:bodyPr>
            <a:no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 на тему: «Промова»</a:t>
            </a:r>
          </a:p>
        </p:txBody>
      </p:sp>
    </p:spTree>
    <p:extLst>
      <p:ext uri="{BB962C8B-B14F-4D97-AF65-F5344CB8AC3E}">
        <p14:creationId xmlns:p14="http://schemas.microsoft.com/office/powerpoint/2010/main" val="3694360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830ACB-E9F1-BCCA-8121-93C12FEE33AF}"/>
              </a:ext>
            </a:extLst>
          </p:cNvPr>
          <p:cNvSpPr txBox="1"/>
          <p:nvPr/>
        </p:nvSpPr>
        <p:spPr>
          <a:xfrm>
            <a:off x="855406" y="1809136"/>
            <a:ext cx="88195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Дякую за увагу !</a:t>
            </a:r>
          </a:p>
          <a:p>
            <a:r>
              <a:rPr lang="uk-UA" sz="6000" dirty="0"/>
              <a:t>Презентація закінчена !</a:t>
            </a:r>
          </a:p>
        </p:txBody>
      </p:sp>
    </p:spTree>
    <p:extLst>
      <p:ext uri="{BB962C8B-B14F-4D97-AF65-F5344CB8AC3E}">
        <p14:creationId xmlns:p14="http://schemas.microsoft.com/office/powerpoint/2010/main" val="743060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5C35D6-9DB3-DBCE-752B-94C0DA5E3B60}"/>
              </a:ext>
            </a:extLst>
          </p:cNvPr>
          <p:cNvSpPr txBox="1"/>
          <p:nvPr/>
        </p:nvSpPr>
        <p:spPr>
          <a:xfrm>
            <a:off x="1056956" y="6058225"/>
            <a:ext cx="8495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теми.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E8663A-1A51-D77B-40EF-39FE04882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3360" y="67437"/>
            <a:ext cx="4814774" cy="282370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678029-8FCF-A258-4951-3ED8F7411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360" y="2984395"/>
            <a:ext cx="4814774" cy="29805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E3D75E-9E25-4418-8ACF-94460C490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725" y="155470"/>
            <a:ext cx="3558318" cy="580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6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120167-7BA7-E274-8B84-B436A9DD2F83}"/>
              </a:ext>
            </a:extLst>
          </p:cNvPr>
          <p:cNvSpPr txBox="1"/>
          <p:nvPr/>
        </p:nvSpPr>
        <p:spPr>
          <a:xfrm>
            <a:off x="629264" y="4345859"/>
            <a:ext cx="90358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Давньо-римська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ораторська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включала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і 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промовця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662351-67B8-B28A-7C85-D85138238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446" y="195591"/>
            <a:ext cx="6077657" cy="38833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EBE85E-AAAF-32A6-C8F7-CB31BB1FF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97" y="185717"/>
            <a:ext cx="5831788" cy="389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50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D833DC-70C7-BB3F-6D85-ECDFFF45D781}"/>
              </a:ext>
            </a:extLst>
          </p:cNvPr>
          <p:cNvSpPr txBox="1"/>
          <p:nvPr/>
        </p:nvSpPr>
        <p:spPr>
          <a:xfrm>
            <a:off x="422787" y="4464109"/>
            <a:ext cx="95077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розважити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поінформувати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чомусь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надихнути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закликати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921F66-D76F-1E05-118B-4AA435100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667" y="0"/>
            <a:ext cx="6324334" cy="42082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052F6A-DA6A-20BC-18C0-EDC681FBC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18" y="116185"/>
            <a:ext cx="5750949" cy="40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24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:a16="http://schemas.microsoft.com/office/drawing/2014/main" id="{102B1A41-30C1-34F6-0722-83A914EFF38F}"/>
              </a:ext>
            </a:extLst>
          </p:cNvPr>
          <p:cNvSpPr/>
          <p:nvPr/>
        </p:nvSpPr>
        <p:spPr>
          <a:xfrm>
            <a:off x="2771988" y="67879"/>
            <a:ext cx="4462924" cy="212180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8C5027-D50E-5FF7-7E64-23AFE8021DB8}"/>
              </a:ext>
            </a:extLst>
          </p:cNvPr>
          <p:cNvSpPr txBox="1"/>
          <p:nvPr/>
        </p:nvSpPr>
        <p:spPr>
          <a:xfrm>
            <a:off x="3402863" y="519542"/>
            <a:ext cx="46457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метою промови розрізняють:</a:t>
            </a:r>
          </a:p>
        </p:txBody>
      </p:sp>
      <p:sp>
        <p:nvSpPr>
          <p:cNvPr id="4" name="Блок-схема: альтернативний процес 3">
            <a:extLst>
              <a:ext uri="{FF2B5EF4-FFF2-40B4-BE49-F238E27FC236}">
                <a16:creationId xmlns:a16="http://schemas.microsoft.com/office/drawing/2014/main" id="{03722146-BDB4-11E0-66AA-3C9E4999B879}"/>
              </a:ext>
            </a:extLst>
          </p:cNvPr>
          <p:cNvSpPr/>
          <p:nvPr/>
        </p:nvSpPr>
        <p:spPr>
          <a:xfrm>
            <a:off x="117878" y="2427513"/>
            <a:ext cx="2428567" cy="132735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Блок-схема: альтернативний процес 4">
            <a:extLst>
              <a:ext uri="{FF2B5EF4-FFF2-40B4-BE49-F238E27FC236}">
                <a16:creationId xmlns:a16="http://schemas.microsoft.com/office/drawing/2014/main" id="{3A90D958-3C47-01CC-F82F-3A52B1A0D204}"/>
              </a:ext>
            </a:extLst>
          </p:cNvPr>
          <p:cNvSpPr/>
          <p:nvPr/>
        </p:nvSpPr>
        <p:spPr>
          <a:xfrm>
            <a:off x="1035235" y="4510622"/>
            <a:ext cx="2428566" cy="132735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Блок-схема: альтернативний процес 7">
            <a:extLst>
              <a:ext uri="{FF2B5EF4-FFF2-40B4-BE49-F238E27FC236}">
                <a16:creationId xmlns:a16="http://schemas.microsoft.com/office/drawing/2014/main" id="{97A7487F-27CC-9070-041D-E584B355BCF2}"/>
              </a:ext>
            </a:extLst>
          </p:cNvPr>
          <p:cNvSpPr/>
          <p:nvPr/>
        </p:nvSpPr>
        <p:spPr>
          <a:xfrm>
            <a:off x="3807920" y="4570041"/>
            <a:ext cx="2428567" cy="132735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Блок-схема: альтернативний процес 8">
            <a:extLst>
              <a:ext uri="{FF2B5EF4-FFF2-40B4-BE49-F238E27FC236}">
                <a16:creationId xmlns:a16="http://schemas.microsoft.com/office/drawing/2014/main" id="{93C107A4-1A3C-36AD-C937-75F16033D090}"/>
              </a:ext>
            </a:extLst>
          </p:cNvPr>
          <p:cNvSpPr/>
          <p:nvPr/>
        </p:nvSpPr>
        <p:spPr>
          <a:xfrm>
            <a:off x="7595053" y="2402091"/>
            <a:ext cx="2428567" cy="132735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ілка: униз 13">
            <a:extLst>
              <a:ext uri="{FF2B5EF4-FFF2-40B4-BE49-F238E27FC236}">
                <a16:creationId xmlns:a16="http://schemas.microsoft.com/office/drawing/2014/main" id="{61BE561C-9E10-E2AB-BF5F-A631414ED76C}"/>
              </a:ext>
            </a:extLst>
          </p:cNvPr>
          <p:cNvSpPr/>
          <p:nvPr/>
        </p:nvSpPr>
        <p:spPr>
          <a:xfrm rot="2348511">
            <a:off x="2477730" y="1594574"/>
            <a:ext cx="373624" cy="7767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ілка: униз 14">
            <a:extLst>
              <a:ext uri="{FF2B5EF4-FFF2-40B4-BE49-F238E27FC236}">
                <a16:creationId xmlns:a16="http://schemas.microsoft.com/office/drawing/2014/main" id="{60739E92-6FF4-25D8-B479-F7204DD5A7A7}"/>
              </a:ext>
            </a:extLst>
          </p:cNvPr>
          <p:cNvSpPr/>
          <p:nvPr/>
        </p:nvSpPr>
        <p:spPr>
          <a:xfrm rot="18850278">
            <a:off x="7250261" y="1591875"/>
            <a:ext cx="432619" cy="83828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Стрілка: униз 15">
            <a:extLst>
              <a:ext uri="{FF2B5EF4-FFF2-40B4-BE49-F238E27FC236}">
                <a16:creationId xmlns:a16="http://schemas.microsoft.com/office/drawing/2014/main" id="{9BBD0C03-3AFA-4BC3-1D70-CDA700234000}"/>
              </a:ext>
            </a:extLst>
          </p:cNvPr>
          <p:cNvSpPr/>
          <p:nvPr/>
        </p:nvSpPr>
        <p:spPr>
          <a:xfrm rot="1278622">
            <a:off x="2899818" y="2096852"/>
            <a:ext cx="561024" cy="23157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ілка: униз 16">
            <a:extLst>
              <a:ext uri="{FF2B5EF4-FFF2-40B4-BE49-F238E27FC236}">
                <a16:creationId xmlns:a16="http://schemas.microsoft.com/office/drawing/2014/main" id="{0E1E354F-1F71-E030-8463-577644493FC5}"/>
              </a:ext>
            </a:extLst>
          </p:cNvPr>
          <p:cNvSpPr/>
          <p:nvPr/>
        </p:nvSpPr>
        <p:spPr>
          <a:xfrm rot="20053823">
            <a:off x="6605380" y="2063369"/>
            <a:ext cx="571640" cy="225120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4178F1-D645-DDFF-C1C6-C6746C878CE6}"/>
              </a:ext>
            </a:extLst>
          </p:cNvPr>
          <p:cNvSpPr txBox="1"/>
          <p:nvPr/>
        </p:nvSpPr>
        <p:spPr>
          <a:xfrm>
            <a:off x="204020" y="2793720"/>
            <a:ext cx="225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Розважальні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1A3A42-8376-B41F-D635-6EB4841BDA27}"/>
              </a:ext>
            </a:extLst>
          </p:cNvPr>
          <p:cNvSpPr txBox="1"/>
          <p:nvPr/>
        </p:nvSpPr>
        <p:spPr>
          <a:xfrm>
            <a:off x="1068682" y="4912689"/>
            <a:ext cx="2448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Інформаційні</a:t>
            </a:r>
          </a:p>
        </p:txBody>
      </p:sp>
      <p:sp>
        <p:nvSpPr>
          <p:cNvPr id="21" name="Блок-схема: альтернативний процес 20">
            <a:extLst>
              <a:ext uri="{FF2B5EF4-FFF2-40B4-BE49-F238E27FC236}">
                <a16:creationId xmlns:a16="http://schemas.microsoft.com/office/drawing/2014/main" id="{C45484D2-5ED1-3F53-14E7-CCC4D3BFFF84}"/>
              </a:ext>
            </a:extLst>
          </p:cNvPr>
          <p:cNvSpPr/>
          <p:nvPr/>
        </p:nvSpPr>
        <p:spPr>
          <a:xfrm>
            <a:off x="6527496" y="4368768"/>
            <a:ext cx="2828872" cy="1590499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ілка: униз 21">
            <a:extLst>
              <a:ext uri="{FF2B5EF4-FFF2-40B4-BE49-F238E27FC236}">
                <a16:creationId xmlns:a16="http://schemas.microsoft.com/office/drawing/2014/main" id="{DB70F880-0D0C-B296-6780-0E2D16571CA9}"/>
              </a:ext>
            </a:extLst>
          </p:cNvPr>
          <p:cNvSpPr/>
          <p:nvPr/>
        </p:nvSpPr>
        <p:spPr>
          <a:xfrm>
            <a:off x="4748162" y="2324349"/>
            <a:ext cx="550606" cy="212180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5516FA-5515-8206-E0C0-E9A12C04D2F7}"/>
              </a:ext>
            </a:extLst>
          </p:cNvPr>
          <p:cNvSpPr txBox="1"/>
          <p:nvPr/>
        </p:nvSpPr>
        <p:spPr>
          <a:xfrm>
            <a:off x="4005358" y="4609847"/>
            <a:ext cx="213908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</a:t>
            </a:r>
            <a:r>
              <a:rPr lang="uk-UA" sz="2800" dirty="0"/>
              <a:t>Надихальні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C8E596-E041-9C15-F59B-44C4728BF066}"/>
              </a:ext>
            </a:extLst>
          </p:cNvPr>
          <p:cNvSpPr txBox="1"/>
          <p:nvPr/>
        </p:nvSpPr>
        <p:spPr>
          <a:xfrm>
            <a:off x="6740840" y="4832529"/>
            <a:ext cx="2615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Переконувальні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6F9EC6-E8A6-CF09-49F6-4AC13DBB6C80}"/>
              </a:ext>
            </a:extLst>
          </p:cNvPr>
          <p:cNvSpPr txBox="1"/>
          <p:nvPr/>
        </p:nvSpPr>
        <p:spPr>
          <a:xfrm>
            <a:off x="7909321" y="2742965"/>
            <a:ext cx="2114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Агітаційні</a:t>
            </a:r>
          </a:p>
        </p:txBody>
      </p:sp>
    </p:spTree>
    <p:extLst>
      <p:ext uri="{BB962C8B-B14F-4D97-AF65-F5344CB8AC3E}">
        <p14:creationId xmlns:p14="http://schemas.microsoft.com/office/powerpoint/2010/main" val="4148278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59A4CC-91E7-51AE-C154-2F3D1B6884EC}"/>
              </a:ext>
            </a:extLst>
          </p:cNvPr>
          <p:cNvSpPr txBox="1"/>
          <p:nvPr/>
        </p:nvSpPr>
        <p:spPr>
          <a:xfrm>
            <a:off x="432618" y="5133575"/>
            <a:ext cx="94193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Аристотель,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фундатор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античної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риторичної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думки,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дорадчі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похвальні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0C2BBA-F5D4-5F8C-18D6-874611915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839" y="-8814"/>
            <a:ext cx="3916587" cy="51423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0359B0-8747-9A67-FE1A-5C185F9E0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2526"/>
            <a:ext cx="4316245" cy="40197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7A1CC0-46A8-DA7A-348D-72F7C3F21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2560" y="0"/>
            <a:ext cx="3829439" cy="514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80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01F6E3-5308-0BB4-5594-A72B19073AD6}"/>
              </a:ext>
            </a:extLst>
          </p:cNvPr>
          <p:cNvSpPr txBox="1"/>
          <p:nvPr/>
        </p:nvSpPr>
        <p:spPr>
          <a:xfrm>
            <a:off x="464574" y="4523797"/>
            <a:ext cx="913170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красномовство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обвинувачувальна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прокурорська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адвокатська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самозахисна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обвинуваченого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обвинувачувача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BC71B8-7822-C21D-C877-AFA6746EE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848" y="619703"/>
            <a:ext cx="5152869" cy="3429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980BA5-17B8-6622-74FA-BA372DB05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3" y="948631"/>
            <a:ext cx="4164286" cy="27711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FA7FA0-AB21-9F25-6CE7-D81095D65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877" y="-13347"/>
            <a:ext cx="3199988" cy="453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762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E3C5B5-AEA5-22EC-11FB-86CE7A42318F}"/>
              </a:ext>
            </a:extLst>
          </p:cNvPr>
          <p:cNvSpPr txBox="1"/>
          <p:nvPr/>
        </p:nvSpPr>
        <p:spPr>
          <a:xfrm>
            <a:off x="393291" y="4247536"/>
            <a:ext cx="894735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проголошення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похвальних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Ф. Прокоповичем)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бути: природа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доля особи,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вчинки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подячні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вітальні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гостьові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прощальні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похвальних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16B8F0-13CD-82EC-2EA8-A6EBF7BE8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3579" y="4134466"/>
            <a:ext cx="3388421" cy="224667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12F20A-4108-3A0E-71B0-E0696F32E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990" y="29261"/>
            <a:ext cx="6249098" cy="35890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62F58E-B6B1-7D07-6BC7-95CA26204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5739"/>
            <a:ext cx="5917330" cy="331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8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2D5FBE-46F7-E157-BA6E-117ACE20A731}"/>
              </a:ext>
            </a:extLst>
          </p:cNvPr>
          <p:cNvSpPr txBox="1"/>
          <p:nvPr/>
        </p:nvSpPr>
        <p:spPr>
          <a:xfrm>
            <a:off x="421790" y="4658415"/>
            <a:ext cx="6834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оратор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характер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оперуватиме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проголошування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9E4AC3-E177-8C6A-E556-EF4163A13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492" y="3659161"/>
            <a:ext cx="4119718" cy="31988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1D8568-40DA-2F19-21EF-717B2A26A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5" y="135933"/>
            <a:ext cx="7161866" cy="37657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E9F0AC-019A-8810-ABDD-59E5A21D7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287" y="0"/>
            <a:ext cx="4916128" cy="390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0143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</TotalTime>
  <Words>201</Words>
  <Application>Microsoft Office PowerPoint</Application>
  <PresentationFormat>Широкий екран</PresentationFormat>
  <Paragraphs>16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Презентація на тему: «Промова»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на тему: «Промова»</dc:title>
  <dc:creator>Владислав Марчук</dc:creator>
  <cp:lastModifiedBy>Владислав Марчук</cp:lastModifiedBy>
  <cp:revision>1</cp:revision>
  <dcterms:created xsi:type="dcterms:W3CDTF">2023-11-12T14:04:35Z</dcterms:created>
  <dcterms:modified xsi:type="dcterms:W3CDTF">2023-11-12T15:50:19Z</dcterms:modified>
</cp:coreProperties>
</file>