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‹№›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5A87530-8249-C05B-EA04-DB9293CFD434}"/>
              </a:ext>
            </a:extLst>
          </p:cNvPr>
          <p:cNvSpPr txBox="1"/>
          <p:nvPr/>
        </p:nvSpPr>
        <p:spPr>
          <a:xfrm>
            <a:off x="1308199" y="4411265"/>
            <a:ext cx="102468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f-ZA" b="1" dirty="0"/>
              <a:t>Ancient Rome was one of the most powerful civilizations in history. It was founded in 753 BC on the banks of the Tiber River. The Romans built a vast empire stretching from Britain to Egypt. They were famous for their roads, aqueducts, arenas, and laws that still influence the world today.</a:t>
            </a:r>
            <a:endParaRPr lang="uk-UA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7EB779-DF13-C5AA-58E6-35B7CC3BE367}"/>
              </a:ext>
            </a:extLst>
          </p:cNvPr>
          <p:cNvSpPr txBox="1"/>
          <p:nvPr/>
        </p:nvSpPr>
        <p:spPr>
          <a:xfrm>
            <a:off x="1138535" y="1267658"/>
            <a:ext cx="718393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Стародавній Рим — одна з наймогутніших цивілізацій в історії. Його заснували у 753 році до н.е. На берегах річки Тибр. Римляни побудували величезну імперію, яка простягалася від Британії до Єгипту. Вони славилися дорогами, акведуками, аренами та законами, які досі впливають на світ.</a:t>
            </a:r>
            <a:r>
              <a:rPr lang="af-ZA" b="1" dirty="0"/>
              <a:t>.</a:t>
            </a:r>
            <a:endParaRPr lang="uk-UA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D88069-A374-9AF1-0ADC-CAC41BE88C3C}"/>
              </a:ext>
            </a:extLst>
          </p:cNvPr>
          <p:cNvSpPr txBox="1"/>
          <p:nvPr/>
        </p:nvSpPr>
        <p:spPr>
          <a:xfrm>
            <a:off x="4490169" y="3393459"/>
            <a:ext cx="60929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Ось мій перший переклад про </a:t>
            </a:r>
            <a:r>
              <a:rPr lang="uk-UA" b="1" dirty="0" err="1"/>
              <a:t>стародавний</a:t>
            </a:r>
            <a:r>
              <a:rPr lang="uk-UA" b="1" dirty="0"/>
              <a:t> рим </a:t>
            </a:r>
          </a:p>
        </p:txBody>
      </p:sp>
    </p:spTree>
    <p:extLst>
      <p:ext uri="{BB962C8B-B14F-4D97-AF65-F5344CB8AC3E}">
        <p14:creationId xmlns:p14="http://schemas.microsoft.com/office/powerpoint/2010/main" val="1726233587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Широкий екран</PresentationFormat>
  <Slides>1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2" baseType="lpstr">
      <vt:lpstr>TF10001025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Іван Корнійчук</dc:creator>
  <cp:lastModifiedBy>Іван Корнійчук</cp:lastModifiedBy>
  <cp:revision>1</cp:revision>
  <dcterms:created xsi:type="dcterms:W3CDTF">2026-03-16T17:24:01Z</dcterms:created>
  <dcterms:modified xsi:type="dcterms:W3CDTF">2026-03-16T17:27:46Z</dcterms:modified>
</cp:coreProperties>
</file>