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3"/>
  </p:notesMasterIdLst>
  <p:sldIdLst>
    <p:sldId id="256" r:id="rId2"/>
    <p:sldId id="275" r:id="rId3"/>
    <p:sldId id="271" r:id="rId4"/>
    <p:sldId id="284" r:id="rId5"/>
    <p:sldId id="280" r:id="rId6"/>
    <p:sldId id="286" r:id="rId7"/>
    <p:sldId id="285" r:id="rId8"/>
    <p:sldId id="279" r:id="rId9"/>
    <p:sldId id="283" r:id="rId10"/>
    <p:sldId id="282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67563-5EEC-445C-9F33-DA5299C8D3D8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07DCC-C053-422B-8D87-E56EE40D559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13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46C7-F117-43CA-B662-D4D868550478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DB8CA4A-8F39-418B-AE54-B82CD0DCB2A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27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46C7-F117-43CA-B662-D4D868550478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B8CA4A-8F39-418B-AE54-B82CD0DCB2A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27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46C7-F117-43CA-B662-D4D868550478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B8CA4A-8F39-418B-AE54-B82CD0DCB2AA}" type="slidenum">
              <a:rPr lang="en-US" smtClean="0"/>
              <a:t>‹№›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5816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46C7-F117-43CA-B662-D4D868550478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B8CA4A-8F39-418B-AE54-B82CD0DCB2A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06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46C7-F117-43CA-B662-D4D868550478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B8CA4A-8F39-418B-AE54-B82CD0DCB2AA}" type="slidenum">
              <a:rPr lang="en-US" smtClean="0"/>
              <a:t>‹№›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9269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46C7-F117-43CA-B662-D4D868550478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B8CA4A-8F39-418B-AE54-B82CD0DCB2A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74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46C7-F117-43CA-B662-D4D868550478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CA4A-8F39-418B-AE54-B82CD0DCB2A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98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46C7-F117-43CA-B662-D4D868550478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CA4A-8F39-418B-AE54-B82CD0DCB2A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78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46C7-F117-43CA-B662-D4D868550478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CA4A-8F39-418B-AE54-B82CD0DCB2A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1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46C7-F117-43CA-B662-D4D868550478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B8CA4A-8F39-418B-AE54-B82CD0DCB2A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58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46C7-F117-43CA-B662-D4D868550478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DB8CA4A-8F39-418B-AE54-B82CD0DCB2A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6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46C7-F117-43CA-B662-D4D868550478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DB8CA4A-8F39-418B-AE54-B82CD0DCB2A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59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46C7-F117-43CA-B662-D4D868550478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CA4A-8F39-418B-AE54-B82CD0DCB2A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62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46C7-F117-43CA-B662-D4D868550478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CA4A-8F39-418B-AE54-B82CD0DCB2A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60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46C7-F117-43CA-B662-D4D868550478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CA4A-8F39-418B-AE54-B82CD0DCB2A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91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46C7-F117-43CA-B662-D4D868550478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B8CA4A-8F39-418B-AE54-B82CD0DCB2A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0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246C7-F117-43CA-B662-D4D868550478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DB8CA4A-8F39-418B-AE54-B82CD0DCB2A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7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184767" y="1635368"/>
            <a:ext cx="8915398" cy="12221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  <a:t>Звіт з навчальної практики: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843" y="912933"/>
            <a:ext cx="1333500" cy="13335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98006" y="2659672"/>
            <a:ext cx="8915399" cy="2967404"/>
          </a:xfrm>
        </p:spPr>
        <p:txBody>
          <a:bodyPr>
            <a:noAutofit/>
          </a:bodyPr>
          <a:lstStyle/>
          <a:p>
            <a:pPr algn="ctr"/>
            <a:r>
              <a:rPr lang="uk-UA" sz="1600" dirty="0" smtClean="0">
                <a:cs typeface="Times New Roman" panose="02020603050405020304" pitchFamily="18" charset="0"/>
              </a:rPr>
              <a:t>На посаді старший </a:t>
            </a:r>
            <a:r>
              <a:rPr lang="uk-UA" sz="1600" dirty="0">
                <a:cs typeface="Times New Roman" panose="02020603050405020304" pitchFamily="18" charset="0"/>
              </a:rPr>
              <a:t>офіцер групи безпеки військової служби військової частини </a:t>
            </a:r>
            <a:r>
              <a:rPr lang="uk-UA" sz="1600" dirty="0" smtClean="0">
                <a:cs typeface="Times New Roman" panose="02020603050405020304" pitchFamily="18" charset="0"/>
              </a:rPr>
              <a:t/>
            </a:r>
            <a:br>
              <a:rPr lang="uk-UA" sz="1600" dirty="0" smtClean="0">
                <a:cs typeface="Times New Roman" panose="02020603050405020304" pitchFamily="18" charset="0"/>
              </a:rPr>
            </a:br>
            <a:r>
              <a:rPr lang="uk-UA" sz="1600" dirty="0">
                <a:cs typeface="Times New Roman" panose="02020603050405020304" pitchFamily="18" charset="0"/>
              </a:rPr>
              <a:t/>
            </a:r>
            <a:br>
              <a:rPr lang="uk-UA" sz="1600" dirty="0">
                <a:cs typeface="Times New Roman" panose="02020603050405020304" pitchFamily="18" charset="0"/>
              </a:rPr>
            </a:br>
            <a:r>
              <a:rPr lang="uk-UA" sz="1600" dirty="0" smtClean="0">
                <a:cs typeface="Times New Roman" panose="02020603050405020304" pitchFamily="18" charset="0"/>
              </a:rPr>
              <a:t>здобувача</a:t>
            </a:r>
            <a:r>
              <a:rPr lang="uk-UA" sz="1600" dirty="0"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cs typeface="Times New Roman" panose="02020603050405020304" pitchFamily="18" charset="0"/>
              </a:rPr>
              <a:t>вищої </a:t>
            </a:r>
            <a:r>
              <a:rPr lang="uk-UA" sz="1600" dirty="0">
                <a:cs typeface="Times New Roman" panose="02020603050405020304" pitchFamily="18" charset="0"/>
              </a:rPr>
              <a:t>освіти 2 курсу другого (магістерського) рівня вищої освіти групи</a:t>
            </a:r>
            <a:br>
              <a:rPr lang="uk-UA" sz="1600" dirty="0">
                <a:cs typeface="Times New Roman" panose="02020603050405020304" pitchFamily="18" charset="0"/>
              </a:rPr>
            </a:br>
            <a:r>
              <a:rPr lang="uk-UA" sz="1600" dirty="0">
                <a:cs typeface="Times New Roman" panose="02020603050405020304" pitchFamily="18" charset="0"/>
              </a:rPr>
              <a:t>ЗМПГПБ-23-2 </a:t>
            </a:r>
            <a:r>
              <a:rPr lang="uk-UA" sz="1600" dirty="0" smtClean="0">
                <a:cs typeface="Times New Roman" panose="02020603050405020304" pitchFamily="18" charset="0"/>
              </a:rPr>
              <a:t/>
            </a:r>
            <a:br>
              <a:rPr lang="uk-UA" sz="1600" dirty="0" smtClean="0">
                <a:cs typeface="Times New Roman" panose="02020603050405020304" pitchFamily="18" charset="0"/>
              </a:rPr>
            </a:br>
            <a:r>
              <a:rPr lang="uk-UA" sz="1600" dirty="0" smtClean="0">
                <a:cs typeface="Times New Roman" panose="02020603050405020304" pitchFamily="18" charset="0"/>
              </a:rPr>
              <a:t>за </a:t>
            </a:r>
            <a:r>
              <a:rPr lang="uk-UA" sz="1600" dirty="0">
                <a:cs typeface="Times New Roman" panose="02020603050405020304" pitchFamily="18" charset="0"/>
              </a:rPr>
              <a:t>спеціальністю «Пожежна безпека» </a:t>
            </a:r>
            <a:r>
              <a:rPr lang="uk-UA" sz="1600" dirty="0" smtClean="0">
                <a:cs typeface="Times New Roman" panose="02020603050405020304" pitchFamily="18" charset="0"/>
              </a:rPr>
              <a:t>освітньо-професійні</a:t>
            </a:r>
            <a:r>
              <a:rPr lang="uk-UA" sz="1600" dirty="0">
                <a:cs typeface="Times New Roman" panose="02020603050405020304" pitchFamily="18" charset="0"/>
              </a:rPr>
              <a:t/>
            </a:r>
            <a:br>
              <a:rPr lang="uk-UA" sz="1600" dirty="0">
                <a:cs typeface="Times New Roman" panose="02020603050405020304" pitchFamily="18" charset="0"/>
              </a:rPr>
            </a:br>
            <a:r>
              <a:rPr lang="uk-UA" sz="1600" dirty="0">
                <a:cs typeface="Times New Roman" panose="02020603050405020304" pitchFamily="18" charset="0"/>
              </a:rPr>
              <a:t>програми її </a:t>
            </a:r>
            <a:r>
              <a:rPr lang="uk-UA" sz="1600" dirty="0" smtClean="0">
                <a:cs typeface="Times New Roman" panose="02020603050405020304" pitchFamily="18" charset="0"/>
              </a:rPr>
              <a:t>Пожежогасіння </a:t>
            </a:r>
            <a:r>
              <a:rPr lang="uk-UA" sz="1600" dirty="0">
                <a:cs typeface="Times New Roman" panose="02020603050405020304" pitchFamily="18" charset="0"/>
              </a:rPr>
              <a:t>та аварійно-рятувальні роботи»</a:t>
            </a:r>
            <a:br>
              <a:rPr lang="uk-UA" sz="1600" dirty="0">
                <a:cs typeface="Times New Roman" panose="02020603050405020304" pitchFamily="18" charset="0"/>
              </a:rPr>
            </a:br>
            <a:r>
              <a:rPr lang="uk-UA" sz="1600" dirty="0">
                <a:cs typeface="Times New Roman" panose="02020603050405020304" pitchFamily="18" charset="0"/>
              </a:rPr>
              <a:t>Національного університету цивільного захисту України</a:t>
            </a:r>
            <a:br>
              <a:rPr lang="uk-UA" sz="1600" dirty="0">
                <a:cs typeface="Times New Roman" panose="02020603050405020304" pitchFamily="18" charset="0"/>
              </a:rPr>
            </a:br>
            <a:r>
              <a:rPr lang="uk-UA" sz="1600" dirty="0" smtClean="0">
                <a:cs typeface="Times New Roman" panose="02020603050405020304" pitchFamily="18" charset="0"/>
              </a:rPr>
              <a:t/>
            </a:r>
            <a:br>
              <a:rPr lang="uk-UA" sz="1600" dirty="0" smtClean="0">
                <a:cs typeface="Times New Roman" panose="02020603050405020304" pitchFamily="18" charset="0"/>
              </a:rPr>
            </a:br>
            <a:r>
              <a:rPr lang="uk-UA" sz="1600" dirty="0" err="1" smtClean="0">
                <a:cs typeface="Times New Roman" panose="02020603050405020304" pitchFamily="18" charset="0"/>
              </a:rPr>
              <a:t>Бутурлимова</a:t>
            </a:r>
            <a:r>
              <a:rPr lang="uk-UA" sz="1600" dirty="0" smtClean="0">
                <a:cs typeface="Times New Roman" panose="02020603050405020304" pitchFamily="18" charset="0"/>
              </a:rPr>
              <a:t> </a:t>
            </a:r>
            <a:r>
              <a:rPr lang="uk-UA" sz="1600" dirty="0">
                <a:cs typeface="Times New Roman" panose="02020603050405020304" pitchFamily="18" charset="0"/>
              </a:rPr>
              <a:t>Дмитра Геннадійовича </a:t>
            </a:r>
            <a:r>
              <a:rPr lang="uk-UA" sz="1600" dirty="0" smtClean="0">
                <a:cs typeface="Times New Roman" panose="02020603050405020304" pitchFamily="18" charset="0"/>
              </a:rPr>
              <a:t/>
            </a:r>
            <a:br>
              <a:rPr lang="uk-UA" sz="1600" dirty="0" smtClean="0">
                <a:cs typeface="Times New Roman" panose="02020603050405020304" pitchFamily="18" charset="0"/>
              </a:rPr>
            </a:br>
            <a:r>
              <a:rPr lang="uk-UA" sz="1600" dirty="0" smtClean="0">
                <a:cs typeface="Times New Roman" panose="02020603050405020304" pitchFamily="18" charset="0"/>
              </a:rPr>
              <a:t/>
            </a:r>
            <a:br>
              <a:rPr lang="uk-UA" sz="1600" dirty="0" smtClean="0">
                <a:cs typeface="Times New Roman" panose="02020603050405020304" pitchFamily="18" charset="0"/>
              </a:rPr>
            </a:br>
            <a:r>
              <a:rPr lang="uk-UA" sz="1600" dirty="0" smtClean="0">
                <a:cs typeface="Times New Roman" panose="02020603050405020304" pitchFamily="18" charset="0"/>
              </a:rPr>
              <a:t>в </a:t>
            </a:r>
            <a:r>
              <a:rPr lang="uk-UA" sz="1600" dirty="0">
                <a:cs typeface="Times New Roman" panose="02020603050405020304" pitchFamily="18" charset="0"/>
              </a:rPr>
              <a:t>період з «17» березня 2025 року по «11» квітня 2025 року</a:t>
            </a:r>
            <a:r>
              <a:rPr lang="uk-UA" sz="1600" dirty="0"/>
              <a:t/>
            </a:r>
            <a:br>
              <a:rPr lang="uk-UA" sz="1600" dirty="0"/>
            </a:b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13109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44088" y="723901"/>
            <a:ext cx="8915399" cy="1210407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Висновки</a:t>
            </a:r>
            <a:endParaRPr lang="uk-UA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960078" y="2118946"/>
            <a:ext cx="7810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Переддипломна практика пройдена </a:t>
            </a:r>
            <a:r>
              <a:rPr lang="uk-UA" dirty="0" smtClean="0"/>
              <a:t>у </a:t>
            </a:r>
            <a:r>
              <a:rPr lang="uk-UA" dirty="0"/>
              <a:t>встановлені терміни. Звітні документи оформлені згідно встановленого зразка. Загальна оцінка за проходження стажування від керівників від підрозділів </a:t>
            </a:r>
            <a:r>
              <a:rPr lang="uk-UA" dirty="0" smtClean="0"/>
              <a:t>«5»(відмінно).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34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95781" y="1893277"/>
            <a:ext cx="8915399" cy="3117040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увагу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32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6769" y="501162"/>
            <a:ext cx="10058400" cy="2664068"/>
          </a:xfrm>
        </p:spPr>
        <p:txBody>
          <a:bodyPr anchor="ctr"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uk-UA" dirty="0">
                <a:cs typeface="Times New Roman" panose="02020603050405020304" pitchFamily="18" charset="0"/>
              </a:rPr>
              <a:t>На посаді старший офіцер групи безпеки військової служби військової </a:t>
            </a:r>
            <a:r>
              <a:rPr lang="uk-UA" dirty="0" smtClean="0">
                <a:cs typeface="Times New Roman" panose="02020603050405020304" pitchFamily="18" charset="0"/>
              </a:rPr>
              <a:t>частини </a:t>
            </a:r>
            <a:r>
              <a:rPr lang="uk-UA" dirty="0"/>
              <a:t>ознайомився з організацією служби пожежної безпеки у військовій частині, набув практичних навичок у підготовці документації, участі у плануванні заходів з пожежної безпеки, проведенні інструктажів, а також виявляв зацікавленість у глибшому вивченні особливостей роботи підрозділів військової частини</a:t>
            </a:r>
            <a:br>
              <a:rPr lang="uk-UA" dirty="0"/>
            </a:b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906" y="3657599"/>
            <a:ext cx="4108939" cy="27392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02" y="3657599"/>
            <a:ext cx="4866267" cy="273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4976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44088" y="723901"/>
            <a:ext cx="8915399" cy="1210407"/>
          </a:xfrm>
        </p:spPr>
        <p:txBody>
          <a:bodyPr>
            <a:noAutofit/>
          </a:bodyPr>
          <a:lstStyle/>
          <a:p>
            <a:pPr algn="ctr"/>
            <a:r>
              <a:rPr lang="uk-UA" sz="2800" dirty="0">
                <a:cs typeface="Times New Roman" panose="02020603050405020304" pitchFamily="18" charset="0"/>
              </a:rPr>
              <a:t>На посаді старший офіцер групи безпеки військової служби військової частини</a:t>
            </a:r>
            <a:endParaRPr lang="uk-UA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230650" y="2241928"/>
            <a:ext cx="95487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Метою навчальної практики було: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dirty="0"/>
              <a:t>Закріплення теоретичних знань, отриманих під час навчання;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dirty="0"/>
              <a:t>Формування практичних навичок у сфері пожежної безпеки;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dirty="0"/>
              <a:t>Ознайомлення з діяльністю військових формувань у системі цивільного захисту.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50" y="3929428"/>
            <a:ext cx="3484350" cy="19944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531" y="3883644"/>
            <a:ext cx="278130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4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44088" y="723901"/>
            <a:ext cx="8915399" cy="1210407"/>
          </a:xfrm>
        </p:spPr>
        <p:txBody>
          <a:bodyPr>
            <a:noAutofit/>
          </a:bodyPr>
          <a:lstStyle/>
          <a:p>
            <a:pPr algn="ctr"/>
            <a:r>
              <a:rPr lang="uk-UA" sz="2800" dirty="0">
                <a:cs typeface="Times New Roman" panose="02020603050405020304" pitchFamily="18" charset="0"/>
              </a:rPr>
              <a:t>На посаді старший офіцер групи безпеки військової служби військової частини</a:t>
            </a:r>
            <a:endParaRPr lang="uk-UA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230650" y="2241928"/>
            <a:ext cx="954873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Дана посада дала змогу мені повторити та ще краще ознайомитись з наступними </a:t>
            </a:r>
            <a:r>
              <a:rPr lang="uk-UA" sz="2400" dirty="0" smtClean="0"/>
              <a:t>документами: </a:t>
            </a:r>
            <a:r>
              <a:rPr lang="uk-UA" sz="2400" dirty="0"/>
              <a:t>Конституція України, Кодекс цивільного захисту, закони України, укази Президента України, постанови Верховної ради України, акти Кабінету Міністрів України, Положення про проходження служби цивільного захисту, нормативно-правову базу з питань пожежної безпеки у Збройних Силах України</a:t>
            </a:r>
          </a:p>
        </p:txBody>
      </p:sp>
    </p:spTree>
    <p:extLst>
      <p:ext uri="{BB962C8B-B14F-4D97-AF65-F5344CB8AC3E}">
        <p14:creationId xmlns:p14="http://schemas.microsoft.com/office/powerpoint/2010/main" val="220905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017711" y="685690"/>
            <a:ext cx="954873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У ході стажування були виконані такі </a:t>
            </a:r>
            <a:r>
              <a:rPr lang="uk-UA" u="sng" dirty="0"/>
              <a:t>завдання</a:t>
            </a:r>
            <a:r>
              <a:rPr lang="uk-UA" dirty="0"/>
              <a:t>: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dirty="0"/>
              <a:t>Проведення вступного інструктажу з охорони праці та пожежної безпеки.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dirty="0"/>
              <a:t>Ознайомлення з організаційною структурою частини, розпорядком дня та документами, зокрема журналами виховної роботи, документацією з профілактики правопорушень.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dirty="0"/>
              <a:t>Аналіз технічного стану та обслуговування спеціальної техніки, засобів інформатизації, будівель і приміщень.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dirty="0"/>
              <a:t>Вивчення обліку пожеж та розслідування їх причин.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dirty="0"/>
              <a:t>Ознайомлення з системами протипожежного захисту, експлуатацією транспортних засобів та організацією роботи підрозділу в умовах воєнного стану.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dirty="0"/>
              <a:t>Вивчення нормативно-правових актів у сфері цивільного захисту та пожежної безпеки.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dirty="0"/>
              <a:t>Участь у практичних заходах, включаючи відпрацювання ввідних, виїзди на надзвичайні ситуації, огляди техніки, документаційне забезпечення служби.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dirty="0"/>
              <a:t>Проведення занять та роз’яснювальної роботи з особовим складом щодо пожежної безпеки.</a:t>
            </a:r>
          </a:p>
        </p:txBody>
      </p:sp>
    </p:spTree>
    <p:extLst>
      <p:ext uri="{BB962C8B-B14F-4D97-AF65-F5344CB8AC3E}">
        <p14:creationId xmlns:p14="http://schemas.microsoft.com/office/powerpoint/2010/main" val="232431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44088" y="723901"/>
            <a:ext cx="8915399" cy="1210407"/>
          </a:xfrm>
        </p:spPr>
        <p:txBody>
          <a:bodyPr>
            <a:noAutofit/>
          </a:bodyPr>
          <a:lstStyle/>
          <a:p>
            <a:pPr algn="ctr"/>
            <a:r>
              <a:rPr lang="uk-UA" sz="2800" dirty="0">
                <a:cs typeface="Times New Roman" panose="02020603050405020304" pitchFamily="18" charset="0"/>
              </a:rPr>
              <a:t>На посаді старший офіцер групи безпеки військової служби військової частини</a:t>
            </a:r>
            <a:endParaRPr lang="uk-UA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820008" y="2030913"/>
            <a:ext cx="479180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Практично засвоїв і виконував обов’язки з розробки планів пожежної безпеки та локалізації аварій, проведення інструктажів з особовим складом і мешканцями містечка, перевірки об'єктів частини на дотримання пожежних вимог, зокрема вночі. Здійснював контроль готовності підрозділу до дій при пожежі, перевірку знань особового складу, ведення службової документації, облік і перевірку пожежно-технічного оснащення. Брав участь у службових розслідуваннях причин пожеж і керував діями під час умовних пожеж під час тренувань.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208" y="2269391"/>
            <a:ext cx="5005754" cy="333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7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956164" y="887914"/>
            <a:ext cx="95487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В результаті проходження практики: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dirty="0"/>
              <a:t>Сформовано цілісне уявлення про організацію пожежної безпеки у військовій частині.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dirty="0"/>
              <a:t>Отримано практичні навички ведення документації, роботи з технічними засобами захисту, взаємодії з особовим складом.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dirty="0"/>
              <a:t>Вдосконалено вміння працювати в умовах воєнного стану та дотримання вимог дисципліни й законності.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969" y="3484336"/>
            <a:ext cx="3695333" cy="276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6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82542" y="328247"/>
            <a:ext cx="8915399" cy="1210407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Пропозиції</a:t>
            </a:r>
            <a:endParaRPr lang="uk-UA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656619" y="1420138"/>
            <a:ext cx="80127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uk-UA" dirty="0"/>
              <a:t>Запровадити додаткові тренування щодо дій у разі надзвичайних ситуацій, з особливим акцентом на практичну взаємодію між підрозділами.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dirty="0"/>
              <a:t>Удосконалити матеріальне забезпечення пожежних постів – зокрема щодо оновлення захисного спорядження.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dirty="0"/>
              <a:t>Розглянути можливість використання цифрових рішень для ведення документації з пожежної безпеки.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298" y="3527853"/>
            <a:ext cx="4643071" cy="293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2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44088" y="723901"/>
            <a:ext cx="8915399" cy="1210407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Висновки</a:t>
            </a:r>
            <a:endParaRPr lang="uk-UA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630242" y="2554345"/>
            <a:ext cx="80127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uk-UA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Практика у військовій частині А1978 була надзвичайно корисною та інформативною. Вона дозволила реалізувати знання в реальних умовах та поглибити фахову підготовку в сфері пожежної безпеки. Висловлюю щиру подяку командуванню частини за сприяння в організації практики та надану можливість отримати неоціненний досвід.</a:t>
            </a:r>
            <a:endParaRPr lang="uk-UA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05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Легкий дым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202</TotalTime>
  <Words>501</Words>
  <Application>Microsoft Office PowerPoint</Application>
  <PresentationFormat>Широкий екран</PresentationFormat>
  <Paragraphs>34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3</vt:lpstr>
      <vt:lpstr>Легкий дым</vt:lpstr>
      <vt:lpstr>На посаді старший офіцер групи безпеки військової служби військової частини   здобувача вищої освіти 2 курсу другого (магістерського) рівня вищої освіти групи ЗМПГПБ-23-2  за спеціальністю «Пожежна безпека» освітньо-професійні програми її Пожежогасіння та аварійно-рятувальні роботи» Національного університету цивільного захисту України  Бутурлимова Дмитра Геннадійовича   в період з «17» березня 2025 року по «11» квітня 2025 року </vt:lpstr>
      <vt:lpstr> На посаді старший офіцер групи безпеки військової служби військової частини ознайомився з організацією служби пожежної безпеки у військовій частині, набув практичних навичок у підготовці документації, участі у плануванні заходів з пожежної безпеки, проведенні інструктажів, а також виявляв зацікавленість у глибшому вивченні особливостей роботи підрозділів військової частини </vt:lpstr>
      <vt:lpstr>На посаді старший офіцер групи безпеки військової служби військової частини</vt:lpstr>
      <vt:lpstr>На посаді старший офіцер групи безпеки військової служби військової частини</vt:lpstr>
      <vt:lpstr>Презентація PowerPoint</vt:lpstr>
      <vt:lpstr>На посаді старший офіцер групи безпеки військової служби військової частини</vt:lpstr>
      <vt:lpstr>Презентація PowerPoint</vt:lpstr>
      <vt:lpstr>Пропозиції</vt:lpstr>
      <vt:lpstr>Висновки</vt:lpstr>
      <vt:lpstr>Висновки</vt:lpstr>
      <vt:lpstr>Дякую за увагу!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тему: «Анализ финансово-хозяйственной деятельности предприятия»</dc:title>
  <dc:creator>ivga</dc:creator>
  <cp:lastModifiedBy>RePack by Diakov</cp:lastModifiedBy>
  <cp:revision>35</cp:revision>
  <dcterms:created xsi:type="dcterms:W3CDTF">2021-03-16T15:42:11Z</dcterms:created>
  <dcterms:modified xsi:type="dcterms:W3CDTF">2025-05-03T05:44:30Z</dcterms:modified>
</cp:coreProperties>
</file>