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1" r:id="rId14"/>
    <p:sldId id="267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88656-5248-4F44-8094-0D0936CA7AEB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FC992FC-2273-43AA-8AE9-21D05BD125C0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Дозирование сырья и замес теста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A50A8A-8ED3-441F-AF4E-DE3CB9FF5C45}" type="parTrans" cxnId="{F05BC354-85FB-45A0-80E4-0EA7D37556AB}">
      <dgm:prSet/>
      <dgm:spPr/>
      <dgm:t>
        <a:bodyPr/>
        <a:lstStyle/>
        <a:p>
          <a:endParaRPr lang="ru-RU"/>
        </a:p>
      </dgm:t>
    </dgm:pt>
    <dgm:pt modelId="{A1919586-4D60-4391-97E5-910B17AE2ABE}" type="sibTrans" cxnId="{F05BC354-85FB-45A0-80E4-0EA7D37556AB}">
      <dgm:prSet/>
      <dgm:spPr/>
      <dgm:t>
        <a:bodyPr/>
        <a:lstStyle/>
        <a:p>
          <a:endParaRPr lang="ru-RU"/>
        </a:p>
      </dgm:t>
    </dgm:pt>
    <dgm:pt modelId="{474E5CBA-1FCC-46BA-9E3C-CE7CED4DD5C6}">
      <dgm:prSet phldrT="[Текст]"/>
      <dgm:spPr/>
      <dgm:t>
        <a:bodyPr/>
        <a:lstStyle/>
        <a:p>
          <a:r>
            <a:rPr lang="en-US" dirty="0" smtClean="0"/>
            <a:t>W=37%</a:t>
          </a:r>
          <a:endParaRPr lang="ru-RU" dirty="0"/>
        </a:p>
      </dgm:t>
    </dgm:pt>
    <dgm:pt modelId="{DD6C0F2D-4CD6-492F-96F8-423B22E3AA8F}" type="parTrans" cxnId="{22C4490A-0124-42BE-9747-4EF5E3A78E4A}">
      <dgm:prSet/>
      <dgm:spPr/>
      <dgm:t>
        <a:bodyPr/>
        <a:lstStyle/>
        <a:p>
          <a:endParaRPr lang="ru-RU"/>
        </a:p>
      </dgm:t>
    </dgm:pt>
    <dgm:pt modelId="{E521ED32-D68E-4F7A-90D4-27CDEE9227C3}" type="sibTrans" cxnId="{22C4490A-0124-42BE-9747-4EF5E3A78E4A}">
      <dgm:prSet/>
      <dgm:spPr/>
      <dgm:t>
        <a:bodyPr/>
        <a:lstStyle/>
        <a:p>
          <a:endParaRPr lang="ru-RU"/>
        </a:p>
      </dgm:t>
    </dgm:pt>
    <dgm:pt modelId="{F8D9F154-832E-40D2-A075-130D226EB4DE}">
      <dgm:prSet phldrT="[Текст]"/>
      <dgm:spPr/>
      <dgm:t>
        <a:bodyPr/>
        <a:lstStyle/>
        <a:p>
          <a:r>
            <a:rPr lang="en-US" dirty="0" smtClean="0"/>
            <a:t>T=10</a:t>
          </a:r>
          <a:r>
            <a:rPr lang="ru-RU" dirty="0" smtClean="0"/>
            <a:t>минут</a:t>
          </a:r>
          <a:endParaRPr lang="ru-RU" dirty="0"/>
        </a:p>
      </dgm:t>
    </dgm:pt>
    <dgm:pt modelId="{DB922344-B538-4689-AF31-2691D01255FE}" type="parTrans" cxnId="{8AC1864C-47B0-4434-861A-7D67625E89A3}">
      <dgm:prSet/>
      <dgm:spPr/>
      <dgm:t>
        <a:bodyPr/>
        <a:lstStyle/>
        <a:p>
          <a:endParaRPr lang="ru-RU"/>
        </a:p>
      </dgm:t>
    </dgm:pt>
    <dgm:pt modelId="{5828763F-9A65-441A-BE62-8AF7865C8A03}" type="sibTrans" cxnId="{8AC1864C-47B0-4434-861A-7D67625E89A3}">
      <dgm:prSet/>
      <dgm:spPr/>
      <dgm:t>
        <a:bodyPr/>
        <a:lstStyle/>
        <a:p>
          <a:endParaRPr lang="ru-RU"/>
        </a:p>
      </dgm:t>
    </dgm:pt>
    <dgm:pt modelId="{D4BA111A-10AB-4C8B-BFB9-55A06C7CBA7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Деление теста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544A7F-C137-41DA-8E0C-4F32E8B6AF53}" type="parTrans" cxnId="{0AB51B3E-D66B-46F7-ACC3-A2E45DAC8F81}">
      <dgm:prSet/>
      <dgm:spPr/>
      <dgm:t>
        <a:bodyPr/>
        <a:lstStyle/>
        <a:p>
          <a:endParaRPr lang="ru-RU"/>
        </a:p>
      </dgm:t>
    </dgm:pt>
    <dgm:pt modelId="{A4212F78-6450-4CFA-99B0-1C5B69F10008}" type="sibTrans" cxnId="{0AB51B3E-D66B-46F7-ACC3-A2E45DAC8F81}">
      <dgm:prSet/>
      <dgm:spPr/>
      <dgm:t>
        <a:bodyPr/>
        <a:lstStyle/>
        <a:p>
          <a:endParaRPr lang="ru-RU"/>
        </a:p>
      </dgm:t>
    </dgm:pt>
    <dgm:pt modelId="{3606C840-7A79-4B64-A210-A95DF6CE6DF1}">
      <dgm:prSet custT="1"/>
      <dgm:spPr/>
      <dgm:t>
        <a:bodyPr/>
        <a:lstStyle/>
        <a:p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Отлежка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теста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C8F784-6E38-4303-9F4B-45E6FECC56E5}" type="parTrans" cxnId="{5E7AB748-A9F2-4339-893A-F723B8C71CAB}">
      <dgm:prSet/>
      <dgm:spPr/>
      <dgm:t>
        <a:bodyPr/>
        <a:lstStyle/>
        <a:p>
          <a:endParaRPr lang="ru-RU"/>
        </a:p>
      </dgm:t>
    </dgm:pt>
    <dgm:pt modelId="{47F3B635-004B-40E8-BC2A-B65E640C5846}" type="sibTrans" cxnId="{5E7AB748-A9F2-4339-893A-F723B8C71CAB}">
      <dgm:prSet/>
      <dgm:spPr/>
      <dgm:t>
        <a:bodyPr/>
        <a:lstStyle/>
        <a:p>
          <a:endParaRPr lang="ru-RU"/>
        </a:p>
      </dgm:t>
    </dgm:pt>
    <dgm:pt modelId="{655E611B-C9FC-480C-8A5E-9A5098B67941}">
      <dgm:prSet/>
      <dgm:spPr/>
      <dgm:t>
        <a:bodyPr/>
        <a:lstStyle/>
        <a:p>
          <a:r>
            <a:rPr lang="ru-RU" dirty="0" smtClean="0"/>
            <a:t>Т =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 </a:t>
          </a:r>
          <a:r>
            <a:rPr lang="ru-RU" dirty="0" smtClean="0"/>
            <a:t>мин</a:t>
          </a:r>
          <a:endParaRPr lang="ru-RU" dirty="0"/>
        </a:p>
      </dgm:t>
    </dgm:pt>
    <dgm:pt modelId="{D24E81CE-3E0E-4EE0-A771-EC437459ABA8}" type="parTrans" cxnId="{7F5CA31B-5FAA-4A2F-B270-08B42CB6DD28}">
      <dgm:prSet/>
      <dgm:spPr/>
      <dgm:t>
        <a:bodyPr/>
        <a:lstStyle/>
        <a:p>
          <a:endParaRPr lang="ru-RU"/>
        </a:p>
      </dgm:t>
    </dgm:pt>
    <dgm:pt modelId="{9329EC3E-13C6-401F-A1F9-2893D5FDE47B}" type="sibTrans" cxnId="{7F5CA31B-5FAA-4A2F-B270-08B42CB6DD28}">
      <dgm:prSet/>
      <dgm:spPr/>
      <dgm:t>
        <a:bodyPr/>
        <a:lstStyle/>
        <a:p>
          <a:endParaRPr lang="ru-RU"/>
        </a:p>
      </dgm:t>
    </dgm:pt>
    <dgm:pt modelId="{DA3CF04F-0A49-4A1D-9091-528A8BCCE63A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Раскатка теста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B4E6C1-B62E-4830-AFA1-5A473E80F642}" type="parTrans" cxnId="{C23B7620-4C63-4F1B-841E-5E2B85D1FD6D}">
      <dgm:prSet/>
      <dgm:spPr/>
      <dgm:t>
        <a:bodyPr/>
        <a:lstStyle/>
        <a:p>
          <a:endParaRPr lang="ru-RU"/>
        </a:p>
      </dgm:t>
    </dgm:pt>
    <dgm:pt modelId="{DD963929-0E2A-42A5-A7CB-EB78673CE05C}" type="sibTrans" cxnId="{C23B7620-4C63-4F1B-841E-5E2B85D1FD6D}">
      <dgm:prSet/>
      <dgm:spPr/>
      <dgm:t>
        <a:bodyPr/>
        <a:lstStyle/>
        <a:p>
          <a:endParaRPr lang="ru-RU"/>
        </a:p>
      </dgm:t>
    </dgm:pt>
    <dgm:pt modelId="{26B3CFB7-61A9-4427-906F-F44CB7CED53E}">
      <dgm:prSet/>
      <dgm:spPr/>
      <dgm:t>
        <a:bodyPr/>
        <a:lstStyle/>
        <a:p>
          <a:r>
            <a:rPr lang="ru-RU" dirty="0" smtClean="0"/>
            <a:t>До толщины тестовой ленты 4мм</a:t>
          </a:r>
          <a:endParaRPr lang="ru-RU" dirty="0"/>
        </a:p>
      </dgm:t>
    </dgm:pt>
    <dgm:pt modelId="{F4E40A37-FF11-4056-B061-4596818D1145}" type="parTrans" cxnId="{859B445E-1D08-44E5-8054-8C22E0891CF4}">
      <dgm:prSet/>
      <dgm:spPr/>
      <dgm:t>
        <a:bodyPr/>
        <a:lstStyle/>
        <a:p>
          <a:endParaRPr lang="ru-RU"/>
        </a:p>
      </dgm:t>
    </dgm:pt>
    <dgm:pt modelId="{E68F380B-9048-4D7B-AB7A-E9766B7E2915}" type="sibTrans" cxnId="{859B445E-1D08-44E5-8054-8C22E0891CF4}">
      <dgm:prSet/>
      <dgm:spPr/>
      <dgm:t>
        <a:bodyPr/>
        <a:lstStyle/>
        <a:p>
          <a:endParaRPr lang="ru-RU"/>
        </a:p>
      </dgm:t>
    </dgm:pt>
    <dgm:pt modelId="{E09E4E99-3316-4135-AB27-88809FF678E4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Нарезка теста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AD67E4-BCE5-4C61-8569-D2BBDA28C179}" type="parTrans" cxnId="{901CC271-0C66-481B-A6A6-B5112E227769}">
      <dgm:prSet/>
      <dgm:spPr/>
      <dgm:t>
        <a:bodyPr/>
        <a:lstStyle/>
        <a:p>
          <a:endParaRPr lang="ru-RU"/>
        </a:p>
      </dgm:t>
    </dgm:pt>
    <dgm:pt modelId="{5DBB5235-2B2B-464F-ABFB-909093DA0C36}" type="sibTrans" cxnId="{901CC271-0C66-481B-A6A6-B5112E227769}">
      <dgm:prSet/>
      <dgm:spPr/>
      <dgm:t>
        <a:bodyPr/>
        <a:lstStyle/>
        <a:p>
          <a:endParaRPr lang="ru-RU"/>
        </a:p>
      </dgm:t>
    </dgm:pt>
    <dgm:pt modelId="{537404E8-0A09-4186-81A3-C9BCE262C65E}">
      <dgm:prSet/>
      <dgm:spPr/>
      <dgm:t>
        <a:bodyPr/>
        <a:lstStyle/>
        <a:p>
          <a:r>
            <a:rPr lang="en-US" dirty="0" smtClean="0"/>
            <a:t>L = 2,5</a:t>
          </a:r>
          <a:r>
            <a:rPr lang="ru-RU" dirty="0" smtClean="0"/>
            <a:t>см</a:t>
          </a:r>
          <a:endParaRPr lang="ru-RU" dirty="0"/>
        </a:p>
      </dgm:t>
    </dgm:pt>
    <dgm:pt modelId="{C08FC2F9-D8F5-45DA-A04F-A4DD1E3FD583}" type="parTrans" cxnId="{491C9613-F2A4-44F4-AC8E-C36453592EF9}">
      <dgm:prSet/>
      <dgm:spPr/>
      <dgm:t>
        <a:bodyPr/>
        <a:lstStyle/>
        <a:p>
          <a:endParaRPr lang="ru-RU"/>
        </a:p>
      </dgm:t>
    </dgm:pt>
    <dgm:pt modelId="{AC1317A8-E412-4BAB-8DF6-A5700AD49D9D}" type="sibTrans" cxnId="{491C9613-F2A4-44F4-AC8E-C36453592EF9}">
      <dgm:prSet/>
      <dgm:spPr/>
      <dgm:t>
        <a:bodyPr/>
        <a:lstStyle/>
        <a:p>
          <a:endParaRPr lang="ru-RU"/>
        </a:p>
      </dgm:t>
    </dgm:pt>
    <dgm:pt modelId="{3165CC3D-75B0-4445-B7BE-19C8BE89B02F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Обработка во фритюре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CB89C3-DFCB-4B83-96C6-0D3032D28F74}" type="parTrans" cxnId="{8C881D83-CC03-4DE8-B08C-79F7E83949B0}">
      <dgm:prSet/>
      <dgm:spPr/>
      <dgm:t>
        <a:bodyPr/>
        <a:lstStyle/>
        <a:p>
          <a:endParaRPr lang="ru-RU"/>
        </a:p>
      </dgm:t>
    </dgm:pt>
    <dgm:pt modelId="{02AB0E89-F2BA-4A5C-AD12-DB7F4CA47CA6}" type="sibTrans" cxnId="{8C881D83-CC03-4DE8-B08C-79F7E83949B0}">
      <dgm:prSet/>
      <dgm:spPr/>
      <dgm:t>
        <a:bodyPr/>
        <a:lstStyle/>
        <a:p>
          <a:endParaRPr lang="ru-RU"/>
        </a:p>
      </dgm:t>
    </dgm:pt>
    <dgm:pt modelId="{F411C614-D4B3-4720-9B87-462A9577B2C9}">
      <dgm:prSet/>
      <dgm:spPr/>
      <dgm:t>
        <a:bodyPr/>
        <a:lstStyle/>
        <a:p>
          <a:r>
            <a:rPr lang="ru-RU" sz="1800" dirty="0" smtClean="0"/>
            <a:t>Т = </a:t>
          </a:r>
          <a:r>
            <a:rPr lang="en-US" sz="1800" dirty="0" smtClean="0"/>
            <a:t>3 – 5 </a:t>
          </a:r>
          <a:r>
            <a:rPr lang="ru-RU" sz="1800" dirty="0" smtClean="0"/>
            <a:t>минут</a:t>
          </a:r>
          <a:endParaRPr lang="ru-RU" sz="1800" dirty="0"/>
        </a:p>
      </dgm:t>
    </dgm:pt>
    <dgm:pt modelId="{C0AA5E4F-4FDB-4B8D-A052-04680B0DFF5D}" type="parTrans" cxnId="{C62FBF1C-AA6D-42D4-ABAF-D823728FA274}">
      <dgm:prSet/>
      <dgm:spPr/>
      <dgm:t>
        <a:bodyPr/>
        <a:lstStyle/>
        <a:p>
          <a:endParaRPr lang="ru-RU"/>
        </a:p>
      </dgm:t>
    </dgm:pt>
    <dgm:pt modelId="{AF695FCC-94B7-459A-8A12-C0947347F2DC}" type="sibTrans" cxnId="{C62FBF1C-AA6D-42D4-ABAF-D823728FA274}">
      <dgm:prSet/>
      <dgm:spPr/>
      <dgm:t>
        <a:bodyPr/>
        <a:lstStyle/>
        <a:p>
          <a:endParaRPr lang="ru-RU"/>
        </a:p>
      </dgm:t>
    </dgm:pt>
    <dgm:pt modelId="{88AF15BA-3D28-47C9-B8B3-6E9AD4905DCE}">
      <dgm:prSet custT="1"/>
      <dgm:spPr/>
      <dgm:t>
        <a:bodyPr/>
        <a:lstStyle/>
        <a:p>
          <a:r>
            <a:rPr lang="ru-RU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Приготовление медово-сахарного сиропа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0F1864-123F-4752-8F91-3009E76E9E04}" type="parTrans" cxnId="{AEA7D8AA-66B7-43E6-BB33-7A9450C7A14A}">
      <dgm:prSet/>
      <dgm:spPr/>
      <dgm:t>
        <a:bodyPr/>
        <a:lstStyle/>
        <a:p>
          <a:endParaRPr lang="ru-RU"/>
        </a:p>
      </dgm:t>
    </dgm:pt>
    <dgm:pt modelId="{789CF973-50D1-4E44-B5CE-B09C379A0B95}" type="sibTrans" cxnId="{AEA7D8AA-66B7-43E6-BB33-7A9450C7A14A}">
      <dgm:prSet/>
      <dgm:spPr/>
      <dgm:t>
        <a:bodyPr/>
        <a:lstStyle/>
        <a:p>
          <a:endParaRPr lang="ru-RU"/>
        </a:p>
      </dgm:t>
    </dgm:pt>
    <dgm:pt modelId="{0015ACCB-5F2F-4048-BCD2-1C903BB9C16C}">
      <dgm:prSet/>
      <dgm:spPr/>
      <dgm:t>
        <a:bodyPr/>
        <a:lstStyle/>
        <a:p>
          <a:r>
            <a:rPr lang="ru-RU" dirty="0" smtClean="0"/>
            <a:t>Конечная температура уваривания</a:t>
          </a:r>
          <a:endParaRPr lang="ru-RU" dirty="0"/>
        </a:p>
      </dgm:t>
    </dgm:pt>
    <dgm:pt modelId="{AD8E2A9A-7766-4D6B-A90D-80D4F586ADE4}" type="parTrans" cxnId="{4E16BDFF-F2E4-4257-89C6-560078FC23C1}">
      <dgm:prSet/>
      <dgm:spPr/>
      <dgm:t>
        <a:bodyPr/>
        <a:lstStyle/>
        <a:p>
          <a:endParaRPr lang="ru-RU"/>
        </a:p>
      </dgm:t>
    </dgm:pt>
    <dgm:pt modelId="{327AB7BD-FF25-452A-8F59-F445C69E5EBF}" type="sibTrans" cxnId="{4E16BDFF-F2E4-4257-89C6-560078FC23C1}">
      <dgm:prSet/>
      <dgm:spPr/>
      <dgm:t>
        <a:bodyPr/>
        <a:lstStyle/>
        <a:p>
          <a:endParaRPr lang="ru-RU"/>
        </a:p>
      </dgm:t>
    </dgm:pt>
    <dgm:pt modelId="{59D95187-32F6-4F33-A759-B7734C07734B}">
      <dgm:prSet/>
      <dgm:spPr/>
      <dgm:t>
        <a:bodyPr/>
        <a:lstStyle/>
        <a:p>
          <a:r>
            <a:rPr lang="en-US" dirty="0" smtClean="0"/>
            <a:t>m = 1</a:t>
          </a:r>
          <a:r>
            <a:rPr lang="ru-RU" dirty="0" smtClean="0"/>
            <a:t>кг</a:t>
          </a:r>
          <a:endParaRPr lang="ru-RU" dirty="0"/>
        </a:p>
      </dgm:t>
    </dgm:pt>
    <dgm:pt modelId="{4232D6DB-2007-4B4C-BE67-2E1A43891628}" type="parTrans" cxnId="{0E84FF07-AC83-4800-A5B5-997043107DFE}">
      <dgm:prSet/>
      <dgm:spPr/>
      <dgm:t>
        <a:bodyPr/>
        <a:lstStyle/>
        <a:p>
          <a:endParaRPr lang="ru-RU"/>
        </a:p>
      </dgm:t>
    </dgm:pt>
    <dgm:pt modelId="{115CB94F-E264-45EA-82FB-EC6D90A4FBE7}" type="sibTrans" cxnId="{0E84FF07-AC83-4800-A5B5-997043107DFE}">
      <dgm:prSet/>
      <dgm:spPr/>
      <dgm:t>
        <a:bodyPr/>
        <a:lstStyle/>
        <a:p>
          <a:endParaRPr lang="ru-RU"/>
        </a:p>
      </dgm:t>
    </dgm:pt>
    <dgm:pt modelId="{D436A7F6-D779-4035-B72A-39B391C7B652}">
      <dgm:prSet/>
      <dgm:spPr/>
      <dgm:t>
        <a:bodyPr/>
        <a:lstStyle/>
        <a:p>
          <a:r>
            <a:rPr lang="en-US" dirty="0" smtClean="0"/>
            <a:t>B = 3</a:t>
          </a:r>
          <a:r>
            <a:rPr lang="ru-RU" dirty="0" smtClean="0"/>
            <a:t>мм</a:t>
          </a:r>
          <a:endParaRPr lang="ru-RU" dirty="0"/>
        </a:p>
      </dgm:t>
    </dgm:pt>
    <dgm:pt modelId="{3E91C443-5CC9-4382-8BB2-7449C53DAEB0}" type="parTrans" cxnId="{0780E564-FECD-4E5A-B2AB-8C3C58A0000A}">
      <dgm:prSet/>
      <dgm:spPr/>
      <dgm:t>
        <a:bodyPr/>
        <a:lstStyle/>
        <a:p>
          <a:endParaRPr lang="ru-RU"/>
        </a:p>
      </dgm:t>
    </dgm:pt>
    <dgm:pt modelId="{610F4D6E-F64C-4C9A-BFA8-8BE58C5A5A90}" type="sibTrans" cxnId="{0780E564-FECD-4E5A-B2AB-8C3C58A0000A}">
      <dgm:prSet/>
      <dgm:spPr/>
      <dgm:t>
        <a:bodyPr/>
        <a:lstStyle/>
        <a:p>
          <a:endParaRPr lang="ru-RU"/>
        </a:p>
      </dgm:t>
    </dgm:pt>
    <dgm:pt modelId="{7483D571-F366-4111-BFDD-8F9BCDAA4791}">
      <dgm:prSet custT="1"/>
      <dgm:spPr/>
      <dgm:t>
        <a:bodyPr/>
        <a:lstStyle/>
        <a:p>
          <a:r>
            <a:rPr lang="en-US" sz="1800" i="0" dirty="0" smtClean="0"/>
            <a:t>t = 170 – 180</a:t>
          </a:r>
          <a:r>
            <a:rPr lang="ru-RU" sz="1800" i="0" dirty="0" smtClean="0">
              <a:latin typeface="Times New Roman"/>
              <a:cs typeface="Times New Roman"/>
            </a:rPr>
            <a:t>°С</a:t>
          </a:r>
          <a:endParaRPr lang="ru-RU" sz="1800" i="1" dirty="0"/>
        </a:p>
      </dgm:t>
    </dgm:pt>
    <dgm:pt modelId="{99DD0610-D52D-4CF2-B739-F18EA5831DBA}" type="parTrans" cxnId="{57C36F39-9EA0-4C49-BEB1-B9FC8014DFFD}">
      <dgm:prSet/>
      <dgm:spPr/>
      <dgm:t>
        <a:bodyPr/>
        <a:lstStyle/>
        <a:p>
          <a:endParaRPr lang="ru-RU"/>
        </a:p>
      </dgm:t>
    </dgm:pt>
    <dgm:pt modelId="{7C6C1AC5-2076-4E11-8953-0AA6D0C5E7FE}" type="sibTrans" cxnId="{57C36F39-9EA0-4C49-BEB1-B9FC8014DFFD}">
      <dgm:prSet/>
      <dgm:spPr/>
      <dgm:t>
        <a:bodyPr/>
        <a:lstStyle/>
        <a:p>
          <a:endParaRPr lang="ru-RU"/>
        </a:p>
      </dgm:t>
    </dgm:pt>
    <dgm:pt modelId="{EB533C07-BBD1-4ADC-8EAE-4BAE73E78F94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Формование готовых изделий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3E8536-58BF-47B4-BF10-DAF5C7A320BF}" type="parTrans" cxnId="{F53C5152-7664-433A-981A-8E1D3B6E8AEB}">
      <dgm:prSet/>
      <dgm:spPr/>
      <dgm:t>
        <a:bodyPr/>
        <a:lstStyle/>
        <a:p>
          <a:endParaRPr lang="ru-RU"/>
        </a:p>
      </dgm:t>
    </dgm:pt>
    <dgm:pt modelId="{76018C7B-69D0-461A-9D91-3A4C95DF6AEB}" type="sibTrans" cxnId="{F53C5152-7664-433A-981A-8E1D3B6E8AEB}">
      <dgm:prSet/>
      <dgm:spPr/>
      <dgm:t>
        <a:bodyPr/>
        <a:lstStyle/>
        <a:p>
          <a:endParaRPr lang="ru-RU"/>
        </a:p>
      </dgm:t>
    </dgm:pt>
    <dgm:pt modelId="{FF21F757-4B66-4C56-AB1D-AFDD272EFFEA}">
      <dgm:prSet/>
      <dgm:spPr/>
      <dgm:t>
        <a:bodyPr/>
        <a:lstStyle/>
        <a:p>
          <a:r>
            <a:rPr lang="en-US" i="0" dirty="0" smtClean="0"/>
            <a:t>t = 110</a:t>
          </a:r>
          <a:r>
            <a:rPr lang="en-US" i="0" dirty="0" smtClean="0">
              <a:latin typeface="Times New Roman"/>
              <a:cs typeface="Times New Roman"/>
            </a:rPr>
            <a:t>±</a:t>
          </a:r>
          <a:r>
            <a:rPr lang="ru-RU" i="0" dirty="0" smtClean="0">
              <a:latin typeface="Times New Roman"/>
              <a:cs typeface="Times New Roman"/>
            </a:rPr>
            <a:t>2°С</a:t>
          </a:r>
          <a:endParaRPr lang="ru-RU" dirty="0"/>
        </a:p>
      </dgm:t>
    </dgm:pt>
    <dgm:pt modelId="{E89E6DF9-80B8-47DD-9CE1-CBCA0DF6B384}" type="parTrans" cxnId="{DE435012-78E4-4D7F-A57D-C7A854176625}">
      <dgm:prSet/>
      <dgm:spPr/>
      <dgm:t>
        <a:bodyPr/>
        <a:lstStyle/>
        <a:p>
          <a:endParaRPr lang="ru-RU"/>
        </a:p>
      </dgm:t>
    </dgm:pt>
    <dgm:pt modelId="{6EE681D0-F20C-49ED-BD8B-7700138F8614}" type="sibTrans" cxnId="{DE435012-78E4-4D7F-A57D-C7A854176625}">
      <dgm:prSet/>
      <dgm:spPr/>
      <dgm:t>
        <a:bodyPr/>
        <a:lstStyle/>
        <a:p>
          <a:endParaRPr lang="ru-RU"/>
        </a:p>
      </dgm:t>
    </dgm:pt>
    <dgm:pt modelId="{7F9EC99A-BB60-487E-B059-33236A6C1FFE}" type="pres">
      <dgm:prSet presAssocID="{3E088656-5248-4F44-8094-0D0936CA7A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5D8C52-17E9-4F94-9B47-6BD1C55397C4}" type="pres">
      <dgm:prSet presAssocID="{4FC992FC-2273-43AA-8AE9-21D05BD125C0}" presName="linNode" presStyleCnt="0"/>
      <dgm:spPr/>
    </dgm:pt>
    <dgm:pt modelId="{7F0F0EE0-8549-4699-8442-D36B54644816}" type="pres">
      <dgm:prSet presAssocID="{4FC992FC-2273-43AA-8AE9-21D05BD125C0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1B5D3E-D215-4622-9E8E-E29F3898D8D2}" type="pres">
      <dgm:prSet presAssocID="{4FC992FC-2273-43AA-8AE9-21D05BD125C0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A597D-7DFA-44A8-9ACC-858E733C77B8}" type="pres">
      <dgm:prSet presAssocID="{A1919586-4D60-4391-97E5-910B17AE2ABE}" presName="sp" presStyleCnt="0"/>
      <dgm:spPr/>
    </dgm:pt>
    <dgm:pt modelId="{CD36E11D-F96C-43C6-B171-3BA018FF2AAD}" type="pres">
      <dgm:prSet presAssocID="{D4BA111A-10AB-4C8B-BFB9-55A06C7CBA7C}" presName="linNode" presStyleCnt="0"/>
      <dgm:spPr/>
    </dgm:pt>
    <dgm:pt modelId="{787BE622-0D2C-4CE4-BACA-7E0CB2A298A6}" type="pres">
      <dgm:prSet presAssocID="{D4BA111A-10AB-4C8B-BFB9-55A06C7CBA7C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41861-6199-4F23-8C5F-E5F9F84E6F1A}" type="pres">
      <dgm:prSet presAssocID="{D4BA111A-10AB-4C8B-BFB9-55A06C7CBA7C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467FE-53B2-4163-9271-A343E90E25BB}" type="pres">
      <dgm:prSet presAssocID="{A4212F78-6450-4CFA-99B0-1C5B69F10008}" presName="sp" presStyleCnt="0"/>
      <dgm:spPr/>
    </dgm:pt>
    <dgm:pt modelId="{47E6CCF6-0F20-4C61-9A88-6C557A00A590}" type="pres">
      <dgm:prSet presAssocID="{3606C840-7A79-4B64-A210-A95DF6CE6DF1}" presName="linNode" presStyleCnt="0"/>
      <dgm:spPr/>
    </dgm:pt>
    <dgm:pt modelId="{F3FE8FD7-7BE2-4E15-A815-3B0BE49853C9}" type="pres">
      <dgm:prSet presAssocID="{3606C840-7A79-4B64-A210-A95DF6CE6DF1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9CEFF-6007-4BE5-8E66-53D8295C8AC4}" type="pres">
      <dgm:prSet presAssocID="{3606C840-7A79-4B64-A210-A95DF6CE6DF1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D346D-F3BC-4652-8F28-E3CFD341DE1B}" type="pres">
      <dgm:prSet presAssocID="{47F3B635-004B-40E8-BC2A-B65E640C5846}" presName="sp" presStyleCnt="0"/>
      <dgm:spPr/>
    </dgm:pt>
    <dgm:pt modelId="{0670B850-F2C4-404E-9E62-F5C9B0D974DD}" type="pres">
      <dgm:prSet presAssocID="{DA3CF04F-0A49-4A1D-9091-528A8BCCE63A}" presName="linNode" presStyleCnt="0"/>
      <dgm:spPr/>
    </dgm:pt>
    <dgm:pt modelId="{F97339AF-9282-4CC7-BEA7-DF298325CDE7}" type="pres">
      <dgm:prSet presAssocID="{DA3CF04F-0A49-4A1D-9091-528A8BCCE63A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5CD8E-3E8F-4198-AE7D-B0B5D0F733AA}" type="pres">
      <dgm:prSet presAssocID="{DA3CF04F-0A49-4A1D-9091-528A8BCCE63A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1CBC4-FE35-4408-9457-78F785056871}" type="pres">
      <dgm:prSet presAssocID="{DD963929-0E2A-42A5-A7CB-EB78673CE05C}" presName="sp" presStyleCnt="0"/>
      <dgm:spPr/>
    </dgm:pt>
    <dgm:pt modelId="{E97A4AF7-0368-4E13-8FB2-C2FA6E9D6942}" type="pres">
      <dgm:prSet presAssocID="{E09E4E99-3316-4135-AB27-88809FF678E4}" presName="linNode" presStyleCnt="0"/>
      <dgm:spPr/>
    </dgm:pt>
    <dgm:pt modelId="{06539AAF-9D4F-4E67-B4C2-2014A3E1FAA9}" type="pres">
      <dgm:prSet presAssocID="{E09E4E99-3316-4135-AB27-88809FF678E4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49086-5B97-4B88-89BA-21294CA32291}" type="pres">
      <dgm:prSet presAssocID="{E09E4E99-3316-4135-AB27-88809FF678E4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EC615-A4E7-4B12-B11A-DC9A8869C422}" type="pres">
      <dgm:prSet presAssocID="{5DBB5235-2B2B-464F-ABFB-909093DA0C36}" presName="sp" presStyleCnt="0"/>
      <dgm:spPr/>
    </dgm:pt>
    <dgm:pt modelId="{DE16B040-C404-44FF-BFA0-3D8223C92CCE}" type="pres">
      <dgm:prSet presAssocID="{3165CC3D-75B0-4445-B7BE-19C8BE89B02F}" presName="linNode" presStyleCnt="0"/>
      <dgm:spPr/>
    </dgm:pt>
    <dgm:pt modelId="{21DA9DF1-0302-40E7-AA41-5BAF694F3CCF}" type="pres">
      <dgm:prSet presAssocID="{3165CC3D-75B0-4445-B7BE-19C8BE89B02F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8E393-C461-48DC-875A-5DFC21581D3A}" type="pres">
      <dgm:prSet presAssocID="{3165CC3D-75B0-4445-B7BE-19C8BE89B02F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AB55F-1983-461C-BB2D-2AE93E3F6D02}" type="pres">
      <dgm:prSet presAssocID="{02AB0E89-F2BA-4A5C-AD12-DB7F4CA47CA6}" presName="sp" presStyleCnt="0"/>
      <dgm:spPr/>
    </dgm:pt>
    <dgm:pt modelId="{4B00A01B-BA66-4299-8E5A-CD0D3DC32AE2}" type="pres">
      <dgm:prSet presAssocID="{88AF15BA-3D28-47C9-B8B3-6E9AD4905DCE}" presName="linNode" presStyleCnt="0"/>
      <dgm:spPr/>
    </dgm:pt>
    <dgm:pt modelId="{7E82D424-0D7C-4B41-BDB7-EB8C43543E44}" type="pres">
      <dgm:prSet presAssocID="{88AF15BA-3D28-47C9-B8B3-6E9AD4905DCE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B87C3-F31F-463A-B736-529349717911}" type="pres">
      <dgm:prSet presAssocID="{88AF15BA-3D28-47C9-B8B3-6E9AD4905DCE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6F3CF-FC49-46AC-966D-8ECF6BBDA3F7}" type="pres">
      <dgm:prSet presAssocID="{789CF973-50D1-4E44-B5CE-B09C379A0B95}" presName="sp" presStyleCnt="0"/>
      <dgm:spPr/>
    </dgm:pt>
    <dgm:pt modelId="{3098F550-1B01-435F-817A-288F89A90389}" type="pres">
      <dgm:prSet presAssocID="{EB533C07-BBD1-4ADC-8EAE-4BAE73E78F94}" presName="linNode" presStyleCnt="0"/>
      <dgm:spPr/>
    </dgm:pt>
    <dgm:pt modelId="{CE3BAA7C-9825-47B6-BA6C-5168B9AD6169}" type="pres">
      <dgm:prSet presAssocID="{EB533C07-BBD1-4ADC-8EAE-4BAE73E78F94}" presName="parentText" presStyleLbl="node1" presStyleIdx="7" presStyleCnt="8" custLinFactNeighborX="-2998" custLinFactNeighborY="54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1CC271-0C66-481B-A6A6-B5112E227769}" srcId="{3E088656-5248-4F44-8094-0D0936CA7AEB}" destId="{E09E4E99-3316-4135-AB27-88809FF678E4}" srcOrd="4" destOrd="0" parTransId="{8BAD67E4-BCE5-4C61-8569-D2BBDA28C179}" sibTransId="{5DBB5235-2B2B-464F-ABFB-909093DA0C36}"/>
    <dgm:cxn modelId="{DCF10536-18F0-450D-A265-0F9E00C32495}" type="presOf" srcId="{D4BA111A-10AB-4C8B-BFB9-55A06C7CBA7C}" destId="{787BE622-0D2C-4CE4-BACA-7E0CB2A298A6}" srcOrd="0" destOrd="0" presId="urn:microsoft.com/office/officeart/2005/8/layout/vList5"/>
    <dgm:cxn modelId="{B9CFEFA9-E7D4-4752-82CD-FD6103F26510}" type="presOf" srcId="{FF21F757-4B66-4C56-AB1D-AFDD272EFFEA}" destId="{145B87C3-F31F-463A-B736-529349717911}" srcOrd="0" destOrd="1" presId="urn:microsoft.com/office/officeart/2005/8/layout/vList5"/>
    <dgm:cxn modelId="{C23B7620-4C63-4F1B-841E-5E2B85D1FD6D}" srcId="{3E088656-5248-4F44-8094-0D0936CA7AEB}" destId="{DA3CF04F-0A49-4A1D-9091-528A8BCCE63A}" srcOrd="3" destOrd="0" parTransId="{F0B4E6C1-B62E-4830-AFA1-5A473E80F642}" sibTransId="{DD963929-0E2A-42A5-A7CB-EB78673CE05C}"/>
    <dgm:cxn modelId="{0E84FF07-AC83-4800-A5B5-997043107DFE}" srcId="{D4BA111A-10AB-4C8B-BFB9-55A06C7CBA7C}" destId="{59D95187-32F6-4F33-A759-B7734C07734B}" srcOrd="0" destOrd="0" parTransId="{4232D6DB-2007-4B4C-BE67-2E1A43891628}" sibTransId="{115CB94F-E264-45EA-82FB-EC6D90A4FBE7}"/>
    <dgm:cxn modelId="{AEA7D8AA-66B7-43E6-BB33-7A9450C7A14A}" srcId="{3E088656-5248-4F44-8094-0D0936CA7AEB}" destId="{88AF15BA-3D28-47C9-B8B3-6E9AD4905DCE}" srcOrd="6" destOrd="0" parTransId="{FA0F1864-123F-4752-8F91-3009E76E9E04}" sibTransId="{789CF973-50D1-4E44-B5CE-B09C379A0B95}"/>
    <dgm:cxn modelId="{A094905D-0E8A-44A3-9BD7-8DCB596B056C}" type="presOf" srcId="{474E5CBA-1FCC-46BA-9E3C-CE7CED4DD5C6}" destId="{B91B5D3E-D215-4622-9E8E-E29F3898D8D2}" srcOrd="0" destOrd="0" presId="urn:microsoft.com/office/officeart/2005/8/layout/vList5"/>
    <dgm:cxn modelId="{35BDAEED-807D-4E3D-83DB-74BD48BBED9F}" type="presOf" srcId="{26B3CFB7-61A9-4427-906F-F44CB7CED53E}" destId="{C8A5CD8E-3E8F-4198-AE7D-B0B5D0F733AA}" srcOrd="0" destOrd="0" presId="urn:microsoft.com/office/officeart/2005/8/layout/vList5"/>
    <dgm:cxn modelId="{7F5CA31B-5FAA-4A2F-B270-08B42CB6DD28}" srcId="{3606C840-7A79-4B64-A210-A95DF6CE6DF1}" destId="{655E611B-C9FC-480C-8A5E-9A5098B67941}" srcOrd="0" destOrd="0" parTransId="{D24E81CE-3E0E-4EE0-A771-EC437459ABA8}" sibTransId="{9329EC3E-13C6-401F-A1F9-2893D5FDE47B}"/>
    <dgm:cxn modelId="{F05BC354-85FB-45A0-80E4-0EA7D37556AB}" srcId="{3E088656-5248-4F44-8094-0D0936CA7AEB}" destId="{4FC992FC-2273-43AA-8AE9-21D05BD125C0}" srcOrd="0" destOrd="0" parTransId="{58A50A8A-8ED3-441F-AF4E-DE3CB9FF5C45}" sibTransId="{A1919586-4D60-4391-97E5-910B17AE2ABE}"/>
    <dgm:cxn modelId="{0AB51B3E-D66B-46F7-ACC3-A2E45DAC8F81}" srcId="{3E088656-5248-4F44-8094-0D0936CA7AEB}" destId="{D4BA111A-10AB-4C8B-BFB9-55A06C7CBA7C}" srcOrd="1" destOrd="0" parTransId="{3E544A7F-C137-41DA-8E0C-4F32E8B6AF53}" sibTransId="{A4212F78-6450-4CFA-99B0-1C5B69F10008}"/>
    <dgm:cxn modelId="{A3C32927-8A2B-43FE-92DA-1D1F07512DBB}" type="presOf" srcId="{537404E8-0A09-4186-81A3-C9BCE262C65E}" destId="{94C49086-5B97-4B88-89BA-21294CA32291}" srcOrd="0" destOrd="0" presId="urn:microsoft.com/office/officeart/2005/8/layout/vList5"/>
    <dgm:cxn modelId="{8C881D83-CC03-4DE8-B08C-79F7E83949B0}" srcId="{3E088656-5248-4F44-8094-0D0936CA7AEB}" destId="{3165CC3D-75B0-4445-B7BE-19C8BE89B02F}" srcOrd="5" destOrd="0" parTransId="{99CB89C3-DFCB-4B83-96C6-0D3032D28F74}" sibTransId="{02AB0E89-F2BA-4A5C-AD12-DB7F4CA47CA6}"/>
    <dgm:cxn modelId="{9520A6FB-E88C-4FF8-B108-02431AC83731}" type="presOf" srcId="{EB533C07-BBD1-4ADC-8EAE-4BAE73E78F94}" destId="{CE3BAA7C-9825-47B6-BA6C-5168B9AD6169}" srcOrd="0" destOrd="0" presId="urn:microsoft.com/office/officeart/2005/8/layout/vList5"/>
    <dgm:cxn modelId="{29CE4307-9631-4C4F-9201-239CF9613168}" type="presOf" srcId="{3E088656-5248-4F44-8094-0D0936CA7AEB}" destId="{7F9EC99A-BB60-487E-B059-33236A6C1FFE}" srcOrd="0" destOrd="0" presId="urn:microsoft.com/office/officeart/2005/8/layout/vList5"/>
    <dgm:cxn modelId="{4E16BDFF-F2E4-4257-89C6-560078FC23C1}" srcId="{88AF15BA-3D28-47C9-B8B3-6E9AD4905DCE}" destId="{0015ACCB-5F2F-4048-BCD2-1C903BB9C16C}" srcOrd="0" destOrd="0" parTransId="{AD8E2A9A-7766-4D6B-A90D-80D4F586ADE4}" sibTransId="{327AB7BD-FF25-452A-8F59-F445C69E5EBF}"/>
    <dgm:cxn modelId="{9CC57D2E-30DB-4DD1-ABB1-DDFA31B36CA8}" type="presOf" srcId="{F8D9F154-832E-40D2-A075-130D226EB4DE}" destId="{B91B5D3E-D215-4622-9E8E-E29F3898D8D2}" srcOrd="0" destOrd="1" presId="urn:microsoft.com/office/officeart/2005/8/layout/vList5"/>
    <dgm:cxn modelId="{9F66A2C7-9FE0-45B1-A3E8-B27331AD0FEC}" type="presOf" srcId="{F411C614-D4B3-4720-9B87-462A9577B2C9}" destId="{C7B8E393-C461-48DC-875A-5DFC21581D3A}" srcOrd="0" destOrd="0" presId="urn:microsoft.com/office/officeart/2005/8/layout/vList5"/>
    <dgm:cxn modelId="{DE435012-78E4-4D7F-A57D-C7A854176625}" srcId="{88AF15BA-3D28-47C9-B8B3-6E9AD4905DCE}" destId="{FF21F757-4B66-4C56-AB1D-AFDD272EFFEA}" srcOrd="1" destOrd="0" parTransId="{E89E6DF9-80B8-47DD-9CE1-CBCA0DF6B384}" sibTransId="{6EE681D0-F20C-49ED-BD8B-7700138F8614}"/>
    <dgm:cxn modelId="{28C35631-6A29-4DF1-8DDF-B024ADFA8524}" type="presOf" srcId="{88AF15BA-3D28-47C9-B8B3-6E9AD4905DCE}" destId="{7E82D424-0D7C-4B41-BDB7-EB8C43543E44}" srcOrd="0" destOrd="0" presId="urn:microsoft.com/office/officeart/2005/8/layout/vList5"/>
    <dgm:cxn modelId="{5E7AB748-A9F2-4339-893A-F723B8C71CAB}" srcId="{3E088656-5248-4F44-8094-0D0936CA7AEB}" destId="{3606C840-7A79-4B64-A210-A95DF6CE6DF1}" srcOrd="2" destOrd="0" parTransId="{76C8F784-6E38-4303-9F4B-45E6FECC56E5}" sibTransId="{47F3B635-004B-40E8-BC2A-B65E640C5846}"/>
    <dgm:cxn modelId="{F53C5152-7664-433A-981A-8E1D3B6E8AEB}" srcId="{3E088656-5248-4F44-8094-0D0936CA7AEB}" destId="{EB533C07-BBD1-4ADC-8EAE-4BAE73E78F94}" srcOrd="7" destOrd="0" parTransId="{C23E8536-58BF-47B4-BF10-DAF5C7A320BF}" sibTransId="{76018C7B-69D0-461A-9D91-3A4C95DF6AEB}"/>
    <dgm:cxn modelId="{C62FBF1C-AA6D-42D4-ABAF-D823728FA274}" srcId="{3165CC3D-75B0-4445-B7BE-19C8BE89B02F}" destId="{F411C614-D4B3-4720-9B87-462A9577B2C9}" srcOrd="0" destOrd="0" parTransId="{C0AA5E4F-4FDB-4B8D-A052-04680B0DFF5D}" sibTransId="{AF695FCC-94B7-459A-8A12-C0947347F2DC}"/>
    <dgm:cxn modelId="{C3CA148D-A6D7-457F-A6A1-4537CA089DA3}" type="presOf" srcId="{59D95187-32F6-4F33-A759-B7734C07734B}" destId="{2DC41861-6199-4F23-8C5F-E5F9F84E6F1A}" srcOrd="0" destOrd="0" presId="urn:microsoft.com/office/officeart/2005/8/layout/vList5"/>
    <dgm:cxn modelId="{859B445E-1D08-44E5-8054-8C22E0891CF4}" srcId="{DA3CF04F-0A49-4A1D-9091-528A8BCCE63A}" destId="{26B3CFB7-61A9-4427-906F-F44CB7CED53E}" srcOrd="0" destOrd="0" parTransId="{F4E40A37-FF11-4056-B061-4596818D1145}" sibTransId="{E68F380B-9048-4D7B-AB7A-E9766B7E2915}"/>
    <dgm:cxn modelId="{FF26B442-65A8-4A9B-8568-F0175A37C673}" type="presOf" srcId="{4FC992FC-2273-43AA-8AE9-21D05BD125C0}" destId="{7F0F0EE0-8549-4699-8442-D36B54644816}" srcOrd="0" destOrd="0" presId="urn:microsoft.com/office/officeart/2005/8/layout/vList5"/>
    <dgm:cxn modelId="{57C36F39-9EA0-4C49-BEB1-B9FC8014DFFD}" srcId="{3165CC3D-75B0-4445-B7BE-19C8BE89B02F}" destId="{7483D571-F366-4111-BFDD-8F9BCDAA4791}" srcOrd="1" destOrd="0" parTransId="{99DD0610-D52D-4CF2-B739-F18EA5831DBA}" sibTransId="{7C6C1AC5-2076-4E11-8953-0AA6D0C5E7FE}"/>
    <dgm:cxn modelId="{8C992440-D326-4060-BED6-7C1F234D635B}" type="presOf" srcId="{0015ACCB-5F2F-4048-BCD2-1C903BB9C16C}" destId="{145B87C3-F31F-463A-B736-529349717911}" srcOrd="0" destOrd="0" presId="urn:microsoft.com/office/officeart/2005/8/layout/vList5"/>
    <dgm:cxn modelId="{491C9613-F2A4-44F4-AC8E-C36453592EF9}" srcId="{E09E4E99-3316-4135-AB27-88809FF678E4}" destId="{537404E8-0A09-4186-81A3-C9BCE262C65E}" srcOrd="0" destOrd="0" parTransId="{C08FC2F9-D8F5-45DA-A04F-A4DD1E3FD583}" sibTransId="{AC1317A8-E412-4BAB-8DF6-A5700AD49D9D}"/>
    <dgm:cxn modelId="{8340D64F-72BB-4BDD-A99A-5A8B6556AE35}" type="presOf" srcId="{D436A7F6-D779-4035-B72A-39B391C7B652}" destId="{94C49086-5B97-4B88-89BA-21294CA32291}" srcOrd="0" destOrd="1" presId="urn:microsoft.com/office/officeart/2005/8/layout/vList5"/>
    <dgm:cxn modelId="{3F156713-D668-453F-B08D-64407E66A9D3}" type="presOf" srcId="{655E611B-C9FC-480C-8A5E-9A5098B67941}" destId="{77F9CEFF-6007-4BE5-8E66-53D8295C8AC4}" srcOrd="0" destOrd="0" presId="urn:microsoft.com/office/officeart/2005/8/layout/vList5"/>
    <dgm:cxn modelId="{996D26D0-FCF8-4916-A7A1-EC4C8D5C3918}" type="presOf" srcId="{3606C840-7A79-4B64-A210-A95DF6CE6DF1}" destId="{F3FE8FD7-7BE2-4E15-A815-3B0BE49853C9}" srcOrd="0" destOrd="0" presId="urn:microsoft.com/office/officeart/2005/8/layout/vList5"/>
    <dgm:cxn modelId="{B7DFE9B9-2BF8-4AFE-8520-2674E8D6EC6E}" type="presOf" srcId="{DA3CF04F-0A49-4A1D-9091-528A8BCCE63A}" destId="{F97339AF-9282-4CC7-BEA7-DF298325CDE7}" srcOrd="0" destOrd="0" presId="urn:microsoft.com/office/officeart/2005/8/layout/vList5"/>
    <dgm:cxn modelId="{C56AA463-A9B3-4238-8C7C-A37D5C7AC27B}" type="presOf" srcId="{3165CC3D-75B0-4445-B7BE-19C8BE89B02F}" destId="{21DA9DF1-0302-40E7-AA41-5BAF694F3CCF}" srcOrd="0" destOrd="0" presId="urn:microsoft.com/office/officeart/2005/8/layout/vList5"/>
    <dgm:cxn modelId="{8AC1864C-47B0-4434-861A-7D67625E89A3}" srcId="{4FC992FC-2273-43AA-8AE9-21D05BD125C0}" destId="{F8D9F154-832E-40D2-A075-130D226EB4DE}" srcOrd="1" destOrd="0" parTransId="{DB922344-B538-4689-AF31-2691D01255FE}" sibTransId="{5828763F-9A65-441A-BE62-8AF7865C8A03}"/>
    <dgm:cxn modelId="{0780E564-FECD-4E5A-B2AB-8C3C58A0000A}" srcId="{E09E4E99-3316-4135-AB27-88809FF678E4}" destId="{D436A7F6-D779-4035-B72A-39B391C7B652}" srcOrd="1" destOrd="0" parTransId="{3E91C443-5CC9-4382-8BB2-7449C53DAEB0}" sibTransId="{610F4D6E-F64C-4C9A-BFA8-8BE58C5A5A90}"/>
    <dgm:cxn modelId="{91893FD5-69A3-4AE9-8DF2-F24CEA94FE58}" type="presOf" srcId="{E09E4E99-3316-4135-AB27-88809FF678E4}" destId="{06539AAF-9D4F-4E67-B4C2-2014A3E1FAA9}" srcOrd="0" destOrd="0" presId="urn:microsoft.com/office/officeart/2005/8/layout/vList5"/>
    <dgm:cxn modelId="{7CBB819A-95B7-4B26-8C0C-FD956E6162EC}" type="presOf" srcId="{7483D571-F366-4111-BFDD-8F9BCDAA4791}" destId="{C7B8E393-C461-48DC-875A-5DFC21581D3A}" srcOrd="0" destOrd="1" presId="urn:microsoft.com/office/officeart/2005/8/layout/vList5"/>
    <dgm:cxn modelId="{22C4490A-0124-42BE-9747-4EF5E3A78E4A}" srcId="{4FC992FC-2273-43AA-8AE9-21D05BD125C0}" destId="{474E5CBA-1FCC-46BA-9E3C-CE7CED4DD5C6}" srcOrd="0" destOrd="0" parTransId="{DD6C0F2D-4CD6-492F-96F8-423B22E3AA8F}" sibTransId="{E521ED32-D68E-4F7A-90D4-27CDEE9227C3}"/>
    <dgm:cxn modelId="{82DF5FB9-D518-43C3-97B0-AE79971F89E6}" type="presParOf" srcId="{7F9EC99A-BB60-487E-B059-33236A6C1FFE}" destId="{615D8C52-17E9-4F94-9B47-6BD1C55397C4}" srcOrd="0" destOrd="0" presId="urn:microsoft.com/office/officeart/2005/8/layout/vList5"/>
    <dgm:cxn modelId="{AE955280-731A-46A2-B923-F3E1BC6C0CBE}" type="presParOf" srcId="{615D8C52-17E9-4F94-9B47-6BD1C55397C4}" destId="{7F0F0EE0-8549-4699-8442-D36B54644816}" srcOrd="0" destOrd="0" presId="urn:microsoft.com/office/officeart/2005/8/layout/vList5"/>
    <dgm:cxn modelId="{773A608B-4579-40FD-8D1E-7872A53AF1D0}" type="presParOf" srcId="{615D8C52-17E9-4F94-9B47-6BD1C55397C4}" destId="{B91B5D3E-D215-4622-9E8E-E29F3898D8D2}" srcOrd="1" destOrd="0" presId="urn:microsoft.com/office/officeart/2005/8/layout/vList5"/>
    <dgm:cxn modelId="{2AA85AAB-EA44-44B7-9B02-E62C17946D26}" type="presParOf" srcId="{7F9EC99A-BB60-487E-B059-33236A6C1FFE}" destId="{E72A597D-7DFA-44A8-9ACC-858E733C77B8}" srcOrd="1" destOrd="0" presId="urn:microsoft.com/office/officeart/2005/8/layout/vList5"/>
    <dgm:cxn modelId="{082E3808-DEB4-48F9-9CD6-04515CC498B7}" type="presParOf" srcId="{7F9EC99A-BB60-487E-B059-33236A6C1FFE}" destId="{CD36E11D-F96C-43C6-B171-3BA018FF2AAD}" srcOrd="2" destOrd="0" presId="urn:microsoft.com/office/officeart/2005/8/layout/vList5"/>
    <dgm:cxn modelId="{89F67A3F-C1A3-48B8-8396-C60ED3BB7C5A}" type="presParOf" srcId="{CD36E11D-F96C-43C6-B171-3BA018FF2AAD}" destId="{787BE622-0D2C-4CE4-BACA-7E0CB2A298A6}" srcOrd="0" destOrd="0" presId="urn:microsoft.com/office/officeart/2005/8/layout/vList5"/>
    <dgm:cxn modelId="{B7C34250-B581-4643-9AF9-DE42A8FF0CDB}" type="presParOf" srcId="{CD36E11D-F96C-43C6-B171-3BA018FF2AAD}" destId="{2DC41861-6199-4F23-8C5F-E5F9F84E6F1A}" srcOrd="1" destOrd="0" presId="urn:microsoft.com/office/officeart/2005/8/layout/vList5"/>
    <dgm:cxn modelId="{0BFC41BA-D9F4-4692-AF9A-F6EDF069DA67}" type="presParOf" srcId="{7F9EC99A-BB60-487E-B059-33236A6C1FFE}" destId="{BC6467FE-53B2-4163-9271-A343E90E25BB}" srcOrd="3" destOrd="0" presId="urn:microsoft.com/office/officeart/2005/8/layout/vList5"/>
    <dgm:cxn modelId="{FE12834D-F0E9-4C95-908A-10DF6259A568}" type="presParOf" srcId="{7F9EC99A-BB60-487E-B059-33236A6C1FFE}" destId="{47E6CCF6-0F20-4C61-9A88-6C557A00A590}" srcOrd="4" destOrd="0" presId="urn:microsoft.com/office/officeart/2005/8/layout/vList5"/>
    <dgm:cxn modelId="{7C873EEE-7F07-4E4E-8AD3-FF5B4C5505F5}" type="presParOf" srcId="{47E6CCF6-0F20-4C61-9A88-6C557A00A590}" destId="{F3FE8FD7-7BE2-4E15-A815-3B0BE49853C9}" srcOrd="0" destOrd="0" presId="urn:microsoft.com/office/officeart/2005/8/layout/vList5"/>
    <dgm:cxn modelId="{6B316FEA-FEA6-4E56-AFE4-F489CA1B0A81}" type="presParOf" srcId="{47E6CCF6-0F20-4C61-9A88-6C557A00A590}" destId="{77F9CEFF-6007-4BE5-8E66-53D8295C8AC4}" srcOrd="1" destOrd="0" presId="urn:microsoft.com/office/officeart/2005/8/layout/vList5"/>
    <dgm:cxn modelId="{68DC7899-217B-4FA8-8099-9599928B6787}" type="presParOf" srcId="{7F9EC99A-BB60-487E-B059-33236A6C1FFE}" destId="{529D346D-F3BC-4652-8F28-E3CFD341DE1B}" srcOrd="5" destOrd="0" presId="urn:microsoft.com/office/officeart/2005/8/layout/vList5"/>
    <dgm:cxn modelId="{E4D186E5-4735-4F27-8D80-3A898045F98C}" type="presParOf" srcId="{7F9EC99A-BB60-487E-B059-33236A6C1FFE}" destId="{0670B850-F2C4-404E-9E62-F5C9B0D974DD}" srcOrd="6" destOrd="0" presId="urn:microsoft.com/office/officeart/2005/8/layout/vList5"/>
    <dgm:cxn modelId="{B288D6CA-9C6C-4C7A-8E76-CD7670C121A3}" type="presParOf" srcId="{0670B850-F2C4-404E-9E62-F5C9B0D974DD}" destId="{F97339AF-9282-4CC7-BEA7-DF298325CDE7}" srcOrd="0" destOrd="0" presId="urn:microsoft.com/office/officeart/2005/8/layout/vList5"/>
    <dgm:cxn modelId="{5EF9B1DA-A6E4-475C-9489-2E85373C2574}" type="presParOf" srcId="{0670B850-F2C4-404E-9E62-F5C9B0D974DD}" destId="{C8A5CD8E-3E8F-4198-AE7D-B0B5D0F733AA}" srcOrd="1" destOrd="0" presId="urn:microsoft.com/office/officeart/2005/8/layout/vList5"/>
    <dgm:cxn modelId="{05D6CB72-16A7-4830-9ADC-F2697C3898F9}" type="presParOf" srcId="{7F9EC99A-BB60-487E-B059-33236A6C1FFE}" destId="{9711CBC4-FE35-4408-9457-78F785056871}" srcOrd="7" destOrd="0" presId="urn:microsoft.com/office/officeart/2005/8/layout/vList5"/>
    <dgm:cxn modelId="{EE2C1585-59EF-4504-A85A-09C90EEB1D05}" type="presParOf" srcId="{7F9EC99A-BB60-487E-B059-33236A6C1FFE}" destId="{E97A4AF7-0368-4E13-8FB2-C2FA6E9D6942}" srcOrd="8" destOrd="0" presId="urn:microsoft.com/office/officeart/2005/8/layout/vList5"/>
    <dgm:cxn modelId="{ACFDBF70-9C97-45A4-96E9-D6FC7868626A}" type="presParOf" srcId="{E97A4AF7-0368-4E13-8FB2-C2FA6E9D6942}" destId="{06539AAF-9D4F-4E67-B4C2-2014A3E1FAA9}" srcOrd="0" destOrd="0" presId="urn:microsoft.com/office/officeart/2005/8/layout/vList5"/>
    <dgm:cxn modelId="{6C0258E3-91F7-4263-A6AA-7BA096A79DFE}" type="presParOf" srcId="{E97A4AF7-0368-4E13-8FB2-C2FA6E9D6942}" destId="{94C49086-5B97-4B88-89BA-21294CA32291}" srcOrd="1" destOrd="0" presId="urn:microsoft.com/office/officeart/2005/8/layout/vList5"/>
    <dgm:cxn modelId="{F37F5544-79B3-4C6A-B07C-F89A12B9C7A7}" type="presParOf" srcId="{7F9EC99A-BB60-487E-B059-33236A6C1FFE}" destId="{1CDEC615-A4E7-4B12-B11A-DC9A8869C422}" srcOrd="9" destOrd="0" presId="urn:microsoft.com/office/officeart/2005/8/layout/vList5"/>
    <dgm:cxn modelId="{4FDCA8A9-3AC3-4BF6-8FF8-B1C04693B3C3}" type="presParOf" srcId="{7F9EC99A-BB60-487E-B059-33236A6C1FFE}" destId="{DE16B040-C404-44FF-BFA0-3D8223C92CCE}" srcOrd="10" destOrd="0" presId="urn:microsoft.com/office/officeart/2005/8/layout/vList5"/>
    <dgm:cxn modelId="{1998D2BF-D02E-44F3-A78C-A9EA5406777A}" type="presParOf" srcId="{DE16B040-C404-44FF-BFA0-3D8223C92CCE}" destId="{21DA9DF1-0302-40E7-AA41-5BAF694F3CCF}" srcOrd="0" destOrd="0" presId="urn:microsoft.com/office/officeart/2005/8/layout/vList5"/>
    <dgm:cxn modelId="{52B52B56-4141-4B0E-A837-F611DD7B8DE3}" type="presParOf" srcId="{DE16B040-C404-44FF-BFA0-3D8223C92CCE}" destId="{C7B8E393-C461-48DC-875A-5DFC21581D3A}" srcOrd="1" destOrd="0" presId="urn:microsoft.com/office/officeart/2005/8/layout/vList5"/>
    <dgm:cxn modelId="{EB4B91C4-5D19-4489-87D9-5FCC58D39318}" type="presParOf" srcId="{7F9EC99A-BB60-487E-B059-33236A6C1FFE}" destId="{792AB55F-1983-461C-BB2D-2AE93E3F6D02}" srcOrd="11" destOrd="0" presId="urn:microsoft.com/office/officeart/2005/8/layout/vList5"/>
    <dgm:cxn modelId="{47A28F5F-965D-4190-A769-1B6797222C32}" type="presParOf" srcId="{7F9EC99A-BB60-487E-B059-33236A6C1FFE}" destId="{4B00A01B-BA66-4299-8E5A-CD0D3DC32AE2}" srcOrd="12" destOrd="0" presId="urn:microsoft.com/office/officeart/2005/8/layout/vList5"/>
    <dgm:cxn modelId="{0680CD8C-4864-43CF-8525-BC82950E6367}" type="presParOf" srcId="{4B00A01B-BA66-4299-8E5A-CD0D3DC32AE2}" destId="{7E82D424-0D7C-4B41-BDB7-EB8C43543E44}" srcOrd="0" destOrd="0" presId="urn:microsoft.com/office/officeart/2005/8/layout/vList5"/>
    <dgm:cxn modelId="{95D98624-3ABC-482C-B49F-1C4BB5AA4081}" type="presParOf" srcId="{4B00A01B-BA66-4299-8E5A-CD0D3DC32AE2}" destId="{145B87C3-F31F-463A-B736-529349717911}" srcOrd="1" destOrd="0" presId="urn:microsoft.com/office/officeart/2005/8/layout/vList5"/>
    <dgm:cxn modelId="{3163E348-5B40-481A-9125-536255595D65}" type="presParOf" srcId="{7F9EC99A-BB60-487E-B059-33236A6C1FFE}" destId="{B536F3CF-FC49-46AC-966D-8ECF6BBDA3F7}" srcOrd="13" destOrd="0" presId="urn:microsoft.com/office/officeart/2005/8/layout/vList5"/>
    <dgm:cxn modelId="{75CF97B3-0F53-4793-BC25-3F64CC92BB5B}" type="presParOf" srcId="{7F9EC99A-BB60-487E-B059-33236A6C1FFE}" destId="{3098F550-1B01-435F-817A-288F89A90389}" srcOrd="14" destOrd="0" presId="urn:microsoft.com/office/officeart/2005/8/layout/vList5"/>
    <dgm:cxn modelId="{291B05D7-CCA1-4B59-8ED2-59014F475303}" type="presParOf" srcId="{3098F550-1B01-435F-817A-288F89A90389}" destId="{CE3BAA7C-9825-47B6-BA6C-5168B9AD616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B5D3E-D215-4622-9E8E-E29F3898D8D2}">
      <dsp:nvSpPr>
        <dsp:cNvPr id="0" name=""/>
        <dsp:cNvSpPr/>
      </dsp:nvSpPr>
      <dsp:spPr>
        <a:xfrm rot="5400000">
          <a:off x="4225818" y="-1745821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W=37%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T=10</a:t>
          </a:r>
          <a:r>
            <a:rPr lang="ru-RU" sz="1600" kern="1200" dirty="0" smtClean="0"/>
            <a:t>минут</a:t>
          </a:r>
          <a:endParaRPr lang="ru-RU" sz="1600" kern="1200" dirty="0"/>
        </a:p>
      </dsp:txBody>
      <dsp:txXfrm rot="-5400000">
        <a:off x="2401943" y="108436"/>
        <a:ext cx="4239738" cy="561605"/>
      </dsp:txXfrm>
    </dsp:sp>
    <dsp:sp modelId="{7F0F0EE0-8549-4699-8442-D36B54644816}">
      <dsp:nvSpPr>
        <dsp:cNvPr id="0" name=""/>
        <dsp:cNvSpPr/>
      </dsp:nvSpPr>
      <dsp:spPr>
        <a:xfrm>
          <a:off x="0" y="257"/>
          <a:ext cx="2401943" cy="77796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Дозирование сырья и замес теста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38234"/>
        <a:ext cx="2325989" cy="702007"/>
      </dsp:txXfrm>
    </dsp:sp>
    <dsp:sp modelId="{2DC41861-6199-4F23-8C5F-E5F9F84E6F1A}">
      <dsp:nvSpPr>
        <dsp:cNvPr id="0" name=""/>
        <dsp:cNvSpPr/>
      </dsp:nvSpPr>
      <dsp:spPr>
        <a:xfrm rot="5400000">
          <a:off x="4225818" y="-928962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1815363"/>
            <a:satOff val="-9552"/>
            <a:lumOff val="34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815363"/>
              <a:satOff val="-9552"/>
              <a:lumOff val="34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 = 1</a:t>
          </a:r>
          <a:r>
            <a:rPr lang="ru-RU" sz="1600" kern="1200" dirty="0" smtClean="0"/>
            <a:t>кг</a:t>
          </a:r>
          <a:endParaRPr lang="ru-RU" sz="1600" kern="1200" dirty="0"/>
        </a:p>
      </dsp:txBody>
      <dsp:txXfrm rot="-5400000">
        <a:off x="2401943" y="925295"/>
        <a:ext cx="4239738" cy="561605"/>
      </dsp:txXfrm>
    </dsp:sp>
    <dsp:sp modelId="{787BE622-0D2C-4CE4-BACA-7E0CB2A298A6}">
      <dsp:nvSpPr>
        <dsp:cNvPr id="0" name=""/>
        <dsp:cNvSpPr/>
      </dsp:nvSpPr>
      <dsp:spPr>
        <a:xfrm>
          <a:off x="0" y="817117"/>
          <a:ext cx="2401943" cy="777961"/>
        </a:xfrm>
        <a:prstGeom prst="roundRect">
          <a:avLst/>
        </a:prstGeom>
        <a:solidFill>
          <a:schemeClr val="accent4">
            <a:hueOff val="1487478"/>
            <a:satOff val="-8457"/>
            <a:lumOff val="27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Деление теста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855094"/>
        <a:ext cx="2325989" cy="702007"/>
      </dsp:txXfrm>
    </dsp:sp>
    <dsp:sp modelId="{77F9CEFF-6007-4BE5-8E66-53D8295C8AC4}">
      <dsp:nvSpPr>
        <dsp:cNvPr id="0" name=""/>
        <dsp:cNvSpPr/>
      </dsp:nvSpPr>
      <dsp:spPr>
        <a:xfrm rot="5400000">
          <a:off x="4225818" y="-112102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3630726"/>
            <a:satOff val="-19104"/>
            <a:lumOff val="683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3630726"/>
              <a:satOff val="-19104"/>
              <a:lumOff val="68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Т =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 </a:t>
          </a:r>
          <a:r>
            <a:rPr lang="ru-RU" sz="1600" kern="1200" dirty="0" smtClean="0"/>
            <a:t>мин</a:t>
          </a:r>
          <a:endParaRPr lang="ru-RU" sz="1600" kern="1200" dirty="0"/>
        </a:p>
      </dsp:txBody>
      <dsp:txXfrm rot="-5400000">
        <a:off x="2401943" y="1742155"/>
        <a:ext cx="4239738" cy="561605"/>
      </dsp:txXfrm>
    </dsp:sp>
    <dsp:sp modelId="{F3FE8FD7-7BE2-4E15-A815-3B0BE49853C9}">
      <dsp:nvSpPr>
        <dsp:cNvPr id="0" name=""/>
        <dsp:cNvSpPr/>
      </dsp:nvSpPr>
      <dsp:spPr>
        <a:xfrm>
          <a:off x="0" y="1633977"/>
          <a:ext cx="2401943" cy="777961"/>
        </a:xfrm>
        <a:prstGeom prst="roundRect">
          <a:avLst/>
        </a:prstGeom>
        <a:solidFill>
          <a:schemeClr val="accent4">
            <a:hueOff val="2974957"/>
            <a:satOff val="-16915"/>
            <a:lumOff val="543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Отлежка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теста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1671954"/>
        <a:ext cx="2325989" cy="702007"/>
      </dsp:txXfrm>
    </dsp:sp>
    <dsp:sp modelId="{C8A5CD8E-3E8F-4198-AE7D-B0B5D0F733AA}">
      <dsp:nvSpPr>
        <dsp:cNvPr id="0" name=""/>
        <dsp:cNvSpPr/>
      </dsp:nvSpPr>
      <dsp:spPr>
        <a:xfrm rot="5400000">
          <a:off x="4225818" y="704757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5446089"/>
            <a:satOff val="-28655"/>
            <a:lumOff val="1025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5446089"/>
              <a:satOff val="-28655"/>
              <a:lumOff val="102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До толщины тестовой ленты 4мм</a:t>
          </a:r>
          <a:endParaRPr lang="ru-RU" sz="1600" kern="1200" dirty="0"/>
        </a:p>
      </dsp:txBody>
      <dsp:txXfrm rot="-5400000">
        <a:off x="2401943" y="2559014"/>
        <a:ext cx="4239738" cy="561605"/>
      </dsp:txXfrm>
    </dsp:sp>
    <dsp:sp modelId="{F97339AF-9282-4CC7-BEA7-DF298325CDE7}">
      <dsp:nvSpPr>
        <dsp:cNvPr id="0" name=""/>
        <dsp:cNvSpPr/>
      </dsp:nvSpPr>
      <dsp:spPr>
        <a:xfrm>
          <a:off x="0" y="2450837"/>
          <a:ext cx="2401943" cy="777961"/>
        </a:xfrm>
        <a:prstGeom prst="roundRect">
          <a:avLst/>
        </a:prstGeom>
        <a:solidFill>
          <a:schemeClr val="accent4">
            <a:hueOff val="4462435"/>
            <a:satOff val="-25372"/>
            <a:lumOff val="815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Раскатка теста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2488814"/>
        <a:ext cx="2325989" cy="702007"/>
      </dsp:txXfrm>
    </dsp:sp>
    <dsp:sp modelId="{94C49086-5B97-4B88-89BA-21294CA32291}">
      <dsp:nvSpPr>
        <dsp:cNvPr id="0" name=""/>
        <dsp:cNvSpPr/>
      </dsp:nvSpPr>
      <dsp:spPr>
        <a:xfrm rot="5400000">
          <a:off x="4225818" y="1521617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7261452"/>
            <a:satOff val="-38207"/>
            <a:lumOff val="1367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7261452"/>
              <a:satOff val="-38207"/>
              <a:lumOff val="136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 = 2,5</a:t>
          </a:r>
          <a:r>
            <a:rPr lang="ru-RU" sz="1600" kern="1200" dirty="0" smtClean="0"/>
            <a:t>см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 = 3</a:t>
          </a:r>
          <a:r>
            <a:rPr lang="ru-RU" sz="1600" kern="1200" dirty="0" smtClean="0"/>
            <a:t>мм</a:t>
          </a:r>
          <a:endParaRPr lang="ru-RU" sz="1600" kern="1200" dirty="0"/>
        </a:p>
      </dsp:txBody>
      <dsp:txXfrm rot="-5400000">
        <a:off x="2401943" y="3375874"/>
        <a:ext cx="4239738" cy="561605"/>
      </dsp:txXfrm>
    </dsp:sp>
    <dsp:sp modelId="{06539AAF-9D4F-4E67-B4C2-2014A3E1FAA9}">
      <dsp:nvSpPr>
        <dsp:cNvPr id="0" name=""/>
        <dsp:cNvSpPr/>
      </dsp:nvSpPr>
      <dsp:spPr>
        <a:xfrm>
          <a:off x="0" y="3267697"/>
          <a:ext cx="2401943" cy="777961"/>
        </a:xfrm>
        <a:prstGeom prst="roundRect">
          <a:avLst/>
        </a:prstGeom>
        <a:solidFill>
          <a:schemeClr val="accent4">
            <a:hueOff val="5949914"/>
            <a:satOff val="-33830"/>
            <a:lumOff val="1086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Нарезка теста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3305674"/>
        <a:ext cx="2325989" cy="702007"/>
      </dsp:txXfrm>
    </dsp:sp>
    <dsp:sp modelId="{C7B8E393-C461-48DC-875A-5DFC21581D3A}">
      <dsp:nvSpPr>
        <dsp:cNvPr id="0" name=""/>
        <dsp:cNvSpPr/>
      </dsp:nvSpPr>
      <dsp:spPr>
        <a:xfrm rot="5400000">
          <a:off x="4225818" y="2338477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9076814"/>
            <a:satOff val="-47759"/>
            <a:lumOff val="17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9076814"/>
              <a:satOff val="-47759"/>
              <a:lumOff val="17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 = </a:t>
          </a:r>
          <a:r>
            <a:rPr lang="en-US" sz="1800" kern="1200" dirty="0" smtClean="0"/>
            <a:t>3 – 5 </a:t>
          </a:r>
          <a:r>
            <a:rPr lang="ru-RU" sz="1800" kern="1200" dirty="0" smtClean="0"/>
            <a:t>минут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 smtClean="0"/>
            <a:t>t = 170 – 180</a:t>
          </a:r>
          <a:r>
            <a:rPr lang="ru-RU" sz="1800" i="0" kern="1200" dirty="0" smtClean="0">
              <a:latin typeface="Times New Roman"/>
              <a:cs typeface="Times New Roman"/>
            </a:rPr>
            <a:t>°С</a:t>
          </a:r>
          <a:endParaRPr lang="ru-RU" sz="1800" i="1" kern="1200" dirty="0"/>
        </a:p>
      </dsp:txBody>
      <dsp:txXfrm rot="-5400000">
        <a:off x="2401943" y="4192734"/>
        <a:ext cx="4239738" cy="561605"/>
      </dsp:txXfrm>
    </dsp:sp>
    <dsp:sp modelId="{21DA9DF1-0302-40E7-AA41-5BAF694F3CCF}">
      <dsp:nvSpPr>
        <dsp:cNvPr id="0" name=""/>
        <dsp:cNvSpPr/>
      </dsp:nvSpPr>
      <dsp:spPr>
        <a:xfrm>
          <a:off x="0" y="4084556"/>
          <a:ext cx="2401943" cy="777961"/>
        </a:xfrm>
        <a:prstGeom prst="roundRect">
          <a:avLst/>
        </a:prstGeom>
        <a:solidFill>
          <a:schemeClr val="accent4">
            <a:hueOff val="7437392"/>
            <a:satOff val="-42287"/>
            <a:lumOff val="135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Обработка во фритюре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4122533"/>
        <a:ext cx="2325989" cy="702007"/>
      </dsp:txXfrm>
    </dsp:sp>
    <dsp:sp modelId="{145B87C3-F31F-463A-B736-529349717911}">
      <dsp:nvSpPr>
        <dsp:cNvPr id="0" name=""/>
        <dsp:cNvSpPr/>
      </dsp:nvSpPr>
      <dsp:spPr>
        <a:xfrm rot="5400000">
          <a:off x="4225818" y="3155337"/>
          <a:ext cx="622369" cy="4270120"/>
        </a:xfrm>
        <a:prstGeom prst="round2SameRect">
          <a:avLst/>
        </a:prstGeom>
        <a:solidFill>
          <a:schemeClr val="accent4">
            <a:tint val="40000"/>
            <a:alpha val="90000"/>
            <a:hueOff val="10892177"/>
            <a:satOff val="-57311"/>
            <a:lumOff val="205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0892177"/>
              <a:satOff val="-57311"/>
              <a:lumOff val="205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Конечная температура уваривания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0" kern="1200" dirty="0" smtClean="0"/>
            <a:t>t = 110</a:t>
          </a:r>
          <a:r>
            <a:rPr lang="en-US" sz="1600" i="0" kern="1200" dirty="0" smtClean="0">
              <a:latin typeface="Times New Roman"/>
              <a:cs typeface="Times New Roman"/>
            </a:rPr>
            <a:t>±</a:t>
          </a:r>
          <a:r>
            <a:rPr lang="ru-RU" sz="1600" i="0" kern="1200" dirty="0" smtClean="0">
              <a:latin typeface="Times New Roman"/>
              <a:cs typeface="Times New Roman"/>
            </a:rPr>
            <a:t>2°С</a:t>
          </a:r>
          <a:endParaRPr lang="ru-RU" sz="1600" kern="1200" dirty="0"/>
        </a:p>
      </dsp:txBody>
      <dsp:txXfrm rot="-5400000">
        <a:off x="2401943" y="5009594"/>
        <a:ext cx="4239738" cy="561605"/>
      </dsp:txXfrm>
    </dsp:sp>
    <dsp:sp modelId="{7E82D424-0D7C-4B41-BDB7-EB8C43543E44}">
      <dsp:nvSpPr>
        <dsp:cNvPr id="0" name=""/>
        <dsp:cNvSpPr/>
      </dsp:nvSpPr>
      <dsp:spPr>
        <a:xfrm>
          <a:off x="0" y="4901416"/>
          <a:ext cx="2401943" cy="777961"/>
        </a:xfrm>
        <a:prstGeom prst="roundRect">
          <a:avLst/>
        </a:prstGeom>
        <a:solidFill>
          <a:schemeClr val="accent4">
            <a:hueOff val="8924870"/>
            <a:satOff val="-50745"/>
            <a:lumOff val="1630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Приготовление медово-сахарного сиропа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4939393"/>
        <a:ext cx="2325989" cy="702007"/>
      </dsp:txXfrm>
    </dsp:sp>
    <dsp:sp modelId="{CE3BAA7C-9825-47B6-BA6C-5168B9AD6169}">
      <dsp:nvSpPr>
        <dsp:cNvPr id="0" name=""/>
        <dsp:cNvSpPr/>
      </dsp:nvSpPr>
      <dsp:spPr>
        <a:xfrm>
          <a:off x="0" y="5718534"/>
          <a:ext cx="2401943" cy="777961"/>
        </a:xfrm>
        <a:prstGeom prst="roundRect">
          <a:avLst/>
        </a:prstGeom>
        <a:solidFill>
          <a:schemeClr val="accent4">
            <a:hueOff val="10412348"/>
            <a:satOff val="-59202"/>
            <a:lumOff val="1902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Формование готовых изделий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77" y="5756511"/>
        <a:ext cx="2325989" cy="702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628800"/>
            <a:ext cx="7056784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Мучные Восточные сладости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43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Чак</a:t>
            </a:r>
            <a:r>
              <a:rPr lang="ru-RU" dirty="0" smtClean="0"/>
              <a:t>-ЧАК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Изделие представляет собой обжаренные во фритюре тестовые заготовки, облитые медовым сиропом. Высокое содержание сахара и жира придает продукту особый вкус, аромат, структуру, но и высокую калорийность.</a:t>
            </a:r>
          </a:p>
        </p:txBody>
      </p:sp>
    </p:spTree>
    <p:extLst>
      <p:ext uri="{BB962C8B-B14F-4D97-AF65-F5344CB8AC3E}">
        <p14:creationId xmlns:p14="http://schemas.microsoft.com/office/powerpoint/2010/main" val="76463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ОАО «Казанский»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276872"/>
            <a:ext cx="2088232" cy="1569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099" y="2276872"/>
            <a:ext cx="2088481" cy="1569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564" y="2276872"/>
            <a:ext cx="2236000" cy="1569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4005064"/>
            <a:ext cx="2092435" cy="1629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099" y="4005065"/>
            <a:ext cx="2088481" cy="1629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565" y="4005065"/>
            <a:ext cx="2236000" cy="1629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1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2000">
        <p14:switch dir="r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производства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ЧАК-ЧАК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501008"/>
            <a:ext cx="4896544" cy="32323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0950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Рецептура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11795"/>
              </p:ext>
            </p:extLst>
          </p:nvPr>
        </p:nvGraphicFramePr>
        <p:xfrm>
          <a:off x="827585" y="2348880"/>
          <a:ext cx="7488833" cy="428244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448271"/>
                <a:gridCol w="1656184"/>
                <a:gridCol w="1656184"/>
                <a:gridCol w="1728194"/>
              </a:tblGrid>
              <a:tr h="37462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  <a:endParaRPr lang="ru-RU" sz="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сырья и полуфабрикатов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  <a:endParaRPr lang="ru-RU" sz="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Содержание сухих веществ,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Расход сырья, кг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 1т фазы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6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 натуре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 сухих в-</a:t>
                      </a:r>
                      <a:r>
                        <a:rPr lang="ru-RU" sz="2000" dirty="0" err="1">
                          <a:effectLst/>
                        </a:rPr>
                        <a:t>вах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</a:tr>
              <a:tr h="4327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ЧАК-ЧАК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Мука пшеничная в/с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85,50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387,56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331,37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</a:tr>
              <a:tr h="259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Яйцо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27,00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225,62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/>
                </a:tc>
              </a:tr>
              <a:tr h="1873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Сахар-песок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137,89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137,68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73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Фритюр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169,38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169,21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Мёд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272,42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212,49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1323,9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1042, 82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Выход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866,07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882" marR="2688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558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">
        <p14:pan dir="u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74563601"/>
              </p:ext>
            </p:extLst>
          </p:nvPr>
        </p:nvGraphicFramePr>
        <p:xfrm>
          <a:off x="1403648" y="116632"/>
          <a:ext cx="6672064" cy="6496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047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prism isContent="1" isInverted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Технологическая схема производства</a:t>
            </a:r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679202"/>
              </p:ext>
            </p:extLst>
          </p:nvPr>
        </p:nvGraphicFramePr>
        <p:xfrm>
          <a:off x="593309" y="1268760"/>
          <a:ext cx="7957381" cy="475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utoCAD Drawing" r:id="rId3" imgW="11258550" imgH="5010150" progId="AutoCAD.Drawing.17">
                  <p:embed/>
                </p:oleObj>
              </mc:Choice>
              <mc:Fallback>
                <p:oleObj name="AutoCAD Drawing" r:id="rId3" imgW="11258550" imgH="5010150" progId="AutoCAD.Drawing.1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309" y="1268760"/>
                        <a:ext cx="7957381" cy="4752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0918341"/>
      </p:ext>
    </p:extLst>
  </p:cSld>
  <p:clrMapOvr>
    <a:masterClrMapping/>
  </p:clrMapOvr>
  <p:transition spd="slow" advClick="0" advTm="2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Поточно-механизированная линия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err="1"/>
              <a:t>Qinhui</a:t>
            </a:r>
            <a:r>
              <a:rPr lang="ru-RU" sz="2000" dirty="0"/>
              <a:t> </a:t>
            </a:r>
            <a:r>
              <a:rPr lang="ru-RU" sz="2000" dirty="0" err="1"/>
              <a:t>Machinery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2276872"/>
            <a:ext cx="6400800" cy="2656332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84123"/>
              </p:ext>
            </p:extLst>
          </p:nvPr>
        </p:nvGraphicFramePr>
        <p:xfrm>
          <a:off x="1331640" y="5085184"/>
          <a:ext cx="6400800" cy="1314300"/>
        </p:xfrm>
        <a:graphic>
          <a:graphicData uri="http://schemas.openxmlformats.org/drawingml/2006/table">
            <a:tbl>
              <a:tblPr/>
              <a:tblGrid>
                <a:gridCol w="3584448"/>
                <a:gridCol w="2816352"/>
              </a:tblGrid>
              <a:tr h="26286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Мощность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40кВт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286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Расход топлива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15-30кг/час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286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Производительность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1.5-8т/8час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286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Габариты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40x1.5x1.7</a:t>
                      </a:r>
                      <a:r>
                        <a:rPr lang="ru-RU" sz="1600">
                          <a:effectLst/>
                        </a:rPr>
                        <a:t>м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286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Вес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25т</a:t>
                      </a:r>
                    </a:p>
                  </a:txBody>
                  <a:tcPr marL="25603" marR="8534" marT="8534" marB="853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8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conveyor dir="l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8374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Производители оборудования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Opelka</a:t>
            </a:r>
            <a:r>
              <a:rPr lang="ru-RU" dirty="0" smtClean="0"/>
              <a:t> (Германия)</a:t>
            </a:r>
            <a:endParaRPr lang="en-US" dirty="0" smtClean="0"/>
          </a:p>
          <a:p>
            <a:r>
              <a:rPr lang="en-US" dirty="0" smtClean="0"/>
              <a:t>TROMP GROUP</a:t>
            </a:r>
            <a:r>
              <a:rPr lang="ru-RU" dirty="0" smtClean="0"/>
              <a:t>(</a:t>
            </a:r>
            <a:r>
              <a:rPr lang="ru-RU" dirty="0" err="1" smtClean="0"/>
              <a:t>Ниделанды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err="1"/>
              <a:t>Qinhui</a:t>
            </a:r>
            <a:r>
              <a:rPr lang="ru-RU" dirty="0"/>
              <a:t> </a:t>
            </a:r>
            <a:r>
              <a:rPr lang="ru-RU" dirty="0" err="1" smtClean="0"/>
              <a:t>Machinery</a:t>
            </a:r>
            <a:r>
              <a:rPr lang="en-US" dirty="0" smtClean="0"/>
              <a:t> (</a:t>
            </a:r>
            <a:r>
              <a:rPr lang="ru-RU" dirty="0" smtClean="0"/>
              <a:t>Китай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72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gallery dir="l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1700807"/>
            <a:ext cx="6248400" cy="316583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Благодарю</a:t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ЗА ВНИМАНИЕ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9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405" y="940092"/>
            <a:ext cx="74650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dirty="0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В древности сладостям на Востоке приписывали магическую силу. В те времена сахар был редкостью и в сладости добавляли мед и соки сладких фруктов. А изготовлением сладостей занимались знахари, аптекари, а позже появилась профессия кондитера. Так слово «конфета», происходит из аптекарского жаргона. В XVI веке так называли засахаренные или переработанные фрукты, которые использовали в лечебных целях. Незаменимым компонентом восточных сладостей является розовая вода (эссенция из лепестков роз). Ее используют в приготовлении большинства лакомств. Но как средство освежающее кожу, розовую воду использовали в Древней Персии. Целебные свойства розы описывали еще Гиппократ и Ибн Сина (Авиценна). Даже сегодня некоторые сладости можно купить только в аптеках. Например, в Иране, в многочисленных «сладких» магазинах нельзя купить одну из главных восточных сладостей – </a:t>
            </a:r>
            <a:r>
              <a:rPr lang="ru-RU" dirty="0" err="1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щербет</a:t>
            </a:r>
            <a:r>
              <a:rPr lang="ru-RU" dirty="0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 (</a:t>
            </a:r>
            <a:r>
              <a:rPr lang="ru-RU" dirty="0" err="1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шарбат</a:t>
            </a:r>
            <a:r>
              <a:rPr lang="ru-RU" dirty="0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). Это старинное и сладкое средство от ангины и температуры продается в аптеках.</a:t>
            </a:r>
            <a:br>
              <a:rPr lang="ru-RU" dirty="0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dirty="0">
                <a:ln w="18415" cmpd="sng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В Европе восточные сладости начинают появляться с XV века. Из-за высокой цены, их подавали как изысканные деликатесы в домах аристократов. Но с развитием торговли, сладости становятся доступными любому человеку. Из известных в Европе восточных сладостей, пожалуй, самыми древними считаются пахлава и халва.</a:t>
            </a:r>
          </a:p>
        </p:txBody>
      </p:sp>
    </p:spTree>
    <p:extLst>
      <p:ext uri="{BB962C8B-B14F-4D97-AF65-F5344CB8AC3E}">
        <p14:creationId xmlns:p14="http://schemas.microsoft.com/office/powerpoint/2010/main" val="258679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doors dir="vert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Мучные восточные сладости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299941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Готовят из пшеничной муки высшего и 1-го сортов с добавлением сахара, жира, орехов, меда, сухих фруктов, цукатов, пряностей и другого сырья. Эти изделия могут быть с начинкой и без нее</a:t>
            </a:r>
            <a:r>
              <a:rPr lang="ru-RU" sz="16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  <a:endParaRPr lang="ru-RU" sz="16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just"/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 рецептуре и способу производства их подразделяют на изделия из песочного или сдобного теста, с добавлением химических разрыхлителей и изделия из дрожжевого теста</a:t>
            </a:r>
            <a:r>
              <a:rPr lang="ru-RU" sz="16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  <a:endParaRPr lang="ru-RU" sz="16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just"/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 изделиям из сдобного песочного геста, относятся: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курабье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,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шакер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-чурек,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шакер-пури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,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шакер-лукум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, трубочки ореховые и др</a:t>
            </a:r>
            <a:r>
              <a:rPr lang="ru-RU" sz="16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  <a:endParaRPr lang="ru-RU" sz="16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just"/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Из сдобного теста с добавлением изюма, цукатов и орехов разнообразной формы и обработки поверхности готовят: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нан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(хлеб) бухарский - булочки округлой формы, глазированные помадой;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нан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азербайджанский с шафраном в виде косых ломтиков, глазированных помадой;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струдель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с изюмом - рулеты, обсыпанные сахарной пудрой;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струдель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с яблоками имеет ромбовидную форму, прослоенный яблочным повидлом с миндалем и изюмом, обсыпанный сахарным песком; крендели обработаны с поверхности смесью сахара с корицей</a:t>
            </a:r>
            <a:r>
              <a:rPr lang="ru-RU" sz="16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</a:t>
            </a:r>
            <a:endParaRPr lang="ru-RU" sz="16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just"/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 изделиям из дрожжевого теста относятся: пахлава (сдобная, слоеная, сухумская, бакинская и др.), </a:t>
            </a:r>
            <a:r>
              <a:rPr lang="ru-RU" sz="1600" dirty="0" err="1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кята</a:t>
            </a:r>
            <a:r>
              <a:rPr lang="ru-RU" sz="16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(карабахская, ереванская и др.).</a:t>
            </a:r>
          </a:p>
        </p:txBody>
      </p:sp>
    </p:spTree>
    <p:extLst>
      <p:ext uri="{BB962C8B-B14F-4D97-AF65-F5344CB8AC3E}">
        <p14:creationId xmlns:p14="http://schemas.microsoft.com/office/powerpoint/2010/main" val="382027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Ассортимент мучных восточных сладостей</a:t>
            </a:r>
            <a:endParaRPr lang="ru-RU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49958">
            <a:off x="432804" y="4206977"/>
            <a:ext cx="2846486" cy="1894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05564">
            <a:off x="5886319" y="4337576"/>
            <a:ext cx="2917299" cy="1941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573016"/>
            <a:ext cx="4220555" cy="2813703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312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14:window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124744"/>
            <a:ext cx="3219400" cy="599440"/>
          </a:xfrm>
        </p:spPr>
        <p:txBody>
          <a:bodyPr/>
          <a:lstStyle/>
          <a:p>
            <a:r>
              <a:rPr lang="ru-RU" dirty="0" smtClean="0"/>
              <a:t>Пахлава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32040" y="1772816"/>
            <a:ext cx="3219400" cy="3384392"/>
          </a:xfrm>
        </p:spPr>
        <p:txBody>
          <a:bodyPr>
            <a:noAutofit/>
          </a:bodyPr>
          <a:lstStyle/>
          <a:p>
            <a:pPr indent="457200" algn="just"/>
            <a:r>
              <a:rPr lang="ru-RU" dirty="0" smtClean="0">
                <a:latin typeface="Monotype Corsiva" panose="03010101010201010101" pitchFamily="66" charset="0"/>
              </a:rPr>
              <a:t>Многослойный </a:t>
            </a:r>
            <a:r>
              <a:rPr lang="ru-RU" dirty="0">
                <a:latin typeface="Monotype Corsiva" panose="03010101010201010101" pitchFamily="66" charset="0"/>
              </a:rPr>
              <a:t>десерт, делающийся из листов теста толщиной с бумагу, которые промазываются маслом и выкладываются слоями в прямоугольную посуду для выпечки или скручиваются в цилиндрики. Молотые и мелко порубленные грецкие орехи или фисташки выкладываются между слоями теста, которые до этого выпекаются и пропитываются раствором сахара и сока лимона со специями и розовой водой. Как и с любой едой, существуют региональные варианты в рецептуре.</a:t>
            </a:r>
          </a:p>
        </p:txBody>
      </p:sp>
    </p:spTree>
    <p:extLst>
      <p:ext uri="{BB962C8B-B14F-4D97-AF65-F5344CB8AC3E}">
        <p14:creationId xmlns:p14="http://schemas.microsoft.com/office/powerpoint/2010/main" val="1269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prism isContent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Халва на основе муки (ИСИТА)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восточный десерт, готовят на основе муки, манки, кукурузы. С добавлением грецких орехов, фисташек, арахиса, кунжута,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моркови</a:t>
            </a:r>
            <a:r>
              <a:rPr lang="ru-RU" dirty="0">
                <a:latin typeface="Monotype Corsiva" panose="03010101010201010101" pitchFamily="66" charset="0"/>
              </a:rPr>
              <a:t>, тыквенных семечек, сухофруктов. С водой, или без неё. А так же с корицей и шафраном для насыщенного яркого цвета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</a:p>
          <a:p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4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Шакер-Лукум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 (тур. </a:t>
            </a:r>
            <a:r>
              <a:rPr lang="en-US" dirty="0" err="1">
                <a:latin typeface="Monotype Corsiva" panose="03010101010201010101" pitchFamily="66" charset="0"/>
              </a:rPr>
              <a:t>rahat-lokum</a:t>
            </a:r>
            <a:r>
              <a:rPr lang="en-US" dirty="0">
                <a:latin typeface="Monotype Corsiva" panose="03010101010201010101" pitchFamily="66" charset="0"/>
              </a:rPr>
              <a:t> — «</a:t>
            </a:r>
            <a:r>
              <a:rPr lang="ru-RU" dirty="0">
                <a:latin typeface="Monotype Corsiva" panose="03010101010201010101" pitchFamily="66" charset="0"/>
              </a:rPr>
              <a:t>удобные кусочки») сладость из </a:t>
            </a:r>
            <a:r>
              <a:rPr lang="ru-RU" dirty="0" smtClean="0">
                <a:latin typeface="Monotype Corsiva" panose="03010101010201010101" pitchFamily="66" charset="0"/>
              </a:rPr>
              <a:t>муки, </a:t>
            </a:r>
            <a:r>
              <a:rPr lang="ru-RU" dirty="0">
                <a:latin typeface="Monotype Corsiva" panose="03010101010201010101" pitchFamily="66" charset="0"/>
              </a:rPr>
              <a:t>с добавлением крахмала и орехов (фисташки, миндаль, кокос и др.)</a:t>
            </a:r>
          </a:p>
        </p:txBody>
      </p:sp>
    </p:spTree>
    <p:extLst>
      <p:ext uri="{BB962C8B-B14F-4D97-AF65-F5344CB8AC3E}">
        <p14:creationId xmlns:p14="http://schemas.microsoft.com/office/powerpoint/2010/main" val="34893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Восточное печенье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err="1" smtClean="0"/>
              <a:t>Шакер</a:t>
            </a:r>
            <a:endParaRPr lang="ru-RU" dirty="0" smtClean="0"/>
          </a:p>
          <a:p>
            <a:r>
              <a:rPr lang="ru-RU" dirty="0" err="1" smtClean="0"/>
              <a:t>Курабье</a:t>
            </a:r>
            <a:endParaRPr lang="ru-RU" dirty="0" smtClean="0"/>
          </a:p>
          <a:p>
            <a:r>
              <a:rPr lang="ru-RU" dirty="0" err="1"/>
              <a:t>К</a:t>
            </a:r>
            <a:r>
              <a:rPr lang="ru-RU" dirty="0" err="1" smtClean="0"/>
              <a:t>олчае</a:t>
            </a:r>
            <a:r>
              <a:rPr lang="ru-RU" dirty="0" smtClean="0"/>
              <a:t> </a:t>
            </a:r>
            <a:r>
              <a:rPr lang="ru-RU" dirty="0" err="1"/>
              <a:t>хатаи</a:t>
            </a:r>
            <a:r>
              <a:rPr lang="ru-RU" dirty="0"/>
              <a:t> </a:t>
            </a:r>
            <a:r>
              <a:rPr lang="ru-RU" dirty="0" err="1"/>
              <a:t>йо</a:t>
            </a:r>
            <a:r>
              <a:rPr lang="ru-RU" dirty="0"/>
              <a:t> </a:t>
            </a:r>
            <a:r>
              <a:rPr lang="ru-RU" dirty="0" err="1"/>
              <a:t>абе</a:t>
            </a:r>
            <a:r>
              <a:rPr lang="ru-RU" dirty="0"/>
              <a:t> </a:t>
            </a:r>
            <a:r>
              <a:rPr lang="ru-RU" dirty="0" err="1" smtClean="0"/>
              <a:t>дандан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1032520"/>
          </a:xfrm>
        </p:spPr>
        <p:txBody>
          <a:bodyPr/>
          <a:lstStyle/>
          <a:p>
            <a:r>
              <a:rPr lang="ru-RU" dirty="0" err="1" smtClean="0"/>
              <a:t>Кунафа</a:t>
            </a:r>
            <a:r>
              <a:rPr lang="ru-RU" dirty="0" smtClean="0"/>
              <a:t> и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Птичье гнездо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Ощ</a:t>
            </a:r>
            <a:r>
              <a:rPr lang="ru-RU" dirty="0" smtClean="0"/>
              <a:t> </a:t>
            </a:r>
            <a:r>
              <a:rPr lang="ru-RU" dirty="0"/>
              <a:t>аль </a:t>
            </a:r>
            <a:r>
              <a:rPr lang="ru-RU" dirty="0" err="1" smtClean="0"/>
              <a:t>асфур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4048" y="2780928"/>
            <a:ext cx="2819400" cy="2875280"/>
          </a:xfrm>
        </p:spPr>
        <p:txBody>
          <a:bodyPr/>
          <a:lstStyle/>
          <a:p>
            <a:r>
              <a:rPr lang="ru-RU" dirty="0">
                <a:latin typeface="Monotype Corsiva" panose="03010101010201010101" pitchFamily="66" charset="0"/>
              </a:rPr>
              <a:t>Это сладость из орехов, завернутых в тонкую вермишель или в тесто </a:t>
            </a:r>
            <a:r>
              <a:rPr lang="ru-RU" dirty="0" err="1">
                <a:latin typeface="Monotype Corsiva" panose="03010101010201010101" pitchFamily="66" charset="0"/>
              </a:rPr>
              <a:t>кадаиф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006" y="3689872"/>
            <a:ext cx="288032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990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626</TotalTime>
  <Words>727</Words>
  <Application>Microsoft Office PowerPoint</Application>
  <PresentationFormat>Экран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Кутюр</vt:lpstr>
      <vt:lpstr>AutoCAD Drawing</vt:lpstr>
      <vt:lpstr>Мучные Восточные сладости </vt:lpstr>
      <vt:lpstr>Презентация PowerPoint</vt:lpstr>
      <vt:lpstr>Мучные восточные сладости</vt:lpstr>
      <vt:lpstr>Ассортимент мучных восточных сладостей</vt:lpstr>
      <vt:lpstr>Пахлава</vt:lpstr>
      <vt:lpstr>Халва на основе муки (ИСИТА)</vt:lpstr>
      <vt:lpstr>Шакер-Лукум</vt:lpstr>
      <vt:lpstr>Восточное печенье</vt:lpstr>
      <vt:lpstr>Кунафа и  Птичье гнездо  (Ощ аль асфур)</vt:lpstr>
      <vt:lpstr>Чак-ЧАК</vt:lpstr>
      <vt:lpstr>ОАО «Казанский»</vt:lpstr>
      <vt:lpstr>Технология производства  ЧАК-ЧАК</vt:lpstr>
      <vt:lpstr>Рецептура </vt:lpstr>
      <vt:lpstr>Презентация PowerPoint</vt:lpstr>
      <vt:lpstr>Технологическая схема производства</vt:lpstr>
      <vt:lpstr>Поточно-механизированная линия Qinhui Machinery</vt:lpstr>
      <vt:lpstr>Производители оборудования</vt:lpstr>
      <vt:lpstr>Благодарю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Мучные Восточные сладости</dc:title>
  <dc:creator>Ira</dc:creator>
  <cp:lastModifiedBy>Ira</cp:lastModifiedBy>
  <cp:revision>40</cp:revision>
  <dcterms:modified xsi:type="dcterms:W3CDTF">2018-12-20T19:14:18Z</dcterms:modified>
</cp:coreProperties>
</file>