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7"/>
  </p:notesMasterIdLst>
  <p:sldIdLst>
    <p:sldId id="256" r:id="rId2"/>
    <p:sldId id="262" r:id="rId3"/>
    <p:sldId id="257" r:id="rId4"/>
    <p:sldId id="258" r:id="rId5"/>
    <p:sldId id="259" r:id="rId6"/>
    <p:sldId id="307" r:id="rId7"/>
    <p:sldId id="260" r:id="rId8"/>
    <p:sldId id="261" r:id="rId9"/>
    <p:sldId id="285" r:id="rId10"/>
    <p:sldId id="263" r:id="rId11"/>
    <p:sldId id="281" r:id="rId12"/>
    <p:sldId id="284" r:id="rId13"/>
    <p:sldId id="264" r:id="rId14"/>
    <p:sldId id="308" r:id="rId15"/>
    <p:sldId id="267" r:id="rId16"/>
  </p:sldIdLst>
  <p:sldSz cx="9144000" cy="5143500" type="screen16x9"/>
  <p:notesSz cx="6858000" cy="9144000"/>
  <p:embeddedFontLst>
    <p:embeddedFont>
      <p:font typeface="Jua" panose="020B0604020202020204" charset="-127"/>
      <p:regular r:id="rId18"/>
    </p:embeddedFont>
    <p:embeddedFont>
      <p:font typeface="Cabin" panose="020B0604020202020204" charset="0"/>
      <p:regular r:id="rId19"/>
      <p:bold r:id="rId20"/>
      <p:italic r:id="rId21"/>
      <p:boldItalic r:id="rId22"/>
    </p:embeddedFont>
    <p:embeddedFont>
      <p:font typeface="Nunito" pitchFamily="2" charset="-52"/>
      <p:regular r:id="rId23"/>
      <p:bold r:id="rId24"/>
      <p:italic r:id="rId25"/>
      <p:boldItalic r:id="rId26"/>
    </p:embeddedFont>
    <p:embeddedFont>
      <p:font typeface="Nunito Medium" panose="020B0604020202020204" charset="-52"/>
      <p:regular r:id="rId27"/>
      <p:bold r:id="rId28"/>
      <p:italic r:id="rId29"/>
      <p:boldItalic r:id="rId30"/>
    </p:embeddedFont>
    <p:embeddedFont>
      <p:font typeface="Poppins" panose="00000500000000000000" pitchFamily="2" charset="0"/>
      <p:regular r:id="rId31"/>
      <p:bold r:id="rId32"/>
      <p:italic r:id="rId33"/>
      <p:boldItalic r:id="rId34"/>
    </p:embeddedFont>
    <p:embeddedFont>
      <p:font typeface="Poppins Black" panose="00000A00000000000000" pitchFamily="2" charset="0"/>
      <p:bold r:id="rId35"/>
      <p:boldItalic r:id="rId36"/>
    </p:embeddedFont>
    <p:embeddedFont>
      <p:font typeface="Poppins Medium" panose="000006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3A3E88-B3E8-41D2-AF43-CBB5BFD530F6}">
  <a:tblStyle styleId="{7A3A3E88-B3E8-41D2-AF43-CBB5BFD530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208949195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208949195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chOff x="0" y="0"/>
          <a:chExt cx="0" cy="0"/>
        </a:xfrm>
      </p:grpSpPr>
      <p:sp>
        <p:nvSpPr>
          <p:cNvPr id="2089" name="Google Shape;2089;g218b304e94d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0" name="Google Shape;2090;g218b304e94d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5"/>
        <p:cNvGrpSpPr/>
        <p:nvPr/>
      </p:nvGrpSpPr>
      <p:grpSpPr>
        <a:xfrm>
          <a:off x="0" y="0"/>
          <a:ext cx="0" cy="0"/>
          <a:chOff x="0" y="0"/>
          <a:chExt cx="0" cy="0"/>
        </a:xfrm>
      </p:grpSpPr>
      <p:sp>
        <p:nvSpPr>
          <p:cNvPr id="2866" name="Google Shape;2866;g22de8e5c9b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7" name="Google Shape;2867;g22de8e5c9b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22de8e5c9b5_3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22de8e5c9b5_3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g20894919544_2_12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9" name="Google Shape;2129;g20894919544_2_12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218b304e94d_0_1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218b304e94d_0_1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218b304e94d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218b304e94d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218b304e9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218b304e9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93404e59c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93404e59c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1df671407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1df671407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1df671407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1df671407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62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193404e59c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193404e59c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g218b304e94d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7" name="Google Shape;1967;g218b304e94d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5"/>
        <p:cNvGrpSpPr/>
        <p:nvPr/>
      </p:nvGrpSpPr>
      <p:grpSpPr>
        <a:xfrm>
          <a:off x="0" y="0"/>
          <a:ext cx="0" cy="0"/>
          <a:chOff x="0" y="0"/>
          <a:chExt cx="0" cy="0"/>
        </a:xfrm>
      </p:grpSpPr>
      <p:sp>
        <p:nvSpPr>
          <p:cNvPr id="3106" name="Google Shape;3106;g218b304e94d_0_1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7" name="Google Shape;3107;g218b304e94d_0_1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 y="-38100"/>
            <a:ext cx="9144000" cy="5219700"/>
            <a:chOff x="-43" y="-76200"/>
            <a:chExt cx="9144000" cy="5219700"/>
          </a:xfrm>
        </p:grpSpPr>
        <p:cxnSp>
          <p:nvCxnSpPr>
            <p:cNvPr id="10" name="Google Shape;10;p2"/>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 name="Google Shape;11;p2"/>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41;p2"/>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2"/>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43;p2"/>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5" name="Google Shape;55;p2"/>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56" name="Google Shape;56;p2"/>
          <p:cNvSpPr txBox="1">
            <a:spLocks noGrp="1"/>
          </p:cNvSpPr>
          <p:nvPr>
            <p:ph type="subTitle" idx="1"/>
          </p:nvPr>
        </p:nvSpPr>
        <p:spPr>
          <a:xfrm>
            <a:off x="2465575" y="3299975"/>
            <a:ext cx="3767100" cy="413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2"/>
          <p:cNvSpPr txBox="1">
            <a:spLocks noGrp="1"/>
          </p:cNvSpPr>
          <p:nvPr>
            <p:ph type="ctrTitle"/>
          </p:nvPr>
        </p:nvSpPr>
        <p:spPr>
          <a:xfrm>
            <a:off x="2465575" y="1179263"/>
            <a:ext cx="5965500" cy="193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5200"/>
              <a:buNone/>
              <a:defRPr sz="4500" b="0">
                <a:solidFill>
                  <a:schemeClr val="dk1"/>
                </a:solidFill>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5_2">
    <p:spTree>
      <p:nvGrpSpPr>
        <p:cNvPr id="1" name="Shape 631"/>
        <p:cNvGrpSpPr/>
        <p:nvPr/>
      </p:nvGrpSpPr>
      <p:grpSpPr>
        <a:xfrm>
          <a:off x="0" y="0"/>
          <a:ext cx="0" cy="0"/>
          <a:chOff x="0" y="0"/>
          <a:chExt cx="0" cy="0"/>
        </a:xfrm>
      </p:grpSpPr>
      <p:grpSp>
        <p:nvGrpSpPr>
          <p:cNvPr id="632" name="Google Shape;632;p16"/>
          <p:cNvGrpSpPr/>
          <p:nvPr/>
        </p:nvGrpSpPr>
        <p:grpSpPr>
          <a:xfrm>
            <a:off x="7" y="-38100"/>
            <a:ext cx="9144000" cy="5219700"/>
            <a:chOff x="-43" y="-76200"/>
            <a:chExt cx="9144000" cy="5219700"/>
          </a:xfrm>
        </p:grpSpPr>
        <p:cxnSp>
          <p:nvCxnSpPr>
            <p:cNvPr id="633" name="Google Shape;633;p16"/>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16"/>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35" name="Google Shape;635;p16"/>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36" name="Google Shape;636;p16"/>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16"/>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16"/>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16"/>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16"/>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16"/>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16"/>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16"/>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16"/>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16"/>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16"/>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16"/>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16"/>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16"/>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16"/>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16"/>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16"/>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16"/>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16"/>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16"/>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16"/>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7" name="Google Shape;657;p16"/>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8" name="Google Shape;658;p16"/>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9" name="Google Shape;659;p16"/>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60" name="Google Shape;660;p16"/>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61" name="Google Shape;661;p16"/>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62" name="Google Shape;662;p16"/>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63" name="Google Shape;663;p16"/>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4" name="Google Shape;664;p16"/>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5" name="Google Shape;665;p16"/>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6" name="Google Shape;666;p16"/>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7" name="Google Shape;667;p16"/>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8" name="Google Shape;668;p16"/>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9" name="Google Shape;669;p16"/>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0" name="Google Shape;670;p16"/>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1" name="Google Shape;671;p16"/>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2" name="Google Shape;672;p16"/>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3" name="Google Shape;673;p16"/>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4" name="Google Shape;674;p16"/>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5" name="Google Shape;675;p16"/>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6" name="Google Shape;676;p16"/>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7" name="Google Shape;677;p16"/>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8" name="Google Shape;678;p16"/>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679" name="Google Shape;679;p16"/>
          <p:cNvSpPr/>
          <p:nvPr/>
        </p:nvSpPr>
        <p:spPr>
          <a:xfrm>
            <a:off x="713250" y="1198475"/>
            <a:ext cx="7717500" cy="35931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txBox="1">
            <a:spLocks noGrp="1"/>
          </p:cNvSpPr>
          <p:nvPr>
            <p:ph type="subTitle" idx="1"/>
          </p:nvPr>
        </p:nvSpPr>
        <p:spPr>
          <a:xfrm>
            <a:off x="1180550" y="1799451"/>
            <a:ext cx="2481000" cy="115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1" name="Google Shape;681;p16"/>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
    <p:spTree>
      <p:nvGrpSpPr>
        <p:cNvPr id="1" name="Shape 840"/>
        <p:cNvGrpSpPr/>
        <p:nvPr/>
      </p:nvGrpSpPr>
      <p:grpSpPr>
        <a:xfrm>
          <a:off x="0" y="0"/>
          <a:ext cx="0" cy="0"/>
          <a:chOff x="0" y="0"/>
          <a:chExt cx="0" cy="0"/>
        </a:xfrm>
      </p:grpSpPr>
      <p:grpSp>
        <p:nvGrpSpPr>
          <p:cNvPr id="841" name="Google Shape;841;p20"/>
          <p:cNvGrpSpPr/>
          <p:nvPr/>
        </p:nvGrpSpPr>
        <p:grpSpPr>
          <a:xfrm>
            <a:off x="7" y="-38100"/>
            <a:ext cx="9144000" cy="5219700"/>
            <a:chOff x="-43" y="-76200"/>
            <a:chExt cx="9144000" cy="5219700"/>
          </a:xfrm>
        </p:grpSpPr>
        <p:cxnSp>
          <p:nvCxnSpPr>
            <p:cNvPr id="842" name="Google Shape;842;p20"/>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3" name="Google Shape;843;p20"/>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4" name="Google Shape;844;p20"/>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5" name="Google Shape;845;p20"/>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6" name="Google Shape;846;p20"/>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7" name="Google Shape;847;p20"/>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8" name="Google Shape;848;p20"/>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9" name="Google Shape;849;p20"/>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0" name="Google Shape;850;p20"/>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1" name="Google Shape;851;p20"/>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2" name="Google Shape;852;p20"/>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3" name="Google Shape;853;p20"/>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4" name="Google Shape;854;p20"/>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5" name="Google Shape;855;p20"/>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6" name="Google Shape;856;p20"/>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7" name="Google Shape;857;p20"/>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8" name="Google Shape;858;p20"/>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9" name="Google Shape;859;p20"/>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0" name="Google Shape;860;p20"/>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1" name="Google Shape;861;p20"/>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2" name="Google Shape;862;p20"/>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3" name="Google Shape;863;p20"/>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4" name="Google Shape;864;p20"/>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5" name="Google Shape;865;p20"/>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6" name="Google Shape;866;p20"/>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7" name="Google Shape;867;p20"/>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8" name="Google Shape;868;p20"/>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9" name="Google Shape;869;p20"/>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70" name="Google Shape;870;p20"/>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71" name="Google Shape;871;p20"/>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72" name="Google Shape;872;p20"/>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73" name="Google Shape;873;p20"/>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74" name="Google Shape;874;p20"/>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75" name="Google Shape;875;p20"/>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76" name="Google Shape;876;p20"/>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77" name="Google Shape;877;p20"/>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78" name="Google Shape;878;p20"/>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79" name="Google Shape;879;p20"/>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20"/>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20"/>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20"/>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3" name="Google Shape;883;p20"/>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4" name="Google Shape;884;p20"/>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5" name="Google Shape;885;p20"/>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6" name="Google Shape;886;p20"/>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887" name="Google Shape;887;p20"/>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888" name="Google Shape;888;p20"/>
          <p:cNvSpPr/>
          <p:nvPr/>
        </p:nvSpPr>
        <p:spPr>
          <a:xfrm>
            <a:off x="713250" y="1198475"/>
            <a:ext cx="7717500" cy="3593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txBox="1">
            <a:spLocks noGrp="1"/>
          </p:cNvSpPr>
          <p:nvPr>
            <p:ph type="subTitle" idx="1"/>
          </p:nvPr>
        </p:nvSpPr>
        <p:spPr>
          <a:xfrm>
            <a:off x="1095325" y="1505514"/>
            <a:ext cx="4528200" cy="133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0" name="Google Shape;890;p20"/>
          <p:cNvSpPr txBox="1">
            <a:spLocks noGrp="1"/>
          </p:cNvSpPr>
          <p:nvPr>
            <p:ph type="subTitle" idx="2"/>
          </p:nvPr>
        </p:nvSpPr>
        <p:spPr>
          <a:xfrm>
            <a:off x="1095341" y="3029637"/>
            <a:ext cx="4528200" cy="133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1" name="Google Shape;891;p20"/>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2_2">
    <p:spTree>
      <p:nvGrpSpPr>
        <p:cNvPr id="1" name="Shape 892"/>
        <p:cNvGrpSpPr/>
        <p:nvPr/>
      </p:nvGrpSpPr>
      <p:grpSpPr>
        <a:xfrm>
          <a:off x="0" y="0"/>
          <a:ext cx="0" cy="0"/>
          <a:chOff x="0" y="0"/>
          <a:chExt cx="0" cy="0"/>
        </a:xfrm>
      </p:grpSpPr>
      <p:grpSp>
        <p:nvGrpSpPr>
          <p:cNvPr id="893" name="Google Shape;893;p21"/>
          <p:cNvGrpSpPr/>
          <p:nvPr/>
        </p:nvGrpSpPr>
        <p:grpSpPr>
          <a:xfrm>
            <a:off x="7" y="-38100"/>
            <a:ext cx="9144000" cy="5219700"/>
            <a:chOff x="-43" y="-76200"/>
            <a:chExt cx="9144000" cy="5219700"/>
          </a:xfrm>
        </p:grpSpPr>
        <p:cxnSp>
          <p:nvCxnSpPr>
            <p:cNvPr id="894" name="Google Shape;894;p21"/>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21"/>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21"/>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7;p21"/>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98" name="Google Shape;898;p21"/>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99" name="Google Shape;899;p21"/>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0" name="Google Shape;900;p21"/>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1" name="Google Shape;901;p21"/>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21"/>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21"/>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21"/>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21"/>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21"/>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21"/>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21"/>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21"/>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0" name="Google Shape;910;p21"/>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1" name="Google Shape;911;p21"/>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21"/>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21"/>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21"/>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21"/>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21"/>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21"/>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21"/>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19" name="Google Shape;919;p21"/>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20" name="Google Shape;920;p21"/>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21" name="Google Shape;921;p21"/>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21"/>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21"/>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21"/>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21"/>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21"/>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21"/>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21"/>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21"/>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0" name="Google Shape;930;p21"/>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1" name="Google Shape;931;p21"/>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21"/>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21"/>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21"/>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21"/>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21"/>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21"/>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21"/>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9" name="Google Shape;939;p21"/>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940" name="Google Shape;940;p21"/>
          <p:cNvSpPr/>
          <p:nvPr/>
        </p:nvSpPr>
        <p:spPr>
          <a:xfrm>
            <a:off x="713250" y="1198475"/>
            <a:ext cx="7717500" cy="3593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txBox="1">
            <a:spLocks noGrp="1"/>
          </p:cNvSpPr>
          <p:nvPr>
            <p:ph type="subTitle" idx="1"/>
          </p:nvPr>
        </p:nvSpPr>
        <p:spPr>
          <a:xfrm>
            <a:off x="2255994" y="2023433"/>
            <a:ext cx="5797200" cy="341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42" name="Google Shape;942;p21"/>
          <p:cNvSpPr txBox="1">
            <a:spLocks noGrp="1"/>
          </p:cNvSpPr>
          <p:nvPr>
            <p:ph type="subTitle" idx="2"/>
          </p:nvPr>
        </p:nvSpPr>
        <p:spPr>
          <a:xfrm>
            <a:off x="2255994" y="1685789"/>
            <a:ext cx="5797200" cy="387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1"/>
              </a:buClr>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43" name="Google Shape;943;p21"/>
          <p:cNvSpPr txBox="1">
            <a:spLocks noGrp="1"/>
          </p:cNvSpPr>
          <p:nvPr>
            <p:ph type="subTitle" idx="3"/>
          </p:nvPr>
        </p:nvSpPr>
        <p:spPr>
          <a:xfrm>
            <a:off x="2255994" y="3019583"/>
            <a:ext cx="5797200" cy="341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44" name="Google Shape;944;p21"/>
          <p:cNvSpPr txBox="1">
            <a:spLocks noGrp="1"/>
          </p:cNvSpPr>
          <p:nvPr>
            <p:ph type="subTitle" idx="4"/>
          </p:nvPr>
        </p:nvSpPr>
        <p:spPr>
          <a:xfrm>
            <a:off x="2255994" y="2681935"/>
            <a:ext cx="5797200" cy="387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1"/>
              </a:buClr>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45" name="Google Shape;945;p21"/>
          <p:cNvSpPr txBox="1">
            <a:spLocks noGrp="1"/>
          </p:cNvSpPr>
          <p:nvPr>
            <p:ph type="subTitle" idx="5"/>
          </p:nvPr>
        </p:nvSpPr>
        <p:spPr>
          <a:xfrm>
            <a:off x="2255994" y="4015733"/>
            <a:ext cx="5797200" cy="341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46" name="Google Shape;946;p21"/>
          <p:cNvSpPr txBox="1">
            <a:spLocks noGrp="1"/>
          </p:cNvSpPr>
          <p:nvPr>
            <p:ph type="subTitle" idx="6"/>
          </p:nvPr>
        </p:nvSpPr>
        <p:spPr>
          <a:xfrm>
            <a:off x="2255994" y="3678081"/>
            <a:ext cx="5797200" cy="387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1"/>
              </a:buClr>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47" name="Google Shape;947;p21"/>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CUSTOM_2_2_2_1">
    <p:spTree>
      <p:nvGrpSpPr>
        <p:cNvPr id="1" name="Shape 1004"/>
        <p:cNvGrpSpPr/>
        <p:nvPr/>
      </p:nvGrpSpPr>
      <p:grpSpPr>
        <a:xfrm>
          <a:off x="0" y="0"/>
          <a:ext cx="0" cy="0"/>
          <a:chOff x="0" y="0"/>
          <a:chExt cx="0" cy="0"/>
        </a:xfrm>
      </p:grpSpPr>
      <p:grpSp>
        <p:nvGrpSpPr>
          <p:cNvPr id="1005" name="Google Shape;1005;p23"/>
          <p:cNvGrpSpPr/>
          <p:nvPr/>
        </p:nvGrpSpPr>
        <p:grpSpPr>
          <a:xfrm>
            <a:off x="7" y="-38100"/>
            <a:ext cx="9144000" cy="5219700"/>
            <a:chOff x="-43" y="-76200"/>
            <a:chExt cx="9144000" cy="5219700"/>
          </a:xfrm>
        </p:grpSpPr>
        <p:cxnSp>
          <p:nvCxnSpPr>
            <p:cNvPr id="1006" name="Google Shape;1006;p23"/>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07" name="Google Shape;1007;p23"/>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08" name="Google Shape;1008;p23"/>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09" name="Google Shape;1009;p23"/>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0" name="Google Shape;1010;p23"/>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1" name="Google Shape;1011;p23"/>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2" name="Google Shape;1012;p23"/>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3" name="Google Shape;1013;p23"/>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4" name="Google Shape;1014;p23"/>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5" name="Google Shape;1015;p23"/>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6" name="Google Shape;1016;p23"/>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7" name="Google Shape;1017;p23"/>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8" name="Google Shape;1018;p23"/>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19" name="Google Shape;1019;p23"/>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0" name="Google Shape;1020;p23"/>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1" name="Google Shape;1021;p23"/>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2" name="Google Shape;1022;p23"/>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3" name="Google Shape;1023;p23"/>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4" name="Google Shape;1024;p23"/>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5" name="Google Shape;1025;p23"/>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6" name="Google Shape;1026;p23"/>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7" name="Google Shape;1027;p23"/>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8" name="Google Shape;1028;p23"/>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29" name="Google Shape;1029;p23"/>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30" name="Google Shape;1030;p23"/>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31" name="Google Shape;1031;p23"/>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32" name="Google Shape;1032;p23"/>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33" name="Google Shape;1033;p23"/>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34" name="Google Shape;1034;p23"/>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35" name="Google Shape;1035;p23"/>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36" name="Google Shape;1036;p23"/>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37" name="Google Shape;1037;p23"/>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38" name="Google Shape;1038;p23"/>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23"/>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0" name="Google Shape;1040;p23"/>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1" name="Google Shape;1041;p23"/>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2" name="Google Shape;1042;p23"/>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3" name="Google Shape;1043;p23"/>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4" name="Google Shape;1044;p23"/>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5" name="Google Shape;1045;p23"/>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6" name="Google Shape;1046;p23"/>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7" name="Google Shape;1047;p23"/>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8" name="Google Shape;1048;p23"/>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9" name="Google Shape;1049;p23"/>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50" name="Google Shape;1050;p23"/>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51" name="Google Shape;1051;p23"/>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1052" name="Google Shape;1052;p23"/>
          <p:cNvSpPr/>
          <p:nvPr/>
        </p:nvSpPr>
        <p:spPr>
          <a:xfrm>
            <a:off x="713250" y="1198475"/>
            <a:ext cx="7717500" cy="3593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3"/>
          <p:cNvSpPr txBox="1">
            <a:spLocks noGrp="1"/>
          </p:cNvSpPr>
          <p:nvPr>
            <p:ph type="subTitle" idx="1"/>
          </p:nvPr>
        </p:nvSpPr>
        <p:spPr>
          <a:xfrm>
            <a:off x="1236849" y="2447922"/>
            <a:ext cx="2213700" cy="20373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lvl1pPr lvl="0"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54" name="Google Shape;1054;p23"/>
          <p:cNvSpPr txBox="1">
            <a:spLocks noGrp="1"/>
          </p:cNvSpPr>
          <p:nvPr>
            <p:ph type="subTitle" idx="2"/>
          </p:nvPr>
        </p:nvSpPr>
        <p:spPr>
          <a:xfrm>
            <a:off x="1236825" y="1489539"/>
            <a:ext cx="2213700" cy="849000"/>
          </a:xfrm>
          <a:prstGeom prst="rect">
            <a:avLst/>
          </a:prstGeom>
          <a:solidFill>
            <a:schemeClr val="accent1"/>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55" name="Google Shape;1055;p23"/>
          <p:cNvSpPr txBox="1">
            <a:spLocks noGrp="1"/>
          </p:cNvSpPr>
          <p:nvPr>
            <p:ph type="subTitle" idx="3"/>
          </p:nvPr>
        </p:nvSpPr>
        <p:spPr>
          <a:xfrm>
            <a:off x="5929852" y="2447960"/>
            <a:ext cx="2213700" cy="20373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lvl1pPr lvl="0"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56" name="Google Shape;1056;p23"/>
          <p:cNvSpPr txBox="1">
            <a:spLocks noGrp="1"/>
          </p:cNvSpPr>
          <p:nvPr>
            <p:ph type="subTitle" idx="4"/>
          </p:nvPr>
        </p:nvSpPr>
        <p:spPr>
          <a:xfrm>
            <a:off x="5929849" y="1489530"/>
            <a:ext cx="2213700" cy="849000"/>
          </a:xfrm>
          <a:prstGeom prst="rect">
            <a:avLst/>
          </a:prstGeom>
          <a:solidFill>
            <a:schemeClr val="accent1"/>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57" name="Google Shape;1057;p23"/>
          <p:cNvSpPr txBox="1">
            <a:spLocks noGrp="1"/>
          </p:cNvSpPr>
          <p:nvPr>
            <p:ph type="subTitle" idx="5"/>
          </p:nvPr>
        </p:nvSpPr>
        <p:spPr>
          <a:xfrm>
            <a:off x="3583351" y="2448027"/>
            <a:ext cx="2213700" cy="20373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lvl1pPr lvl="0"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58" name="Google Shape;1058;p23"/>
          <p:cNvSpPr txBox="1">
            <a:spLocks noGrp="1"/>
          </p:cNvSpPr>
          <p:nvPr>
            <p:ph type="subTitle" idx="6"/>
          </p:nvPr>
        </p:nvSpPr>
        <p:spPr>
          <a:xfrm>
            <a:off x="3583337" y="1489525"/>
            <a:ext cx="2213700" cy="849000"/>
          </a:xfrm>
          <a:prstGeom prst="rect">
            <a:avLst/>
          </a:prstGeom>
          <a:solidFill>
            <a:schemeClr val="accent1"/>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59" name="Google Shape;1059;p23"/>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2_2_1">
    <p:spTree>
      <p:nvGrpSpPr>
        <p:cNvPr id="1" name="Shape 1060"/>
        <p:cNvGrpSpPr/>
        <p:nvPr/>
      </p:nvGrpSpPr>
      <p:grpSpPr>
        <a:xfrm>
          <a:off x="0" y="0"/>
          <a:ext cx="0" cy="0"/>
          <a:chOff x="0" y="0"/>
          <a:chExt cx="0" cy="0"/>
        </a:xfrm>
      </p:grpSpPr>
      <p:grpSp>
        <p:nvGrpSpPr>
          <p:cNvPr id="1061" name="Google Shape;1061;p24"/>
          <p:cNvGrpSpPr/>
          <p:nvPr/>
        </p:nvGrpSpPr>
        <p:grpSpPr>
          <a:xfrm>
            <a:off x="7" y="-38100"/>
            <a:ext cx="9144000" cy="5219700"/>
            <a:chOff x="-43" y="-76200"/>
            <a:chExt cx="9144000" cy="5219700"/>
          </a:xfrm>
        </p:grpSpPr>
        <p:cxnSp>
          <p:nvCxnSpPr>
            <p:cNvPr id="1062" name="Google Shape;1062;p24"/>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63" name="Google Shape;1063;p24"/>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64" name="Google Shape;1064;p24"/>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65" name="Google Shape;1065;p24"/>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24"/>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67" name="Google Shape;1067;p24"/>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68" name="Google Shape;1068;p24"/>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69" name="Google Shape;1069;p24"/>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0" name="Google Shape;1070;p24"/>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1" name="Google Shape;1071;p24"/>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2" name="Google Shape;1072;p24"/>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3" name="Google Shape;1073;p24"/>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4" name="Google Shape;1074;p24"/>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5" name="Google Shape;1075;p24"/>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6" name="Google Shape;1076;p24"/>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7" name="Google Shape;1077;p24"/>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8" name="Google Shape;1078;p24"/>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79" name="Google Shape;1079;p24"/>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0" name="Google Shape;1080;p24"/>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1" name="Google Shape;1081;p24"/>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2" name="Google Shape;1082;p24"/>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3" name="Google Shape;1083;p24"/>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4" name="Google Shape;1084;p24"/>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5" name="Google Shape;1085;p24"/>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6" name="Google Shape;1086;p24"/>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7" name="Google Shape;1087;p24"/>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8" name="Google Shape;1088;p24"/>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89" name="Google Shape;1089;p24"/>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90" name="Google Shape;1090;p24"/>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91" name="Google Shape;1091;p24"/>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092" name="Google Shape;1092;p24"/>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93" name="Google Shape;1093;p24"/>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94" name="Google Shape;1094;p24"/>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95" name="Google Shape;1095;p24"/>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96" name="Google Shape;1096;p24"/>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97" name="Google Shape;1097;p24"/>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98" name="Google Shape;1098;p24"/>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99" name="Google Shape;1099;p24"/>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0" name="Google Shape;1100;p24"/>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1" name="Google Shape;1101;p24"/>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2" name="Google Shape;1102;p24"/>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3" name="Google Shape;1103;p24"/>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4" name="Google Shape;1104;p24"/>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5" name="Google Shape;1105;p24"/>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6" name="Google Shape;1106;p24"/>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7" name="Google Shape;1107;p24"/>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1108" name="Google Shape;1108;p24"/>
          <p:cNvSpPr/>
          <p:nvPr/>
        </p:nvSpPr>
        <p:spPr>
          <a:xfrm>
            <a:off x="713250" y="1198475"/>
            <a:ext cx="7717500" cy="3593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4"/>
          <p:cNvSpPr txBox="1">
            <a:spLocks noGrp="1"/>
          </p:cNvSpPr>
          <p:nvPr>
            <p:ph type="subTitle" idx="1"/>
          </p:nvPr>
        </p:nvSpPr>
        <p:spPr>
          <a:xfrm flipH="1">
            <a:off x="1887363" y="2058833"/>
            <a:ext cx="1887300" cy="5250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0" name="Google Shape;1110;p24"/>
          <p:cNvSpPr txBox="1">
            <a:spLocks noGrp="1"/>
          </p:cNvSpPr>
          <p:nvPr>
            <p:ph type="subTitle" idx="2"/>
          </p:nvPr>
        </p:nvSpPr>
        <p:spPr>
          <a:xfrm flipH="1">
            <a:off x="1887366" y="1751975"/>
            <a:ext cx="1887300" cy="418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1" name="Google Shape;1111;p24"/>
          <p:cNvSpPr txBox="1">
            <a:spLocks noGrp="1"/>
          </p:cNvSpPr>
          <p:nvPr>
            <p:ph type="subTitle" idx="3"/>
          </p:nvPr>
        </p:nvSpPr>
        <p:spPr>
          <a:xfrm flipH="1">
            <a:off x="1887363" y="3560700"/>
            <a:ext cx="1887300" cy="5250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2" name="Google Shape;1112;p24"/>
          <p:cNvSpPr txBox="1">
            <a:spLocks noGrp="1"/>
          </p:cNvSpPr>
          <p:nvPr>
            <p:ph type="subTitle" idx="4"/>
          </p:nvPr>
        </p:nvSpPr>
        <p:spPr>
          <a:xfrm flipH="1">
            <a:off x="1887366" y="3253841"/>
            <a:ext cx="1887300" cy="418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3" name="Google Shape;1113;p24"/>
          <p:cNvSpPr txBox="1">
            <a:spLocks noGrp="1"/>
          </p:cNvSpPr>
          <p:nvPr>
            <p:ph type="subTitle" idx="5"/>
          </p:nvPr>
        </p:nvSpPr>
        <p:spPr>
          <a:xfrm>
            <a:off x="4677694" y="2058833"/>
            <a:ext cx="1887300" cy="5250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4" name="Google Shape;1114;p24"/>
          <p:cNvSpPr txBox="1">
            <a:spLocks noGrp="1"/>
          </p:cNvSpPr>
          <p:nvPr>
            <p:ph type="subTitle" idx="6"/>
          </p:nvPr>
        </p:nvSpPr>
        <p:spPr>
          <a:xfrm>
            <a:off x="4677691" y="1751975"/>
            <a:ext cx="1887300" cy="418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5" name="Google Shape;1115;p24"/>
          <p:cNvSpPr txBox="1">
            <a:spLocks noGrp="1"/>
          </p:cNvSpPr>
          <p:nvPr>
            <p:ph type="subTitle" idx="7"/>
          </p:nvPr>
        </p:nvSpPr>
        <p:spPr>
          <a:xfrm>
            <a:off x="4677694" y="3560700"/>
            <a:ext cx="1887300" cy="5250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6" name="Google Shape;1116;p24"/>
          <p:cNvSpPr txBox="1">
            <a:spLocks noGrp="1"/>
          </p:cNvSpPr>
          <p:nvPr>
            <p:ph type="subTitle" idx="8"/>
          </p:nvPr>
        </p:nvSpPr>
        <p:spPr>
          <a:xfrm>
            <a:off x="4677691" y="3253841"/>
            <a:ext cx="1887300" cy="418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7" name="Google Shape;1117;p24"/>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CUSTOM_8">
    <p:spTree>
      <p:nvGrpSpPr>
        <p:cNvPr id="1" name="Shape 1118"/>
        <p:cNvGrpSpPr/>
        <p:nvPr/>
      </p:nvGrpSpPr>
      <p:grpSpPr>
        <a:xfrm>
          <a:off x="0" y="0"/>
          <a:ext cx="0" cy="0"/>
          <a:chOff x="0" y="0"/>
          <a:chExt cx="0" cy="0"/>
        </a:xfrm>
      </p:grpSpPr>
      <p:grpSp>
        <p:nvGrpSpPr>
          <p:cNvPr id="1119" name="Google Shape;1119;p25"/>
          <p:cNvGrpSpPr/>
          <p:nvPr/>
        </p:nvGrpSpPr>
        <p:grpSpPr>
          <a:xfrm>
            <a:off x="7" y="-38100"/>
            <a:ext cx="9144000" cy="5219700"/>
            <a:chOff x="-43" y="-76200"/>
            <a:chExt cx="9144000" cy="5219700"/>
          </a:xfrm>
        </p:grpSpPr>
        <p:cxnSp>
          <p:nvCxnSpPr>
            <p:cNvPr id="1120" name="Google Shape;1120;p25"/>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1" name="Google Shape;1121;p25"/>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2" name="Google Shape;1122;p25"/>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3" name="Google Shape;1123;p25"/>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4" name="Google Shape;1124;p25"/>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5" name="Google Shape;1125;p25"/>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6" name="Google Shape;1126;p25"/>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7" name="Google Shape;1127;p25"/>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8" name="Google Shape;1128;p25"/>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29" name="Google Shape;1129;p25"/>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0" name="Google Shape;1130;p25"/>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1" name="Google Shape;1131;p25"/>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2" name="Google Shape;1132;p25"/>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3" name="Google Shape;1133;p25"/>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4" name="Google Shape;1134;p25"/>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5" name="Google Shape;1135;p25"/>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6" name="Google Shape;1136;p25"/>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7" name="Google Shape;1137;p25"/>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8" name="Google Shape;1138;p25"/>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39" name="Google Shape;1139;p25"/>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0" name="Google Shape;1140;p25"/>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1" name="Google Shape;1141;p25"/>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2" name="Google Shape;1142;p25"/>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3" name="Google Shape;1143;p25"/>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4" name="Google Shape;1144;p25"/>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5" name="Google Shape;1145;p25"/>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6" name="Google Shape;1146;p25"/>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7" name="Google Shape;1147;p25"/>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8" name="Google Shape;1148;p25"/>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49" name="Google Shape;1149;p25"/>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150" name="Google Shape;1150;p25"/>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1" name="Google Shape;1151;p25"/>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2" name="Google Shape;1152;p25"/>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3" name="Google Shape;1153;p25"/>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4" name="Google Shape;1154;p25"/>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5" name="Google Shape;1155;p25"/>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6" name="Google Shape;1156;p25"/>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7" name="Google Shape;1157;p25"/>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8" name="Google Shape;1158;p25"/>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59" name="Google Shape;1159;p25"/>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60" name="Google Shape;1160;p25"/>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61" name="Google Shape;1161;p25"/>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62" name="Google Shape;1162;p25"/>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63" name="Google Shape;1163;p25"/>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64" name="Google Shape;1164;p25"/>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65" name="Google Shape;1165;p25"/>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1166" name="Google Shape;1166;p25"/>
          <p:cNvSpPr/>
          <p:nvPr/>
        </p:nvSpPr>
        <p:spPr>
          <a:xfrm>
            <a:off x="713250" y="1198475"/>
            <a:ext cx="7717500" cy="3593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5"/>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68" name="Google Shape;1168;p25"/>
          <p:cNvSpPr txBox="1">
            <a:spLocks noGrp="1"/>
          </p:cNvSpPr>
          <p:nvPr>
            <p:ph type="subTitle" idx="1"/>
          </p:nvPr>
        </p:nvSpPr>
        <p:spPr>
          <a:xfrm flipH="1">
            <a:off x="1000524" y="2064100"/>
            <a:ext cx="3420000" cy="11013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lvl1pPr lvl="0" rtl="0">
              <a:spcBef>
                <a:spcPts val="0"/>
              </a:spcBef>
              <a:spcAft>
                <a:spcPts val="0"/>
              </a:spcAft>
              <a:buSzPts val="1000"/>
              <a:buNone/>
              <a:defRPr>
                <a:latin typeface="Nunito"/>
                <a:ea typeface="Nunito"/>
                <a:cs typeface="Nunito"/>
                <a:sym typeface="Nunito"/>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9" name="Google Shape;1169;p25"/>
          <p:cNvSpPr txBox="1">
            <a:spLocks noGrp="1"/>
          </p:cNvSpPr>
          <p:nvPr>
            <p:ph type="subTitle" idx="2"/>
          </p:nvPr>
        </p:nvSpPr>
        <p:spPr>
          <a:xfrm flipH="1">
            <a:off x="1000522" y="1489525"/>
            <a:ext cx="3420000" cy="418200"/>
          </a:xfrm>
          <a:prstGeom prst="rect">
            <a:avLst/>
          </a:prstGeom>
          <a:solidFill>
            <a:schemeClr val="accent1"/>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70" name="Google Shape;1170;p25"/>
          <p:cNvSpPr txBox="1">
            <a:spLocks noGrp="1"/>
          </p:cNvSpPr>
          <p:nvPr>
            <p:ph type="subTitle" idx="3"/>
          </p:nvPr>
        </p:nvSpPr>
        <p:spPr>
          <a:xfrm flipH="1">
            <a:off x="4572000" y="2064100"/>
            <a:ext cx="3420000" cy="1101300"/>
          </a:xfrm>
          <a:prstGeom prst="rect">
            <a:avLst/>
          </a:pr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lvl1pPr lvl="0" rtl="0">
              <a:spcBef>
                <a:spcPts val="0"/>
              </a:spcBef>
              <a:spcAft>
                <a:spcPts val="0"/>
              </a:spcAft>
              <a:buSzPts val="1000"/>
              <a:buNone/>
              <a:defRPr>
                <a:latin typeface="Nunito"/>
                <a:ea typeface="Nunito"/>
                <a:cs typeface="Nunito"/>
                <a:sym typeface="Nunito"/>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71" name="Google Shape;1171;p25"/>
          <p:cNvSpPr txBox="1">
            <a:spLocks noGrp="1"/>
          </p:cNvSpPr>
          <p:nvPr>
            <p:ph type="subTitle" idx="4"/>
          </p:nvPr>
        </p:nvSpPr>
        <p:spPr>
          <a:xfrm flipH="1">
            <a:off x="4572007" y="1489525"/>
            <a:ext cx="3420000" cy="418200"/>
          </a:xfrm>
          <a:prstGeom prst="rect">
            <a:avLst/>
          </a:prstGeom>
          <a:solidFill>
            <a:schemeClr val="accent1"/>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72" name="Google Shape;1172;p25"/>
          <p:cNvSpPr txBox="1">
            <a:spLocks noGrp="1"/>
          </p:cNvSpPr>
          <p:nvPr>
            <p:ph type="subTitle" idx="5"/>
          </p:nvPr>
        </p:nvSpPr>
        <p:spPr>
          <a:xfrm flipH="1">
            <a:off x="1000524" y="3896350"/>
            <a:ext cx="3420000" cy="6051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lvl1pPr lvl="0" rtl="0">
              <a:spcBef>
                <a:spcPts val="0"/>
              </a:spcBef>
              <a:spcAft>
                <a:spcPts val="0"/>
              </a:spcAft>
              <a:buSzPts val="1000"/>
              <a:buNone/>
              <a:defRPr>
                <a:latin typeface="Nunito"/>
                <a:ea typeface="Nunito"/>
                <a:cs typeface="Nunito"/>
                <a:sym typeface="Nunito"/>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73" name="Google Shape;1173;p25"/>
          <p:cNvSpPr txBox="1">
            <a:spLocks noGrp="1"/>
          </p:cNvSpPr>
          <p:nvPr>
            <p:ph type="subTitle" idx="6"/>
          </p:nvPr>
        </p:nvSpPr>
        <p:spPr>
          <a:xfrm flipH="1">
            <a:off x="1000522" y="3321775"/>
            <a:ext cx="3420000" cy="418200"/>
          </a:xfrm>
          <a:prstGeom prst="rect">
            <a:avLst/>
          </a:prstGeom>
          <a:solidFill>
            <a:schemeClr val="accent1"/>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74" name="Google Shape;1174;p25"/>
          <p:cNvSpPr txBox="1">
            <a:spLocks noGrp="1"/>
          </p:cNvSpPr>
          <p:nvPr>
            <p:ph type="subTitle" idx="7"/>
          </p:nvPr>
        </p:nvSpPr>
        <p:spPr>
          <a:xfrm flipH="1">
            <a:off x="4572000" y="3896350"/>
            <a:ext cx="3420000" cy="6051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lvl1pPr lvl="0" rtl="0">
              <a:spcBef>
                <a:spcPts val="0"/>
              </a:spcBef>
              <a:spcAft>
                <a:spcPts val="0"/>
              </a:spcAft>
              <a:buSzPts val="1000"/>
              <a:buNone/>
              <a:defRPr>
                <a:latin typeface="Nunito"/>
                <a:ea typeface="Nunito"/>
                <a:cs typeface="Nunito"/>
                <a:sym typeface="Nunito"/>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75" name="Google Shape;1175;p25"/>
          <p:cNvSpPr txBox="1">
            <a:spLocks noGrp="1"/>
          </p:cNvSpPr>
          <p:nvPr>
            <p:ph type="subTitle" idx="8"/>
          </p:nvPr>
        </p:nvSpPr>
        <p:spPr>
          <a:xfrm flipH="1">
            <a:off x="4572007" y="3321775"/>
            <a:ext cx="3420000" cy="418200"/>
          </a:xfrm>
          <a:prstGeom prst="rect">
            <a:avLst/>
          </a:prstGeom>
          <a:solidFill>
            <a:schemeClr val="accent1"/>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1000"/>
              <a:buNone/>
              <a:defRPr sz="2200">
                <a:solidFill>
                  <a:schemeClr val="dk1"/>
                </a:solidFill>
                <a:latin typeface="Jua"/>
                <a:ea typeface="Jua"/>
                <a:cs typeface="Jua"/>
                <a:sym typeface="Jua"/>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3_1">
    <p:spTree>
      <p:nvGrpSpPr>
        <p:cNvPr id="1" name="Shape 1388"/>
        <p:cNvGrpSpPr/>
        <p:nvPr/>
      </p:nvGrpSpPr>
      <p:grpSpPr>
        <a:xfrm>
          <a:off x="0" y="0"/>
          <a:ext cx="0" cy="0"/>
          <a:chOff x="0" y="0"/>
          <a:chExt cx="0" cy="0"/>
        </a:xfrm>
      </p:grpSpPr>
      <p:grpSp>
        <p:nvGrpSpPr>
          <p:cNvPr id="1389" name="Google Shape;1389;p30"/>
          <p:cNvGrpSpPr/>
          <p:nvPr/>
        </p:nvGrpSpPr>
        <p:grpSpPr>
          <a:xfrm>
            <a:off x="7" y="-38100"/>
            <a:ext cx="9144000" cy="5219700"/>
            <a:chOff x="-43" y="-76200"/>
            <a:chExt cx="9144000" cy="5219700"/>
          </a:xfrm>
        </p:grpSpPr>
        <p:cxnSp>
          <p:nvCxnSpPr>
            <p:cNvPr id="1390" name="Google Shape;1390;p30"/>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30"/>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2" name="Google Shape;1392;p30"/>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3" name="Google Shape;1393;p30"/>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30"/>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30"/>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30"/>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30"/>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30"/>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30"/>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30"/>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30"/>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2" name="Google Shape;1402;p30"/>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3" name="Google Shape;1403;p30"/>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30"/>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30"/>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30"/>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30"/>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30"/>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30"/>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30"/>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1" name="Google Shape;1411;p30"/>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2" name="Google Shape;1412;p30"/>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3" name="Google Shape;1413;p30"/>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30"/>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30"/>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30"/>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30"/>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30"/>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30"/>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30"/>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30"/>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2" name="Google Shape;1422;p30"/>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3" name="Google Shape;1423;p30"/>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30"/>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30"/>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30"/>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30"/>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30"/>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30"/>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30"/>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31" name="Google Shape;1431;p30"/>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32" name="Google Shape;1432;p30"/>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33" name="Google Shape;1433;p30"/>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34" name="Google Shape;1434;p30"/>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35" name="Google Shape;1435;p30"/>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1436" name="Google Shape;1436;p30"/>
          <p:cNvSpPr/>
          <p:nvPr/>
        </p:nvSpPr>
        <p:spPr>
          <a:xfrm>
            <a:off x="713250" y="1198475"/>
            <a:ext cx="7717500" cy="35931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txBox="1">
            <a:spLocks noGrp="1"/>
          </p:cNvSpPr>
          <p:nvPr>
            <p:ph type="subTitle" idx="1"/>
          </p:nvPr>
        </p:nvSpPr>
        <p:spPr>
          <a:xfrm>
            <a:off x="923119" y="3957975"/>
            <a:ext cx="1791300" cy="51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8" name="Google Shape;1438;p30"/>
          <p:cNvSpPr txBox="1">
            <a:spLocks noGrp="1"/>
          </p:cNvSpPr>
          <p:nvPr>
            <p:ph type="title" hasCustomPrompt="1"/>
          </p:nvPr>
        </p:nvSpPr>
        <p:spPr>
          <a:xfrm>
            <a:off x="923119" y="3052225"/>
            <a:ext cx="17913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39" name="Google Shape;1439;p30"/>
          <p:cNvSpPr txBox="1">
            <a:spLocks noGrp="1"/>
          </p:cNvSpPr>
          <p:nvPr>
            <p:ph type="subTitle" idx="2"/>
          </p:nvPr>
        </p:nvSpPr>
        <p:spPr>
          <a:xfrm>
            <a:off x="2835121" y="3957960"/>
            <a:ext cx="1791300" cy="51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0" name="Google Shape;1440;p30"/>
          <p:cNvSpPr txBox="1">
            <a:spLocks noGrp="1"/>
          </p:cNvSpPr>
          <p:nvPr>
            <p:ph type="title" idx="3" hasCustomPrompt="1"/>
          </p:nvPr>
        </p:nvSpPr>
        <p:spPr>
          <a:xfrm>
            <a:off x="2835121" y="3052225"/>
            <a:ext cx="17913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41" name="Google Shape;1441;p30"/>
          <p:cNvSpPr txBox="1">
            <a:spLocks noGrp="1"/>
          </p:cNvSpPr>
          <p:nvPr>
            <p:ph type="subTitle" idx="4"/>
          </p:nvPr>
        </p:nvSpPr>
        <p:spPr>
          <a:xfrm>
            <a:off x="4747122" y="3957975"/>
            <a:ext cx="1791300" cy="51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2" name="Google Shape;1442;p30"/>
          <p:cNvSpPr txBox="1">
            <a:spLocks noGrp="1"/>
          </p:cNvSpPr>
          <p:nvPr>
            <p:ph type="title" idx="5" hasCustomPrompt="1"/>
          </p:nvPr>
        </p:nvSpPr>
        <p:spPr>
          <a:xfrm>
            <a:off x="4747122" y="3052225"/>
            <a:ext cx="17913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43" name="Google Shape;1443;p30"/>
          <p:cNvSpPr txBox="1">
            <a:spLocks noGrp="1"/>
          </p:cNvSpPr>
          <p:nvPr>
            <p:ph type="subTitle" idx="6"/>
          </p:nvPr>
        </p:nvSpPr>
        <p:spPr>
          <a:xfrm>
            <a:off x="923119" y="3623545"/>
            <a:ext cx="1791300" cy="456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200">
                <a:solidFill>
                  <a:schemeClr val="dk1"/>
                </a:solidFill>
                <a:latin typeface="Jua"/>
                <a:ea typeface="Jua"/>
                <a:cs typeface="Jua"/>
                <a:sym typeface="Jua"/>
              </a:defRPr>
            </a:lvl1pPr>
            <a:lvl2pPr lvl="1" rtl="0">
              <a:spcBef>
                <a:spcPts val="0"/>
              </a:spcBef>
              <a:spcAft>
                <a:spcPts val="0"/>
              </a:spcAft>
              <a:buClr>
                <a:schemeClr val="accent2"/>
              </a:buClr>
              <a:buSzPts val="2400"/>
              <a:buNone/>
              <a:defRPr sz="2400" i="1">
                <a:solidFill>
                  <a:schemeClr val="accent2"/>
                </a:solidFill>
              </a:defRPr>
            </a:lvl2pPr>
            <a:lvl3pPr lvl="2" rtl="0">
              <a:spcBef>
                <a:spcPts val="0"/>
              </a:spcBef>
              <a:spcAft>
                <a:spcPts val="0"/>
              </a:spcAft>
              <a:buClr>
                <a:schemeClr val="accent2"/>
              </a:buClr>
              <a:buSzPts val="2400"/>
              <a:buNone/>
              <a:defRPr sz="2400" i="1">
                <a:solidFill>
                  <a:schemeClr val="accent2"/>
                </a:solidFill>
              </a:defRPr>
            </a:lvl3pPr>
            <a:lvl4pPr lvl="3" rtl="0">
              <a:spcBef>
                <a:spcPts val="0"/>
              </a:spcBef>
              <a:spcAft>
                <a:spcPts val="0"/>
              </a:spcAft>
              <a:buClr>
                <a:schemeClr val="accent2"/>
              </a:buClr>
              <a:buSzPts val="2400"/>
              <a:buNone/>
              <a:defRPr sz="2400" i="1">
                <a:solidFill>
                  <a:schemeClr val="accent2"/>
                </a:solidFill>
              </a:defRPr>
            </a:lvl4pPr>
            <a:lvl5pPr lvl="4" rtl="0">
              <a:spcBef>
                <a:spcPts val="0"/>
              </a:spcBef>
              <a:spcAft>
                <a:spcPts val="0"/>
              </a:spcAft>
              <a:buClr>
                <a:schemeClr val="accent2"/>
              </a:buClr>
              <a:buSzPts val="2400"/>
              <a:buNone/>
              <a:defRPr sz="2400" i="1">
                <a:solidFill>
                  <a:schemeClr val="accent2"/>
                </a:solidFill>
              </a:defRPr>
            </a:lvl5pPr>
            <a:lvl6pPr lvl="5" rtl="0">
              <a:spcBef>
                <a:spcPts val="0"/>
              </a:spcBef>
              <a:spcAft>
                <a:spcPts val="0"/>
              </a:spcAft>
              <a:buClr>
                <a:schemeClr val="accent2"/>
              </a:buClr>
              <a:buSzPts val="2400"/>
              <a:buNone/>
              <a:defRPr sz="2400" i="1">
                <a:solidFill>
                  <a:schemeClr val="accent2"/>
                </a:solidFill>
              </a:defRPr>
            </a:lvl6pPr>
            <a:lvl7pPr lvl="6" rtl="0">
              <a:spcBef>
                <a:spcPts val="0"/>
              </a:spcBef>
              <a:spcAft>
                <a:spcPts val="0"/>
              </a:spcAft>
              <a:buClr>
                <a:schemeClr val="accent2"/>
              </a:buClr>
              <a:buSzPts val="2400"/>
              <a:buNone/>
              <a:defRPr sz="2400" i="1">
                <a:solidFill>
                  <a:schemeClr val="accent2"/>
                </a:solidFill>
              </a:defRPr>
            </a:lvl7pPr>
            <a:lvl8pPr lvl="7" rtl="0">
              <a:spcBef>
                <a:spcPts val="0"/>
              </a:spcBef>
              <a:spcAft>
                <a:spcPts val="0"/>
              </a:spcAft>
              <a:buClr>
                <a:schemeClr val="accent2"/>
              </a:buClr>
              <a:buSzPts val="2400"/>
              <a:buNone/>
              <a:defRPr sz="2400" i="1">
                <a:solidFill>
                  <a:schemeClr val="accent2"/>
                </a:solidFill>
              </a:defRPr>
            </a:lvl8pPr>
            <a:lvl9pPr lvl="8" rtl="0">
              <a:spcBef>
                <a:spcPts val="0"/>
              </a:spcBef>
              <a:spcAft>
                <a:spcPts val="0"/>
              </a:spcAft>
              <a:buClr>
                <a:schemeClr val="accent2"/>
              </a:buClr>
              <a:buSzPts val="2400"/>
              <a:buNone/>
              <a:defRPr sz="2400" i="1">
                <a:solidFill>
                  <a:schemeClr val="accent2"/>
                </a:solidFill>
              </a:defRPr>
            </a:lvl9pPr>
          </a:lstStyle>
          <a:p>
            <a:endParaRPr/>
          </a:p>
        </p:txBody>
      </p:sp>
      <p:sp>
        <p:nvSpPr>
          <p:cNvPr id="1444" name="Google Shape;1444;p30"/>
          <p:cNvSpPr txBox="1">
            <a:spLocks noGrp="1"/>
          </p:cNvSpPr>
          <p:nvPr>
            <p:ph type="subTitle" idx="7"/>
          </p:nvPr>
        </p:nvSpPr>
        <p:spPr>
          <a:xfrm>
            <a:off x="2835121" y="3622722"/>
            <a:ext cx="1791300" cy="456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200">
                <a:solidFill>
                  <a:schemeClr val="dk1"/>
                </a:solidFill>
                <a:latin typeface="Jua"/>
                <a:ea typeface="Jua"/>
                <a:cs typeface="Jua"/>
                <a:sym typeface="Jua"/>
              </a:defRPr>
            </a:lvl1pPr>
            <a:lvl2pPr lvl="1" rtl="0">
              <a:spcBef>
                <a:spcPts val="0"/>
              </a:spcBef>
              <a:spcAft>
                <a:spcPts val="0"/>
              </a:spcAft>
              <a:buClr>
                <a:schemeClr val="accent2"/>
              </a:buClr>
              <a:buSzPts val="2400"/>
              <a:buNone/>
              <a:defRPr sz="2400" i="1">
                <a:solidFill>
                  <a:schemeClr val="accent2"/>
                </a:solidFill>
              </a:defRPr>
            </a:lvl2pPr>
            <a:lvl3pPr lvl="2" rtl="0">
              <a:spcBef>
                <a:spcPts val="0"/>
              </a:spcBef>
              <a:spcAft>
                <a:spcPts val="0"/>
              </a:spcAft>
              <a:buClr>
                <a:schemeClr val="accent2"/>
              </a:buClr>
              <a:buSzPts val="2400"/>
              <a:buNone/>
              <a:defRPr sz="2400" i="1">
                <a:solidFill>
                  <a:schemeClr val="accent2"/>
                </a:solidFill>
              </a:defRPr>
            </a:lvl3pPr>
            <a:lvl4pPr lvl="3" rtl="0">
              <a:spcBef>
                <a:spcPts val="0"/>
              </a:spcBef>
              <a:spcAft>
                <a:spcPts val="0"/>
              </a:spcAft>
              <a:buClr>
                <a:schemeClr val="accent2"/>
              </a:buClr>
              <a:buSzPts val="2400"/>
              <a:buNone/>
              <a:defRPr sz="2400" i="1">
                <a:solidFill>
                  <a:schemeClr val="accent2"/>
                </a:solidFill>
              </a:defRPr>
            </a:lvl4pPr>
            <a:lvl5pPr lvl="4" rtl="0">
              <a:spcBef>
                <a:spcPts val="0"/>
              </a:spcBef>
              <a:spcAft>
                <a:spcPts val="0"/>
              </a:spcAft>
              <a:buClr>
                <a:schemeClr val="accent2"/>
              </a:buClr>
              <a:buSzPts val="2400"/>
              <a:buNone/>
              <a:defRPr sz="2400" i="1">
                <a:solidFill>
                  <a:schemeClr val="accent2"/>
                </a:solidFill>
              </a:defRPr>
            </a:lvl5pPr>
            <a:lvl6pPr lvl="5" rtl="0">
              <a:spcBef>
                <a:spcPts val="0"/>
              </a:spcBef>
              <a:spcAft>
                <a:spcPts val="0"/>
              </a:spcAft>
              <a:buClr>
                <a:schemeClr val="accent2"/>
              </a:buClr>
              <a:buSzPts val="2400"/>
              <a:buNone/>
              <a:defRPr sz="2400" i="1">
                <a:solidFill>
                  <a:schemeClr val="accent2"/>
                </a:solidFill>
              </a:defRPr>
            </a:lvl6pPr>
            <a:lvl7pPr lvl="6" rtl="0">
              <a:spcBef>
                <a:spcPts val="0"/>
              </a:spcBef>
              <a:spcAft>
                <a:spcPts val="0"/>
              </a:spcAft>
              <a:buClr>
                <a:schemeClr val="accent2"/>
              </a:buClr>
              <a:buSzPts val="2400"/>
              <a:buNone/>
              <a:defRPr sz="2400" i="1">
                <a:solidFill>
                  <a:schemeClr val="accent2"/>
                </a:solidFill>
              </a:defRPr>
            </a:lvl7pPr>
            <a:lvl8pPr lvl="7" rtl="0">
              <a:spcBef>
                <a:spcPts val="0"/>
              </a:spcBef>
              <a:spcAft>
                <a:spcPts val="0"/>
              </a:spcAft>
              <a:buClr>
                <a:schemeClr val="accent2"/>
              </a:buClr>
              <a:buSzPts val="2400"/>
              <a:buNone/>
              <a:defRPr sz="2400" i="1">
                <a:solidFill>
                  <a:schemeClr val="accent2"/>
                </a:solidFill>
              </a:defRPr>
            </a:lvl8pPr>
            <a:lvl9pPr lvl="8" rtl="0">
              <a:spcBef>
                <a:spcPts val="0"/>
              </a:spcBef>
              <a:spcAft>
                <a:spcPts val="0"/>
              </a:spcAft>
              <a:buClr>
                <a:schemeClr val="accent2"/>
              </a:buClr>
              <a:buSzPts val="2400"/>
              <a:buNone/>
              <a:defRPr sz="2400" i="1">
                <a:solidFill>
                  <a:schemeClr val="accent2"/>
                </a:solidFill>
              </a:defRPr>
            </a:lvl9pPr>
          </a:lstStyle>
          <a:p>
            <a:endParaRPr/>
          </a:p>
        </p:txBody>
      </p:sp>
      <p:sp>
        <p:nvSpPr>
          <p:cNvPr id="1445" name="Google Shape;1445;p30"/>
          <p:cNvSpPr txBox="1">
            <a:spLocks noGrp="1"/>
          </p:cNvSpPr>
          <p:nvPr>
            <p:ph type="subTitle" idx="8"/>
          </p:nvPr>
        </p:nvSpPr>
        <p:spPr>
          <a:xfrm>
            <a:off x="4747122" y="3623546"/>
            <a:ext cx="1791300" cy="456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200">
                <a:solidFill>
                  <a:schemeClr val="dk1"/>
                </a:solidFill>
                <a:latin typeface="Jua"/>
                <a:ea typeface="Jua"/>
                <a:cs typeface="Jua"/>
                <a:sym typeface="Jua"/>
              </a:defRPr>
            </a:lvl1pPr>
            <a:lvl2pPr lvl="1" rtl="0">
              <a:spcBef>
                <a:spcPts val="0"/>
              </a:spcBef>
              <a:spcAft>
                <a:spcPts val="0"/>
              </a:spcAft>
              <a:buClr>
                <a:schemeClr val="accent2"/>
              </a:buClr>
              <a:buSzPts val="2400"/>
              <a:buNone/>
              <a:defRPr sz="2400" i="1">
                <a:solidFill>
                  <a:schemeClr val="accent2"/>
                </a:solidFill>
              </a:defRPr>
            </a:lvl2pPr>
            <a:lvl3pPr lvl="2" rtl="0">
              <a:spcBef>
                <a:spcPts val="0"/>
              </a:spcBef>
              <a:spcAft>
                <a:spcPts val="0"/>
              </a:spcAft>
              <a:buClr>
                <a:schemeClr val="accent2"/>
              </a:buClr>
              <a:buSzPts val="2400"/>
              <a:buNone/>
              <a:defRPr sz="2400" i="1">
                <a:solidFill>
                  <a:schemeClr val="accent2"/>
                </a:solidFill>
              </a:defRPr>
            </a:lvl3pPr>
            <a:lvl4pPr lvl="3" rtl="0">
              <a:spcBef>
                <a:spcPts val="0"/>
              </a:spcBef>
              <a:spcAft>
                <a:spcPts val="0"/>
              </a:spcAft>
              <a:buClr>
                <a:schemeClr val="accent2"/>
              </a:buClr>
              <a:buSzPts val="2400"/>
              <a:buNone/>
              <a:defRPr sz="2400" i="1">
                <a:solidFill>
                  <a:schemeClr val="accent2"/>
                </a:solidFill>
              </a:defRPr>
            </a:lvl4pPr>
            <a:lvl5pPr lvl="4" rtl="0">
              <a:spcBef>
                <a:spcPts val="0"/>
              </a:spcBef>
              <a:spcAft>
                <a:spcPts val="0"/>
              </a:spcAft>
              <a:buClr>
                <a:schemeClr val="accent2"/>
              </a:buClr>
              <a:buSzPts val="2400"/>
              <a:buNone/>
              <a:defRPr sz="2400" i="1">
                <a:solidFill>
                  <a:schemeClr val="accent2"/>
                </a:solidFill>
              </a:defRPr>
            </a:lvl5pPr>
            <a:lvl6pPr lvl="5" rtl="0">
              <a:spcBef>
                <a:spcPts val="0"/>
              </a:spcBef>
              <a:spcAft>
                <a:spcPts val="0"/>
              </a:spcAft>
              <a:buClr>
                <a:schemeClr val="accent2"/>
              </a:buClr>
              <a:buSzPts val="2400"/>
              <a:buNone/>
              <a:defRPr sz="2400" i="1">
                <a:solidFill>
                  <a:schemeClr val="accent2"/>
                </a:solidFill>
              </a:defRPr>
            </a:lvl6pPr>
            <a:lvl7pPr lvl="6" rtl="0">
              <a:spcBef>
                <a:spcPts val="0"/>
              </a:spcBef>
              <a:spcAft>
                <a:spcPts val="0"/>
              </a:spcAft>
              <a:buClr>
                <a:schemeClr val="accent2"/>
              </a:buClr>
              <a:buSzPts val="2400"/>
              <a:buNone/>
              <a:defRPr sz="2400" i="1">
                <a:solidFill>
                  <a:schemeClr val="accent2"/>
                </a:solidFill>
              </a:defRPr>
            </a:lvl7pPr>
            <a:lvl8pPr lvl="7" rtl="0">
              <a:spcBef>
                <a:spcPts val="0"/>
              </a:spcBef>
              <a:spcAft>
                <a:spcPts val="0"/>
              </a:spcAft>
              <a:buClr>
                <a:schemeClr val="accent2"/>
              </a:buClr>
              <a:buSzPts val="2400"/>
              <a:buNone/>
              <a:defRPr sz="2400" i="1">
                <a:solidFill>
                  <a:schemeClr val="accent2"/>
                </a:solidFill>
              </a:defRPr>
            </a:lvl8pPr>
            <a:lvl9pPr lvl="8" rtl="0">
              <a:spcBef>
                <a:spcPts val="0"/>
              </a:spcBef>
              <a:spcAft>
                <a:spcPts val="0"/>
              </a:spcAft>
              <a:buClr>
                <a:schemeClr val="accent2"/>
              </a:buClr>
              <a:buSzPts val="2400"/>
              <a:buNone/>
              <a:defRPr sz="2400" i="1">
                <a:solidFill>
                  <a:schemeClr val="accent2"/>
                </a:solidFill>
              </a:defRPr>
            </a:lvl9pPr>
          </a:lstStyle>
          <a:p>
            <a:endParaRPr/>
          </a:p>
        </p:txBody>
      </p:sp>
      <p:sp>
        <p:nvSpPr>
          <p:cNvPr id="1446" name="Google Shape;1446;p30"/>
          <p:cNvSpPr txBox="1">
            <a:spLocks noGrp="1"/>
          </p:cNvSpPr>
          <p:nvPr>
            <p:ph type="ctrTitle" idx="9"/>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498"/>
        <p:cNvGrpSpPr/>
        <p:nvPr/>
      </p:nvGrpSpPr>
      <p:grpSpPr>
        <a:xfrm>
          <a:off x="0" y="0"/>
          <a:ext cx="0" cy="0"/>
          <a:chOff x="0" y="0"/>
          <a:chExt cx="0" cy="0"/>
        </a:xfrm>
      </p:grpSpPr>
      <p:grpSp>
        <p:nvGrpSpPr>
          <p:cNvPr id="1499" name="Google Shape;1499;p32"/>
          <p:cNvGrpSpPr/>
          <p:nvPr/>
        </p:nvGrpSpPr>
        <p:grpSpPr>
          <a:xfrm>
            <a:off x="7" y="-38100"/>
            <a:ext cx="9144000" cy="5219700"/>
            <a:chOff x="-43" y="-76200"/>
            <a:chExt cx="9144000" cy="5219700"/>
          </a:xfrm>
        </p:grpSpPr>
        <p:cxnSp>
          <p:nvCxnSpPr>
            <p:cNvPr id="1500" name="Google Shape;1500;p32"/>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1" name="Google Shape;1501;p32"/>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2" name="Google Shape;1502;p32"/>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3" name="Google Shape;1503;p32"/>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4" name="Google Shape;1504;p32"/>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5" name="Google Shape;1505;p32"/>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6" name="Google Shape;1506;p32"/>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7" name="Google Shape;1507;p32"/>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8" name="Google Shape;1508;p32"/>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09" name="Google Shape;1509;p32"/>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0" name="Google Shape;1510;p32"/>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1" name="Google Shape;1511;p32"/>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2" name="Google Shape;1512;p32"/>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2"/>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2"/>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5" name="Google Shape;1515;p32"/>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6" name="Google Shape;1516;p32"/>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7" name="Google Shape;1517;p32"/>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8" name="Google Shape;1518;p32"/>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19" name="Google Shape;1519;p32"/>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0" name="Google Shape;1520;p32"/>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1" name="Google Shape;1521;p32"/>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2" name="Google Shape;1522;p32"/>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3" name="Google Shape;1523;p32"/>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4" name="Google Shape;1524;p32"/>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5" name="Google Shape;1525;p32"/>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6" name="Google Shape;1526;p32"/>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7" name="Google Shape;1527;p32"/>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8" name="Google Shape;1528;p32"/>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29" name="Google Shape;1529;p32"/>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530" name="Google Shape;1530;p32"/>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1" name="Google Shape;1531;p32"/>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2" name="Google Shape;1532;p32"/>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3" name="Google Shape;1533;p32"/>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4" name="Google Shape;1534;p32"/>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5" name="Google Shape;1535;p32"/>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6" name="Google Shape;1536;p32"/>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7" name="Google Shape;1537;p32"/>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8" name="Google Shape;1538;p32"/>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39" name="Google Shape;1539;p32"/>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40" name="Google Shape;1540;p32"/>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41" name="Google Shape;1541;p32"/>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42" name="Google Shape;1542;p32"/>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43" name="Google Shape;1543;p32"/>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44" name="Google Shape;1544;p32"/>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45" name="Google Shape;1545;p32"/>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1546" name="Google Shape;1546;p32"/>
          <p:cNvSpPr/>
          <p:nvPr/>
        </p:nvSpPr>
        <p:spPr>
          <a:xfrm>
            <a:off x="715625" y="543200"/>
            <a:ext cx="7718100" cy="25302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32"/>
          <p:cNvGrpSpPr/>
          <p:nvPr/>
        </p:nvGrpSpPr>
        <p:grpSpPr>
          <a:xfrm>
            <a:off x="879258" y="402095"/>
            <a:ext cx="7385477" cy="511271"/>
            <a:chOff x="784421" y="402095"/>
            <a:chExt cx="7385477" cy="511271"/>
          </a:xfrm>
        </p:grpSpPr>
        <p:grpSp>
          <p:nvGrpSpPr>
            <p:cNvPr id="1548" name="Google Shape;1548;p32"/>
            <p:cNvGrpSpPr/>
            <p:nvPr/>
          </p:nvGrpSpPr>
          <p:grpSpPr>
            <a:xfrm>
              <a:off x="784421" y="402095"/>
              <a:ext cx="325269" cy="511271"/>
              <a:chOff x="1471100" y="1593200"/>
              <a:chExt cx="235600" cy="370325"/>
            </a:xfrm>
          </p:grpSpPr>
          <p:sp>
            <p:nvSpPr>
              <p:cNvPr id="1549" name="Google Shape;1549;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2"/>
            <p:cNvGrpSpPr/>
            <p:nvPr/>
          </p:nvGrpSpPr>
          <p:grpSpPr>
            <a:xfrm>
              <a:off x="1288721" y="402095"/>
              <a:ext cx="325269" cy="511271"/>
              <a:chOff x="1471100" y="1593200"/>
              <a:chExt cx="235600" cy="370325"/>
            </a:xfrm>
          </p:grpSpPr>
          <p:sp>
            <p:nvSpPr>
              <p:cNvPr id="1553" name="Google Shape;1553;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2"/>
            <p:cNvGrpSpPr/>
            <p:nvPr/>
          </p:nvGrpSpPr>
          <p:grpSpPr>
            <a:xfrm>
              <a:off x="1793022" y="402095"/>
              <a:ext cx="325269" cy="511271"/>
              <a:chOff x="1471100" y="1593200"/>
              <a:chExt cx="235600" cy="370325"/>
            </a:xfrm>
          </p:grpSpPr>
          <p:sp>
            <p:nvSpPr>
              <p:cNvPr id="1557" name="Google Shape;1557;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2"/>
            <p:cNvGrpSpPr/>
            <p:nvPr/>
          </p:nvGrpSpPr>
          <p:grpSpPr>
            <a:xfrm>
              <a:off x="2297323" y="402095"/>
              <a:ext cx="325269" cy="511271"/>
              <a:chOff x="1471100" y="1593200"/>
              <a:chExt cx="235600" cy="370325"/>
            </a:xfrm>
          </p:grpSpPr>
          <p:sp>
            <p:nvSpPr>
              <p:cNvPr id="1561" name="Google Shape;1561;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32"/>
            <p:cNvGrpSpPr/>
            <p:nvPr/>
          </p:nvGrpSpPr>
          <p:grpSpPr>
            <a:xfrm>
              <a:off x="2801624" y="402095"/>
              <a:ext cx="325269" cy="511271"/>
              <a:chOff x="1471100" y="1593200"/>
              <a:chExt cx="235600" cy="370325"/>
            </a:xfrm>
          </p:grpSpPr>
          <p:sp>
            <p:nvSpPr>
              <p:cNvPr id="1565" name="Google Shape;1565;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32"/>
            <p:cNvGrpSpPr/>
            <p:nvPr/>
          </p:nvGrpSpPr>
          <p:grpSpPr>
            <a:xfrm>
              <a:off x="3305925" y="402095"/>
              <a:ext cx="325269" cy="511271"/>
              <a:chOff x="1471100" y="1593200"/>
              <a:chExt cx="235600" cy="370325"/>
            </a:xfrm>
          </p:grpSpPr>
          <p:sp>
            <p:nvSpPr>
              <p:cNvPr id="1569" name="Google Shape;1569;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32"/>
            <p:cNvGrpSpPr/>
            <p:nvPr/>
          </p:nvGrpSpPr>
          <p:grpSpPr>
            <a:xfrm>
              <a:off x="3810225" y="402095"/>
              <a:ext cx="325269" cy="511271"/>
              <a:chOff x="1471100" y="1593200"/>
              <a:chExt cx="235600" cy="370325"/>
            </a:xfrm>
          </p:grpSpPr>
          <p:sp>
            <p:nvSpPr>
              <p:cNvPr id="1573" name="Google Shape;1573;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6" name="Google Shape;1576;p32"/>
            <p:cNvGrpSpPr/>
            <p:nvPr/>
          </p:nvGrpSpPr>
          <p:grpSpPr>
            <a:xfrm>
              <a:off x="4314526" y="402095"/>
              <a:ext cx="325269" cy="511271"/>
              <a:chOff x="1471100" y="1593200"/>
              <a:chExt cx="235600" cy="370325"/>
            </a:xfrm>
          </p:grpSpPr>
          <p:sp>
            <p:nvSpPr>
              <p:cNvPr id="1577" name="Google Shape;1577;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2"/>
            <p:cNvGrpSpPr/>
            <p:nvPr/>
          </p:nvGrpSpPr>
          <p:grpSpPr>
            <a:xfrm>
              <a:off x="4818827" y="402095"/>
              <a:ext cx="325269" cy="511271"/>
              <a:chOff x="1471100" y="1593200"/>
              <a:chExt cx="235600" cy="370325"/>
            </a:xfrm>
          </p:grpSpPr>
          <p:sp>
            <p:nvSpPr>
              <p:cNvPr id="1581" name="Google Shape;1581;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32"/>
            <p:cNvGrpSpPr/>
            <p:nvPr/>
          </p:nvGrpSpPr>
          <p:grpSpPr>
            <a:xfrm>
              <a:off x="5323128" y="402095"/>
              <a:ext cx="325269" cy="511271"/>
              <a:chOff x="1471100" y="1593200"/>
              <a:chExt cx="235600" cy="370325"/>
            </a:xfrm>
          </p:grpSpPr>
          <p:sp>
            <p:nvSpPr>
              <p:cNvPr id="1585" name="Google Shape;1585;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32"/>
            <p:cNvGrpSpPr/>
            <p:nvPr/>
          </p:nvGrpSpPr>
          <p:grpSpPr>
            <a:xfrm>
              <a:off x="5827429" y="402095"/>
              <a:ext cx="325269" cy="511271"/>
              <a:chOff x="1471100" y="1593200"/>
              <a:chExt cx="235600" cy="370325"/>
            </a:xfrm>
          </p:grpSpPr>
          <p:sp>
            <p:nvSpPr>
              <p:cNvPr id="1589" name="Google Shape;1589;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32"/>
            <p:cNvGrpSpPr/>
            <p:nvPr/>
          </p:nvGrpSpPr>
          <p:grpSpPr>
            <a:xfrm>
              <a:off x="6331729" y="402095"/>
              <a:ext cx="325269" cy="511271"/>
              <a:chOff x="1471100" y="1593200"/>
              <a:chExt cx="235600" cy="370325"/>
            </a:xfrm>
          </p:grpSpPr>
          <p:sp>
            <p:nvSpPr>
              <p:cNvPr id="1593" name="Google Shape;1593;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2"/>
            <p:cNvGrpSpPr/>
            <p:nvPr/>
          </p:nvGrpSpPr>
          <p:grpSpPr>
            <a:xfrm>
              <a:off x="6836029" y="402095"/>
              <a:ext cx="325269" cy="511271"/>
              <a:chOff x="1471100" y="1593200"/>
              <a:chExt cx="235600" cy="370325"/>
            </a:xfrm>
          </p:grpSpPr>
          <p:sp>
            <p:nvSpPr>
              <p:cNvPr id="1597" name="Google Shape;1597;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0" name="Google Shape;1600;p32"/>
            <p:cNvGrpSpPr/>
            <p:nvPr/>
          </p:nvGrpSpPr>
          <p:grpSpPr>
            <a:xfrm>
              <a:off x="7340329" y="402095"/>
              <a:ext cx="325269" cy="511271"/>
              <a:chOff x="1471100" y="1593200"/>
              <a:chExt cx="235600" cy="370325"/>
            </a:xfrm>
          </p:grpSpPr>
          <p:sp>
            <p:nvSpPr>
              <p:cNvPr id="1601" name="Google Shape;1601;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32"/>
            <p:cNvGrpSpPr/>
            <p:nvPr/>
          </p:nvGrpSpPr>
          <p:grpSpPr>
            <a:xfrm>
              <a:off x="7844629" y="402095"/>
              <a:ext cx="325269" cy="511271"/>
              <a:chOff x="1471100" y="1593200"/>
              <a:chExt cx="235600" cy="370325"/>
            </a:xfrm>
          </p:grpSpPr>
          <p:sp>
            <p:nvSpPr>
              <p:cNvPr id="1605" name="Google Shape;1605;p32"/>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8" name="Google Shape;1608;p32"/>
          <p:cNvSpPr/>
          <p:nvPr/>
        </p:nvSpPr>
        <p:spPr>
          <a:xfrm>
            <a:off x="715625" y="3406900"/>
            <a:ext cx="3073800" cy="13656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4399950" y="3406900"/>
            <a:ext cx="4033800" cy="136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4031919" y="3569172"/>
            <a:ext cx="531539" cy="1041063"/>
            <a:chOff x="4031919" y="3569172"/>
            <a:chExt cx="531539" cy="1041063"/>
          </a:xfrm>
        </p:grpSpPr>
        <p:grpSp>
          <p:nvGrpSpPr>
            <p:cNvPr id="1611" name="Google Shape;1611;p32"/>
            <p:cNvGrpSpPr/>
            <p:nvPr/>
          </p:nvGrpSpPr>
          <p:grpSpPr>
            <a:xfrm>
              <a:off x="4031919" y="3569172"/>
              <a:ext cx="531539" cy="155710"/>
              <a:chOff x="1780525" y="2859350"/>
              <a:chExt cx="387250" cy="113450"/>
            </a:xfrm>
          </p:grpSpPr>
          <p:sp>
            <p:nvSpPr>
              <p:cNvPr id="1612" name="Google Shape;1612;p3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32"/>
            <p:cNvGrpSpPr/>
            <p:nvPr/>
          </p:nvGrpSpPr>
          <p:grpSpPr>
            <a:xfrm>
              <a:off x="4031919" y="3864286"/>
              <a:ext cx="531539" cy="155710"/>
              <a:chOff x="1780525" y="2859350"/>
              <a:chExt cx="387250" cy="113450"/>
            </a:xfrm>
          </p:grpSpPr>
          <p:sp>
            <p:nvSpPr>
              <p:cNvPr id="1616" name="Google Shape;1616;p3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2"/>
            <p:cNvGrpSpPr/>
            <p:nvPr/>
          </p:nvGrpSpPr>
          <p:grpSpPr>
            <a:xfrm>
              <a:off x="4031919" y="4159400"/>
              <a:ext cx="531539" cy="155710"/>
              <a:chOff x="1780525" y="2859350"/>
              <a:chExt cx="387250" cy="113450"/>
            </a:xfrm>
          </p:grpSpPr>
          <p:sp>
            <p:nvSpPr>
              <p:cNvPr id="1620" name="Google Shape;1620;p3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3" name="Google Shape;1623;p32"/>
            <p:cNvGrpSpPr/>
            <p:nvPr/>
          </p:nvGrpSpPr>
          <p:grpSpPr>
            <a:xfrm>
              <a:off x="4031919" y="4454525"/>
              <a:ext cx="531539" cy="155710"/>
              <a:chOff x="1780525" y="2859350"/>
              <a:chExt cx="387250" cy="113450"/>
            </a:xfrm>
          </p:grpSpPr>
          <p:sp>
            <p:nvSpPr>
              <p:cNvPr id="1624" name="Google Shape;1624;p3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1627"/>
        <p:cNvGrpSpPr/>
        <p:nvPr/>
      </p:nvGrpSpPr>
      <p:grpSpPr>
        <a:xfrm>
          <a:off x="0" y="0"/>
          <a:ext cx="0" cy="0"/>
          <a:chOff x="0" y="0"/>
          <a:chExt cx="0" cy="0"/>
        </a:xfrm>
      </p:grpSpPr>
      <p:grpSp>
        <p:nvGrpSpPr>
          <p:cNvPr id="1628" name="Google Shape;1628;p33"/>
          <p:cNvGrpSpPr/>
          <p:nvPr/>
        </p:nvGrpSpPr>
        <p:grpSpPr>
          <a:xfrm>
            <a:off x="7" y="-38100"/>
            <a:ext cx="9144000" cy="5219700"/>
            <a:chOff x="-43" y="-76200"/>
            <a:chExt cx="9144000" cy="5219700"/>
          </a:xfrm>
        </p:grpSpPr>
        <p:cxnSp>
          <p:nvCxnSpPr>
            <p:cNvPr id="1629" name="Google Shape;1629;p33"/>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0" name="Google Shape;1630;p33"/>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1" name="Google Shape;1631;p33"/>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2" name="Google Shape;1632;p33"/>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3" name="Google Shape;1633;p33"/>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4" name="Google Shape;1634;p33"/>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5" name="Google Shape;1635;p33"/>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6" name="Google Shape;1636;p33"/>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7" name="Google Shape;1637;p33"/>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8" name="Google Shape;1638;p33"/>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9" name="Google Shape;1639;p33"/>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0" name="Google Shape;1640;p33"/>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1" name="Google Shape;1641;p33"/>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2" name="Google Shape;1642;p33"/>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3" name="Google Shape;1643;p33"/>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4" name="Google Shape;1644;p33"/>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5" name="Google Shape;1645;p33"/>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6" name="Google Shape;1646;p33"/>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7" name="Google Shape;1647;p33"/>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8" name="Google Shape;1648;p33"/>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9" name="Google Shape;1649;p33"/>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0" name="Google Shape;1650;p33"/>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1" name="Google Shape;1651;p33"/>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2" name="Google Shape;1652;p33"/>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3" name="Google Shape;1653;p33"/>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4" name="Google Shape;1654;p33"/>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5" name="Google Shape;1655;p33"/>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6" name="Google Shape;1656;p33"/>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7" name="Google Shape;1657;p33"/>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8" name="Google Shape;1658;p33"/>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9" name="Google Shape;1659;p33"/>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0" name="Google Shape;1660;p33"/>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1" name="Google Shape;1661;p33"/>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2" name="Google Shape;1662;p33"/>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3" name="Google Shape;1663;p33"/>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4" name="Google Shape;1664;p33"/>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5" name="Google Shape;1665;p33"/>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6" name="Google Shape;1666;p33"/>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7" name="Google Shape;1667;p33"/>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8" name="Google Shape;1668;p33"/>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69" name="Google Shape;1669;p33"/>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70" name="Google Shape;1670;p33"/>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71" name="Google Shape;1671;p33"/>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72" name="Google Shape;1672;p33"/>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73" name="Google Shape;1673;p33"/>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74" name="Google Shape;1674;p33"/>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1675" name="Google Shape;1675;p33"/>
          <p:cNvSpPr/>
          <p:nvPr/>
        </p:nvSpPr>
        <p:spPr>
          <a:xfrm>
            <a:off x="715625" y="543200"/>
            <a:ext cx="1862100" cy="31137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5939225" y="2898150"/>
            <a:ext cx="2494500" cy="17574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grpSp>
        <p:nvGrpSpPr>
          <p:cNvPr id="59" name="Google Shape;59;p3"/>
          <p:cNvGrpSpPr/>
          <p:nvPr/>
        </p:nvGrpSpPr>
        <p:grpSpPr>
          <a:xfrm>
            <a:off x="7" y="-38100"/>
            <a:ext cx="9144000" cy="5219700"/>
            <a:chOff x="-43" y="-76200"/>
            <a:chExt cx="9144000" cy="5219700"/>
          </a:xfrm>
        </p:grpSpPr>
        <p:cxnSp>
          <p:nvCxnSpPr>
            <p:cNvPr id="60" name="Google Shape;60;p3"/>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3"/>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3"/>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3"/>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3"/>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3"/>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3"/>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3"/>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3"/>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3"/>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3"/>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3"/>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3"/>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3"/>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3"/>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3"/>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3"/>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7" name="Google Shape;77;p3"/>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8" name="Google Shape;78;p3"/>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79" name="Google Shape;79;p3"/>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0" name="Google Shape;80;p3"/>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1" name="Google Shape;81;p3"/>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2" name="Google Shape;82;p3"/>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3" name="Google Shape;83;p3"/>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4" name="Google Shape;84;p3"/>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5" name="Google Shape;85;p3"/>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6" name="Google Shape;86;p3"/>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7" name="Google Shape;87;p3"/>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8" name="Google Shape;88;p3"/>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89" name="Google Shape;89;p3"/>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90" name="Google Shape;90;p3"/>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 name="Google Shape;91;p3"/>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2" name="Google Shape;92;p3"/>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3" name="Google Shape;93;p3"/>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4" name="Google Shape;94;p3"/>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5" name="Google Shape;95;p3"/>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6" name="Google Shape;96;p3"/>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7" name="Google Shape;97;p3"/>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2" name="Google Shape;102;p3"/>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3" name="Google Shape;103;p3"/>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106" name="Google Shape;106;p3"/>
          <p:cNvSpPr txBox="1">
            <a:spLocks noGrp="1"/>
          </p:cNvSpPr>
          <p:nvPr>
            <p:ph type="title"/>
          </p:nvPr>
        </p:nvSpPr>
        <p:spPr>
          <a:xfrm>
            <a:off x="3025500" y="1221263"/>
            <a:ext cx="4711500" cy="864600"/>
          </a:xfrm>
          <a:prstGeom prst="rect">
            <a:avLst/>
          </a:prstGeom>
          <a:noFill/>
        </p:spPr>
        <p:txBody>
          <a:bodyPr spcFirstLastPara="1" wrap="square" lIns="91425" tIns="91425" rIns="91425" bIns="91425" anchor="ctr" anchorCtr="0">
            <a:noAutofit/>
          </a:bodyPr>
          <a:lstStyle>
            <a:lvl1pPr lvl="0">
              <a:lnSpc>
                <a:spcPct val="115000"/>
              </a:lnSpc>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ubTitle" idx="1"/>
          </p:nvPr>
        </p:nvSpPr>
        <p:spPr>
          <a:xfrm>
            <a:off x="3025500" y="2203838"/>
            <a:ext cx="4711500" cy="447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 name="Google Shape;108;p3"/>
          <p:cNvSpPr txBox="1">
            <a:spLocks noGrp="1"/>
          </p:cNvSpPr>
          <p:nvPr>
            <p:ph type="title" idx="2" hasCustomPrompt="1"/>
          </p:nvPr>
        </p:nvSpPr>
        <p:spPr>
          <a:xfrm>
            <a:off x="1407000" y="1253400"/>
            <a:ext cx="1436100" cy="1365600"/>
          </a:xfrm>
          <a:prstGeom prst="rect">
            <a:avLst/>
          </a:prstGeom>
          <a:solidFill>
            <a:schemeClr val="accent1"/>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Font typeface="Poppins"/>
              <a:buNone/>
              <a:defRPr sz="5500"/>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0"/>
        <p:cNvGrpSpPr/>
        <p:nvPr/>
      </p:nvGrpSpPr>
      <p:grpSpPr>
        <a:xfrm>
          <a:off x="0" y="0"/>
          <a:ext cx="0" cy="0"/>
          <a:chOff x="0" y="0"/>
          <a:chExt cx="0" cy="0"/>
        </a:xfrm>
      </p:grpSpPr>
      <p:grpSp>
        <p:nvGrpSpPr>
          <p:cNvPr id="161" name="Google Shape;161;p5"/>
          <p:cNvGrpSpPr/>
          <p:nvPr/>
        </p:nvGrpSpPr>
        <p:grpSpPr>
          <a:xfrm>
            <a:off x="7" y="-38100"/>
            <a:ext cx="9144000" cy="5219700"/>
            <a:chOff x="-43" y="-76200"/>
            <a:chExt cx="9144000" cy="5219700"/>
          </a:xfrm>
        </p:grpSpPr>
        <p:cxnSp>
          <p:nvCxnSpPr>
            <p:cNvPr id="162" name="Google Shape;162;p5"/>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5"/>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5"/>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5"/>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5"/>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5"/>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5"/>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5"/>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5"/>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5"/>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5"/>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5"/>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5"/>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5"/>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5"/>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5"/>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5"/>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5"/>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5"/>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5"/>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5"/>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5"/>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5"/>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5"/>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5"/>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5"/>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5"/>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5"/>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5"/>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5"/>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5"/>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5"/>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5"/>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5"/>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5"/>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5"/>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5"/>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5"/>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5"/>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5"/>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5"/>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5"/>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5"/>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5"/>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 name="Google Shape;206;p5"/>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7" name="Google Shape;207;p5"/>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208" name="Google Shape;208;p5"/>
          <p:cNvSpPr/>
          <p:nvPr/>
        </p:nvSpPr>
        <p:spPr>
          <a:xfrm>
            <a:off x="713250" y="1198475"/>
            <a:ext cx="7717500" cy="3593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subTitle" idx="1"/>
          </p:nvPr>
        </p:nvSpPr>
        <p:spPr>
          <a:xfrm>
            <a:off x="3096975" y="3325624"/>
            <a:ext cx="2380200" cy="9441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0" name="Google Shape;210;p5"/>
          <p:cNvSpPr txBox="1">
            <a:spLocks noGrp="1"/>
          </p:cNvSpPr>
          <p:nvPr>
            <p:ph type="subTitle" idx="2"/>
          </p:nvPr>
        </p:nvSpPr>
        <p:spPr>
          <a:xfrm>
            <a:off x="5713975" y="3325624"/>
            <a:ext cx="2380200" cy="94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1" name="Google Shape;211;p5"/>
          <p:cNvSpPr txBox="1">
            <a:spLocks noGrp="1"/>
          </p:cNvSpPr>
          <p:nvPr>
            <p:ph type="subTitle" idx="3"/>
          </p:nvPr>
        </p:nvSpPr>
        <p:spPr>
          <a:xfrm>
            <a:off x="3096996" y="2845913"/>
            <a:ext cx="2380200" cy="479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Poppins"/>
              <a:buNone/>
              <a:defRPr sz="2200">
                <a:latin typeface="Jua"/>
                <a:ea typeface="Jua"/>
                <a:cs typeface="Jua"/>
                <a:sym typeface="Jua"/>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0"/>
              </a:spcBef>
              <a:spcAft>
                <a:spcPts val="0"/>
              </a:spcAft>
              <a:buSzPts val="1800"/>
              <a:buFont typeface="Poppins"/>
              <a:buNone/>
              <a:defRPr sz="1800" b="1">
                <a:latin typeface="Poppins"/>
                <a:ea typeface="Poppins"/>
                <a:cs typeface="Poppins"/>
                <a:sym typeface="Poppins"/>
              </a:defRPr>
            </a:lvl3pPr>
            <a:lvl4pPr lvl="3" algn="ctr" rtl="0">
              <a:spcBef>
                <a:spcPts val="0"/>
              </a:spcBef>
              <a:spcAft>
                <a:spcPts val="0"/>
              </a:spcAft>
              <a:buSzPts val="1800"/>
              <a:buFont typeface="Poppins"/>
              <a:buNone/>
              <a:defRPr sz="1800" b="1">
                <a:latin typeface="Poppins"/>
                <a:ea typeface="Poppins"/>
                <a:cs typeface="Poppins"/>
                <a:sym typeface="Poppins"/>
              </a:defRPr>
            </a:lvl4pPr>
            <a:lvl5pPr lvl="4" algn="ctr" rtl="0">
              <a:spcBef>
                <a:spcPts val="0"/>
              </a:spcBef>
              <a:spcAft>
                <a:spcPts val="0"/>
              </a:spcAft>
              <a:buSzPts val="1800"/>
              <a:buFont typeface="Poppins"/>
              <a:buNone/>
              <a:defRPr sz="1800" b="1">
                <a:latin typeface="Poppins"/>
                <a:ea typeface="Poppins"/>
                <a:cs typeface="Poppins"/>
                <a:sym typeface="Poppins"/>
              </a:defRPr>
            </a:lvl5pPr>
            <a:lvl6pPr lvl="5" algn="ctr" rtl="0">
              <a:spcBef>
                <a:spcPts val="0"/>
              </a:spcBef>
              <a:spcAft>
                <a:spcPts val="0"/>
              </a:spcAft>
              <a:buSzPts val="1800"/>
              <a:buFont typeface="Poppins"/>
              <a:buNone/>
              <a:defRPr sz="1800" b="1">
                <a:latin typeface="Poppins"/>
                <a:ea typeface="Poppins"/>
                <a:cs typeface="Poppins"/>
                <a:sym typeface="Poppins"/>
              </a:defRPr>
            </a:lvl6pPr>
            <a:lvl7pPr lvl="6" algn="ctr" rtl="0">
              <a:spcBef>
                <a:spcPts val="0"/>
              </a:spcBef>
              <a:spcAft>
                <a:spcPts val="0"/>
              </a:spcAft>
              <a:buSzPts val="1800"/>
              <a:buFont typeface="Poppins"/>
              <a:buNone/>
              <a:defRPr sz="1800" b="1">
                <a:latin typeface="Poppins"/>
                <a:ea typeface="Poppins"/>
                <a:cs typeface="Poppins"/>
                <a:sym typeface="Poppins"/>
              </a:defRPr>
            </a:lvl7pPr>
            <a:lvl8pPr lvl="7" algn="ctr" rtl="0">
              <a:spcBef>
                <a:spcPts val="0"/>
              </a:spcBef>
              <a:spcAft>
                <a:spcPts val="0"/>
              </a:spcAft>
              <a:buSzPts val="1800"/>
              <a:buFont typeface="Poppins"/>
              <a:buNone/>
              <a:defRPr sz="1800" b="1">
                <a:latin typeface="Poppins"/>
                <a:ea typeface="Poppins"/>
                <a:cs typeface="Poppins"/>
                <a:sym typeface="Poppins"/>
              </a:defRPr>
            </a:lvl8pPr>
            <a:lvl9pPr lvl="8" algn="ctr" rtl="0">
              <a:spcBef>
                <a:spcPts val="0"/>
              </a:spcBef>
              <a:spcAft>
                <a:spcPts val="0"/>
              </a:spcAft>
              <a:buSzPts val="1800"/>
              <a:buFont typeface="Poppins"/>
              <a:buNone/>
              <a:defRPr sz="1800" b="1">
                <a:latin typeface="Poppins"/>
                <a:ea typeface="Poppins"/>
                <a:cs typeface="Poppins"/>
                <a:sym typeface="Poppins"/>
              </a:defRPr>
            </a:lvl9pPr>
          </a:lstStyle>
          <a:p>
            <a:endParaRPr/>
          </a:p>
        </p:txBody>
      </p:sp>
      <p:sp>
        <p:nvSpPr>
          <p:cNvPr id="212" name="Google Shape;212;p5"/>
          <p:cNvSpPr txBox="1">
            <a:spLocks noGrp="1"/>
          </p:cNvSpPr>
          <p:nvPr>
            <p:ph type="subTitle" idx="4"/>
          </p:nvPr>
        </p:nvSpPr>
        <p:spPr>
          <a:xfrm>
            <a:off x="5713976" y="2845913"/>
            <a:ext cx="2380200" cy="479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Poppins"/>
              <a:buNone/>
              <a:defRPr sz="2200">
                <a:latin typeface="Jua"/>
                <a:ea typeface="Jua"/>
                <a:cs typeface="Jua"/>
                <a:sym typeface="Jua"/>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0"/>
              </a:spcBef>
              <a:spcAft>
                <a:spcPts val="0"/>
              </a:spcAft>
              <a:buSzPts val="1800"/>
              <a:buFont typeface="Poppins"/>
              <a:buNone/>
              <a:defRPr sz="1800" b="1">
                <a:latin typeface="Poppins"/>
                <a:ea typeface="Poppins"/>
                <a:cs typeface="Poppins"/>
                <a:sym typeface="Poppins"/>
              </a:defRPr>
            </a:lvl3pPr>
            <a:lvl4pPr lvl="3" algn="ctr" rtl="0">
              <a:spcBef>
                <a:spcPts val="0"/>
              </a:spcBef>
              <a:spcAft>
                <a:spcPts val="0"/>
              </a:spcAft>
              <a:buSzPts val="1800"/>
              <a:buFont typeface="Poppins"/>
              <a:buNone/>
              <a:defRPr sz="1800" b="1">
                <a:latin typeface="Poppins"/>
                <a:ea typeface="Poppins"/>
                <a:cs typeface="Poppins"/>
                <a:sym typeface="Poppins"/>
              </a:defRPr>
            </a:lvl4pPr>
            <a:lvl5pPr lvl="4" algn="ctr" rtl="0">
              <a:spcBef>
                <a:spcPts val="0"/>
              </a:spcBef>
              <a:spcAft>
                <a:spcPts val="0"/>
              </a:spcAft>
              <a:buSzPts val="1800"/>
              <a:buFont typeface="Poppins"/>
              <a:buNone/>
              <a:defRPr sz="1800" b="1">
                <a:latin typeface="Poppins"/>
                <a:ea typeface="Poppins"/>
                <a:cs typeface="Poppins"/>
                <a:sym typeface="Poppins"/>
              </a:defRPr>
            </a:lvl5pPr>
            <a:lvl6pPr lvl="5" algn="ctr" rtl="0">
              <a:spcBef>
                <a:spcPts val="0"/>
              </a:spcBef>
              <a:spcAft>
                <a:spcPts val="0"/>
              </a:spcAft>
              <a:buSzPts val="1800"/>
              <a:buFont typeface="Poppins"/>
              <a:buNone/>
              <a:defRPr sz="1800" b="1">
                <a:latin typeface="Poppins"/>
                <a:ea typeface="Poppins"/>
                <a:cs typeface="Poppins"/>
                <a:sym typeface="Poppins"/>
              </a:defRPr>
            </a:lvl6pPr>
            <a:lvl7pPr lvl="6" algn="ctr" rtl="0">
              <a:spcBef>
                <a:spcPts val="0"/>
              </a:spcBef>
              <a:spcAft>
                <a:spcPts val="0"/>
              </a:spcAft>
              <a:buSzPts val="1800"/>
              <a:buFont typeface="Poppins"/>
              <a:buNone/>
              <a:defRPr sz="1800" b="1">
                <a:latin typeface="Poppins"/>
                <a:ea typeface="Poppins"/>
                <a:cs typeface="Poppins"/>
                <a:sym typeface="Poppins"/>
              </a:defRPr>
            </a:lvl7pPr>
            <a:lvl8pPr lvl="7" algn="ctr" rtl="0">
              <a:spcBef>
                <a:spcPts val="0"/>
              </a:spcBef>
              <a:spcAft>
                <a:spcPts val="0"/>
              </a:spcAft>
              <a:buSzPts val="1800"/>
              <a:buFont typeface="Poppins"/>
              <a:buNone/>
              <a:defRPr sz="1800" b="1">
                <a:latin typeface="Poppins"/>
                <a:ea typeface="Poppins"/>
                <a:cs typeface="Poppins"/>
                <a:sym typeface="Poppins"/>
              </a:defRPr>
            </a:lvl8pPr>
            <a:lvl9pPr lvl="8" algn="ctr" rtl="0">
              <a:spcBef>
                <a:spcPts val="0"/>
              </a:spcBef>
              <a:spcAft>
                <a:spcPts val="0"/>
              </a:spcAft>
              <a:buSzPts val="1800"/>
              <a:buFont typeface="Poppins"/>
              <a:buNone/>
              <a:defRPr sz="1800" b="1">
                <a:latin typeface="Poppins"/>
                <a:ea typeface="Poppins"/>
                <a:cs typeface="Poppins"/>
                <a:sym typeface="Poppins"/>
              </a:defRPr>
            </a:lvl9pPr>
          </a:lstStyle>
          <a:p>
            <a:endParaRPr/>
          </a:p>
        </p:txBody>
      </p:sp>
      <p:sp>
        <p:nvSpPr>
          <p:cNvPr id="213" name="Google Shape;213;p5"/>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grpSp>
        <p:nvGrpSpPr>
          <p:cNvPr id="215" name="Google Shape;215;p6"/>
          <p:cNvGrpSpPr/>
          <p:nvPr/>
        </p:nvGrpSpPr>
        <p:grpSpPr>
          <a:xfrm>
            <a:off x="7" y="-38100"/>
            <a:ext cx="9144000" cy="5219700"/>
            <a:chOff x="-43" y="-76200"/>
            <a:chExt cx="9144000" cy="5219700"/>
          </a:xfrm>
        </p:grpSpPr>
        <p:cxnSp>
          <p:nvCxnSpPr>
            <p:cNvPr id="216" name="Google Shape;216;p6"/>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17" name="Google Shape;217;p6"/>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6"/>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6"/>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6"/>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6"/>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6"/>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p6"/>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4" name="Google Shape;224;p6"/>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p6"/>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6" name="Google Shape;226;p6"/>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7" name="Google Shape;227;p6"/>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8" name="Google Shape;228;p6"/>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29" name="Google Shape;229;p6"/>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0" name="Google Shape;230;p6"/>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1" name="Google Shape;231;p6"/>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p6"/>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p6"/>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6"/>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6"/>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6" name="Google Shape;236;p6"/>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p6"/>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p6"/>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39" name="Google Shape;239;p6"/>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0" name="Google Shape;240;p6"/>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1" name="Google Shape;241;p6"/>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p6"/>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3" name="Google Shape;243;p6"/>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6"/>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5" name="Google Shape;245;p6"/>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246" name="Google Shape;246;p6"/>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7" name="Google Shape;247;p6"/>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8" name="Google Shape;248;p6"/>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6"/>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0" name="Google Shape;250;p6"/>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1" name="Google Shape;251;p6"/>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2" name="Google Shape;252;p6"/>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3" name="Google Shape;253;p6"/>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6"/>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6"/>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6"/>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6"/>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8" name="Google Shape;258;p6"/>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6"/>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6"/>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6"/>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262" name="Google Shape;262;p6"/>
          <p:cNvSpPr/>
          <p:nvPr/>
        </p:nvSpPr>
        <p:spPr>
          <a:xfrm>
            <a:off x="713250" y="1198475"/>
            <a:ext cx="7717500" cy="3593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txBox="1">
            <a:spLocks noGrp="1"/>
          </p:cNvSpPr>
          <p:nvPr>
            <p:ph type="ctrTitle"/>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4"/>
        <p:cNvGrpSpPr/>
        <p:nvPr/>
      </p:nvGrpSpPr>
      <p:grpSpPr>
        <a:xfrm>
          <a:off x="0" y="0"/>
          <a:ext cx="0" cy="0"/>
          <a:chOff x="0" y="0"/>
          <a:chExt cx="0" cy="0"/>
        </a:xfrm>
      </p:grpSpPr>
      <p:grpSp>
        <p:nvGrpSpPr>
          <p:cNvPr id="315" name="Google Shape;315;p8"/>
          <p:cNvGrpSpPr/>
          <p:nvPr/>
        </p:nvGrpSpPr>
        <p:grpSpPr>
          <a:xfrm>
            <a:off x="7" y="-38100"/>
            <a:ext cx="9144000" cy="5219700"/>
            <a:chOff x="-43" y="-76200"/>
            <a:chExt cx="9144000" cy="5219700"/>
          </a:xfrm>
        </p:grpSpPr>
        <p:cxnSp>
          <p:nvCxnSpPr>
            <p:cNvPr id="316" name="Google Shape;316;p8"/>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8"/>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8"/>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19" name="Google Shape;319;p8"/>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0" name="Google Shape;320;p8"/>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1" name="Google Shape;321;p8"/>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2" name="Google Shape;322;p8"/>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3" name="Google Shape;323;p8"/>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4" name="Google Shape;324;p8"/>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5" name="Google Shape;325;p8"/>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6" name="Google Shape;326;p8"/>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7" name="Google Shape;327;p8"/>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8" name="Google Shape;328;p8"/>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29" name="Google Shape;329;p8"/>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0" name="Google Shape;330;p8"/>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1" name="Google Shape;331;p8"/>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2" name="Google Shape;332;p8"/>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3" name="Google Shape;333;p8"/>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4" name="Google Shape;334;p8"/>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5" name="Google Shape;335;p8"/>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6" name="Google Shape;336;p8"/>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7" name="Google Shape;337;p8"/>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8" name="Google Shape;338;p8"/>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39" name="Google Shape;339;p8"/>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0" name="Google Shape;340;p8"/>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1" name="Google Shape;341;p8"/>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2" name="Google Shape;342;p8"/>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3" name="Google Shape;343;p8"/>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4" name="Google Shape;344;p8"/>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5" name="Google Shape;345;p8"/>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46" name="Google Shape;346;p8"/>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47" name="Google Shape;347;p8"/>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48" name="Google Shape;348;p8"/>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49" name="Google Shape;349;p8"/>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0" name="Google Shape;350;p8"/>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1" name="Google Shape;351;p8"/>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2" name="Google Shape;352;p8"/>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3" name="Google Shape;353;p8"/>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4" name="Google Shape;354;p8"/>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5" name="Google Shape;355;p8"/>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6" name="Google Shape;356;p8"/>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7" name="Google Shape;357;p8"/>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8" name="Google Shape;358;p8"/>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59" name="Google Shape;359;p8"/>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60" name="Google Shape;360;p8"/>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61" name="Google Shape;361;p8"/>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362" name="Google Shape;362;p8"/>
          <p:cNvSpPr txBox="1">
            <a:spLocks noGrp="1"/>
          </p:cNvSpPr>
          <p:nvPr>
            <p:ph type="title"/>
          </p:nvPr>
        </p:nvSpPr>
        <p:spPr>
          <a:xfrm>
            <a:off x="1493100" y="1624275"/>
            <a:ext cx="6157800" cy="18954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3"/>
        <p:cNvGrpSpPr/>
        <p:nvPr/>
      </p:nvGrpSpPr>
      <p:grpSpPr>
        <a:xfrm>
          <a:off x="0" y="0"/>
          <a:ext cx="0" cy="0"/>
          <a:chOff x="0" y="0"/>
          <a:chExt cx="0" cy="0"/>
        </a:xfrm>
      </p:grpSpPr>
      <p:grpSp>
        <p:nvGrpSpPr>
          <p:cNvPr id="364" name="Google Shape;364;p9"/>
          <p:cNvGrpSpPr/>
          <p:nvPr/>
        </p:nvGrpSpPr>
        <p:grpSpPr>
          <a:xfrm>
            <a:off x="7" y="-38100"/>
            <a:ext cx="9144000" cy="5219700"/>
            <a:chOff x="-43" y="-76200"/>
            <a:chExt cx="9144000" cy="5219700"/>
          </a:xfrm>
        </p:grpSpPr>
        <p:cxnSp>
          <p:nvCxnSpPr>
            <p:cNvPr id="365" name="Google Shape;365;p9"/>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9"/>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9"/>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9"/>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9"/>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9"/>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9"/>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9"/>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9"/>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9"/>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9"/>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9"/>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9"/>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9"/>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9"/>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9"/>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9"/>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9"/>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3" name="Google Shape;383;p9"/>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9"/>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5" name="Google Shape;385;p9"/>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9"/>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9"/>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9"/>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9"/>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9"/>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9"/>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9"/>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9"/>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9"/>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9"/>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9"/>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9"/>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9"/>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9"/>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9"/>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9"/>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9"/>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9"/>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9"/>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9"/>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9"/>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9"/>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9"/>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9"/>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9"/>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411" name="Google Shape;411;p9"/>
          <p:cNvSpPr txBox="1">
            <a:spLocks noGrp="1"/>
          </p:cNvSpPr>
          <p:nvPr>
            <p:ph type="title"/>
          </p:nvPr>
        </p:nvSpPr>
        <p:spPr>
          <a:xfrm>
            <a:off x="2239525" y="1234825"/>
            <a:ext cx="4665300" cy="11184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SzPts val="4200"/>
              <a:buNone/>
              <a:defRPr sz="5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2" name="Google Shape;412;p9"/>
          <p:cNvSpPr txBox="1">
            <a:spLocks noGrp="1"/>
          </p:cNvSpPr>
          <p:nvPr>
            <p:ph type="subTitle" idx="1"/>
          </p:nvPr>
        </p:nvSpPr>
        <p:spPr>
          <a:xfrm>
            <a:off x="2239525" y="2694575"/>
            <a:ext cx="4665300" cy="1214100"/>
          </a:xfrm>
          <a:prstGeom prst="rect">
            <a:avLst/>
          </a:prstGeom>
          <a:solidFill>
            <a:schemeClr val="lt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67"/>
        <p:cNvGrpSpPr/>
        <p:nvPr/>
      </p:nvGrpSpPr>
      <p:grpSpPr>
        <a:xfrm>
          <a:off x="0" y="0"/>
          <a:ext cx="0" cy="0"/>
          <a:chOff x="0" y="0"/>
          <a:chExt cx="0" cy="0"/>
        </a:xfrm>
      </p:grpSpPr>
      <p:grpSp>
        <p:nvGrpSpPr>
          <p:cNvPr id="468" name="Google Shape;468;p13"/>
          <p:cNvGrpSpPr/>
          <p:nvPr/>
        </p:nvGrpSpPr>
        <p:grpSpPr>
          <a:xfrm>
            <a:off x="7" y="-38100"/>
            <a:ext cx="9144000" cy="5219700"/>
            <a:chOff x="-43" y="-76200"/>
            <a:chExt cx="9144000" cy="5219700"/>
          </a:xfrm>
        </p:grpSpPr>
        <p:cxnSp>
          <p:nvCxnSpPr>
            <p:cNvPr id="469" name="Google Shape;469;p13"/>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0" name="Google Shape;470;p13"/>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1" name="Google Shape;471;p13"/>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13"/>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3" name="Google Shape;473;p13"/>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4" name="Google Shape;474;p13"/>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5" name="Google Shape;475;p13"/>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6" name="Google Shape;476;p13"/>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7" name="Google Shape;477;p13"/>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8" name="Google Shape;478;p13"/>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79" name="Google Shape;479;p13"/>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13"/>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13"/>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13"/>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13"/>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4" name="Google Shape;484;p13"/>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5" name="Google Shape;485;p13"/>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6" name="Google Shape;486;p13"/>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7" name="Google Shape;487;p13"/>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8" name="Google Shape;488;p13"/>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89" name="Google Shape;489;p13"/>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13"/>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13"/>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13"/>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13"/>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13"/>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13"/>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13"/>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13"/>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13"/>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13"/>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0" name="Google Shape;500;p13"/>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1" name="Google Shape;501;p13"/>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2" name="Google Shape;502;p13"/>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13"/>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13"/>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13"/>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6" name="Google Shape;506;p13"/>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13"/>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13"/>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13"/>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13"/>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13"/>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13"/>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13"/>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14" name="Google Shape;514;p13"/>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515" name="Google Shape;515;p13"/>
          <p:cNvSpPr/>
          <p:nvPr/>
        </p:nvSpPr>
        <p:spPr>
          <a:xfrm>
            <a:off x="713250" y="1198475"/>
            <a:ext cx="7717500" cy="3593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txBox="1">
            <a:spLocks noGrp="1"/>
          </p:cNvSpPr>
          <p:nvPr>
            <p:ph type="subTitle" idx="1"/>
          </p:nvPr>
        </p:nvSpPr>
        <p:spPr>
          <a:xfrm>
            <a:off x="1814600" y="1803114"/>
            <a:ext cx="2766900" cy="5139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Cabin"/>
              <a:buN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17" name="Google Shape;517;p13"/>
          <p:cNvSpPr txBox="1">
            <a:spLocks noGrp="1"/>
          </p:cNvSpPr>
          <p:nvPr>
            <p:ph type="title" hasCustomPrompt="1"/>
          </p:nvPr>
        </p:nvSpPr>
        <p:spPr>
          <a:xfrm>
            <a:off x="916400" y="1447219"/>
            <a:ext cx="898200" cy="810900"/>
          </a:xfrm>
          <a:prstGeom prst="rect">
            <a:avLst/>
          </a:prstGeom>
          <a:solidFill>
            <a:schemeClr val="accent1"/>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18" name="Google Shape;518;p13"/>
          <p:cNvSpPr txBox="1">
            <a:spLocks noGrp="1"/>
          </p:cNvSpPr>
          <p:nvPr>
            <p:ph type="subTitle" idx="2"/>
          </p:nvPr>
        </p:nvSpPr>
        <p:spPr>
          <a:xfrm>
            <a:off x="1814600" y="1446725"/>
            <a:ext cx="2924400" cy="432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1"/>
              </a:buClr>
              <a:buSzPts val="1400"/>
              <a:buFont typeface="Cabin"/>
              <a:buNone/>
              <a:defRPr sz="2200">
                <a:latin typeface="Jua"/>
                <a:ea typeface="Jua"/>
                <a:cs typeface="Jua"/>
                <a:sym typeface="Jua"/>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19" name="Google Shape;519;p13"/>
          <p:cNvSpPr txBox="1">
            <a:spLocks noGrp="1"/>
          </p:cNvSpPr>
          <p:nvPr>
            <p:ph type="subTitle" idx="3"/>
          </p:nvPr>
        </p:nvSpPr>
        <p:spPr>
          <a:xfrm>
            <a:off x="1814600" y="2854826"/>
            <a:ext cx="2766900" cy="5139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Cabin"/>
              <a:buN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20" name="Google Shape;520;p13"/>
          <p:cNvSpPr txBox="1">
            <a:spLocks noGrp="1"/>
          </p:cNvSpPr>
          <p:nvPr>
            <p:ph type="title" idx="4" hasCustomPrompt="1"/>
          </p:nvPr>
        </p:nvSpPr>
        <p:spPr>
          <a:xfrm>
            <a:off x="916313" y="2513082"/>
            <a:ext cx="898200" cy="811500"/>
          </a:xfrm>
          <a:prstGeom prst="rect">
            <a:avLst/>
          </a:prstGeom>
          <a:solidFill>
            <a:schemeClr val="accent1"/>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21" name="Google Shape;521;p13"/>
          <p:cNvSpPr txBox="1">
            <a:spLocks noGrp="1"/>
          </p:cNvSpPr>
          <p:nvPr>
            <p:ph type="subTitle" idx="5"/>
          </p:nvPr>
        </p:nvSpPr>
        <p:spPr>
          <a:xfrm>
            <a:off x="1814600" y="2498438"/>
            <a:ext cx="2924400" cy="432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1"/>
              </a:buClr>
              <a:buSzPts val="1400"/>
              <a:buFont typeface="Cabin"/>
              <a:buNone/>
              <a:defRPr sz="2200">
                <a:latin typeface="Jua"/>
                <a:ea typeface="Jua"/>
                <a:cs typeface="Jua"/>
                <a:sym typeface="Jua"/>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22" name="Google Shape;522;p13"/>
          <p:cNvSpPr txBox="1">
            <a:spLocks noGrp="1"/>
          </p:cNvSpPr>
          <p:nvPr>
            <p:ph type="subTitle" idx="6"/>
          </p:nvPr>
        </p:nvSpPr>
        <p:spPr>
          <a:xfrm>
            <a:off x="1814600" y="3906538"/>
            <a:ext cx="2766900" cy="5139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Cabin"/>
              <a:buN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23" name="Google Shape;523;p13"/>
          <p:cNvSpPr txBox="1">
            <a:spLocks noGrp="1"/>
          </p:cNvSpPr>
          <p:nvPr>
            <p:ph type="title" idx="7" hasCustomPrompt="1"/>
          </p:nvPr>
        </p:nvSpPr>
        <p:spPr>
          <a:xfrm>
            <a:off x="902638" y="3579545"/>
            <a:ext cx="898200" cy="811500"/>
          </a:xfrm>
          <a:prstGeom prst="rect">
            <a:avLst/>
          </a:prstGeom>
          <a:solidFill>
            <a:schemeClr val="accent1"/>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24" name="Google Shape;524;p13"/>
          <p:cNvSpPr txBox="1">
            <a:spLocks noGrp="1"/>
          </p:cNvSpPr>
          <p:nvPr>
            <p:ph type="subTitle" idx="8"/>
          </p:nvPr>
        </p:nvSpPr>
        <p:spPr>
          <a:xfrm>
            <a:off x="1814600" y="3550150"/>
            <a:ext cx="2924400" cy="432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1"/>
              </a:buClr>
              <a:buSzPts val="1400"/>
              <a:buFont typeface="Cabin"/>
              <a:buNone/>
              <a:defRPr sz="2200">
                <a:latin typeface="Jua"/>
                <a:ea typeface="Jua"/>
                <a:cs typeface="Jua"/>
                <a:sym typeface="Jua"/>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25" name="Google Shape;525;p13"/>
          <p:cNvSpPr txBox="1">
            <a:spLocks noGrp="1"/>
          </p:cNvSpPr>
          <p:nvPr>
            <p:ph type="subTitle" idx="9"/>
          </p:nvPr>
        </p:nvSpPr>
        <p:spPr>
          <a:xfrm>
            <a:off x="5481775" y="1803620"/>
            <a:ext cx="2766900" cy="51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Cabin"/>
              <a:buN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26" name="Google Shape;526;p13"/>
          <p:cNvSpPr txBox="1">
            <a:spLocks noGrp="1"/>
          </p:cNvSpPr>
          <p:nvPr>
            <p:ph type="title" idx="13" hasCustomPrompt="1"/>
          </p:nvPr>
        </p:nvSpPr>
        <p:spPr>
          <a:xfrm>
            <a:off x="4583576" y="1446919"/>
            <a:ext cx="898200" cy="811500"/>
          </a:xfrm>
          <a:prstGeom prst="rect">
            <a:avLst/>
          </a:prstGeom>
          <a:solidFill>
            <a:schemeClr val="accent1"/>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27" name="Google Shape;527;p13"/>
          <p:cNvSpPr txBox="1">
            <a:spLocks noGrp="1"/>
          </p:cNvSpPr>
          <p:nvPr>
            <p:ph type="subTitle" idx="14"/>
          </p:nvPr>
        </p:nvSpPr>
        <p:spPr>
          <a:xfrm>
            <a:off x="5481775" y="1447225"/>
            <a:ext cx="2924400" cy="432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1400"/>
              <a:buFont typeface="Cabin"/>
              <a:buNone/>
              <a:defRPr sz="2200">
                <a:latin typeface="Jua"/>
                <a:ea typeface="Jua"/>
                <a:cs typeface="Jua"/>
                <a:sym typeface="Jua"/>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28" name="Google Shape;528;p13"/>
          <p:cNvSpPr txBox="1">
            <a:spLocks noGrp="1"/>
          </p:cNvSpPr>
          <p:nvPr>
            <p:ph type="ctrTitle" idx="15"/>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529"/>
        <p:cNvGrpSpPr/>
        <p:nvPr/>
      </p:nvGrpSpPr>
      <p:grpSpPr>
        <a:xfrm>
          <a:off x="0" y="0"/>
          <a:ext cx="0" cy="0"/>
          <a:chOff x="0" y="0"/>
          <a:chExt cx="0" cy="0"/>
        </a:xfrm>
      </p:grpSpPr>
      <p:grpSp>
        <p:nvGrpSpPr>
          <p:cNvPr id="530" name="Google Shape;530;p14"/>
          <p:cNvGrpSpPr/>
          <p:nvPr/>
        </p:nvGrpSpPr>
        <p:grpSpPr>
          <a:xfrm>
            <a:off x="7" y="-38100"/>
            <a:ext cx="9144000" cy="5219700"/>
            <a:chOff x="-43" y="-76200"/>
            <a:chExt cx="9144000" cy="5219700"/>
          </a:xfrm>
        </p:grpSpPr>
        <p:cxnSp>
          <p:nvCxnSpPr>
            <p:cNvPr id="531" name="Google Shape;531;p14"/>
            <p:cNvCxnSpPr/>
            <p:nvPr/>
          </p:nvCxnSpPr>
          <p:spPr>
            <a:xfrm>
              <a:off x="2158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2" name="Google Shape;532;p14"/>
            <p:cNvCxnSpPr/>
            <p:nvPr/>
          </p:nvCxnSpPr>
          <p:spPr>
            <a:xfrm>
              <a:off x="51614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14"/>
            <p:cNvCxnSpPr/>
            <p:nvPr/>
          </p:nvCxnSpPr>
          <p:spPr>
            <a:xfrm>
              <a:off x="81645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4" name="Google Shape;534;p14"/>
            <p:cNvCxnSpPr/>
            <p:nvPr/>
          </p:nvCxnSpPr>
          <p:spPr>
            <a:xfrm>
              <a:off x="111675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5" name="Google Shape;535;p14"/>
            <p:cNvCxnSpPr/>
            <p:nvPr/>
          </p:nvCxnSpPr>
          <p:spPr>
            <a:xfrm>
              <a:off x="141705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6" name="Google Shape;536;p14"/>
            <p:cNvCxnSpPr/>
            <p:nvPr/>
          </p:nvCxnSpPr>
          <p:spPr>
            <a:xfrm>
              <a:off x="171736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7" name="Google Shape;537;p14"/>
            <p:cNvCxnSpPr/>
            <p:nvPr/>
          </p:nvCxnSpPr>
          <p:spPr>
            <a:xfrm>
              <a:off x="201766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8" name="Google Shape;538;p14"/>
            <p:cNvCxnSpPr/>
            <p:nvPr/>
          </p:nvCxnSpPr>
          <p:spPr>
            <a:xfrm>
              <a:off x="231796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39" name="Google Shape;539;p14"/>
            <p:cNvCxnSpPr/>
            <p:nvPr/>
          </p:nvCxnSpPr>
          <p:spPr>
            <a:xfrm>
              <a:off x="2618271"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0" name="Google Shape;540;p14"/>
            <p:cNvCxnSpPr/>
            <p:nvPr/>
          </p:nvCxnSpPr>
          <p:spPr>
            <a:xfrm>
              <a:off x="291857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1" name="Google Shape;541;p14"/>
            <p:cNvCxnSpPr/>
            <p:nvPr/>
          </p:nvCxnSpPr>
          <p:spPr>
            <a:xfrm>
              <a:off x="3218878"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2" name="Google Shape;542;p14"/>
            <p:cNvCxnSpPr/>
            <p:nvPr/>
          </p:nvCxnSpPr>
          <p:spPr>
            <a:xfrm>
              <a:off x="351918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3" name="Google Shape;543;p14"/>
            <p:cNvCxnSpPr/>
            <p:nvPr/>
          </p:nvCxnSpPr>
          <p:spPr>
            <a:xfrm>
              <a:off x="381948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4" name="Google Shape;544;p14"/>
            <p:cNvCxnSpPr/>
            <p:nvPr/>
          </p:nvCxnSpPr>
          <p:spPr>
            <a:xfrm>
              <a:off x="411978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5" name="Google Shape;545;p14"/>
            <p:cNvCxnSpPr/>
            <p:nvPr/>
          </p:nvCxnSpPr>
          <p:spPr>
            <a:xfrm>
              <a:off x="442009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6" name="Google Shape;546;p14"/>
            <p:cNvCxnSpPr/>
            <p:nvPr/>
          </p:nvCxnSpPr>
          <p:spPr>
            <a:xfrm>
              <a:off x="4720395"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7" name="Google Shape;547;p14"/>
            <p:cNvCxnSpPr/>
            <p:nvPr/>
          </p:nvCxnSpPr>
          <p:spPr>
            <a:xfrm>
              <a:off x="502069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8" name="Google Shape;548;p14"/>
            <p:cNvCxnSpPr/>
            <p:nvPr/>
          </p:nvCxnSpPr>
          <p:spPr>
            <a:xfrm>
              <a:off x="5321002"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49" name="Google Shape;549;p14"/>
            <p:cNvCxnSpPr/>
            <p:nvPr/>
          </p:nvCxnSpPr>
          <p:spPr>
            <a:xfrm>
              <a:off x="562130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0" name="Google Shape;550;p14"/>
            <p:cNvCxnSpPr/>
            <p:nvPr/>
          </p:nvCxnSpPr>
          <p:spPr>
            <a:xfrm>
              <a:off x="5921609"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1" name="Google Shape;551;p14"/>
            <p:cNvCxnSpPr/>
            <p:nvPr/>
          </p:nvCxnSpPr>
          <p:spPr>
            <a:xfrm>
              <a:off x="622191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2" name="Google Shape;552;p14"/>
            <p:cNvCxnSpPr/>
            <p:nvPr/>
          </p:nvCxnSpPr>
          <p:spPr>
            <a:xfrm>
              <a:off x="652221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3" name="Google Shape;553;p14"/>
            <p:cNvCxnSpPr/>
            <p:nvPr/>
          </p:nvCxnSpPr>
          <p:spPr>
            <a:xfrm>
              <a:off x="682252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4" name="Google Shape;554;p14"/>
            <p:cNvCxnSpPr/>
            <p:nvPr/>
          </p:nvCxnSpPr>
          <p:spPr>
            <a:xfrm>
              <a:off x="712282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5" name="Google Shape;555;p14"/>
            <p:cNvCxnSpPr/>
            <p:nvPr/>
          </p:nvCxnSpPr>
          <p:spPr>
            <a:xfrm>
              <a:off x="7423126"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6" name="Google Shape;556;p14"/>
            <p:cNvCxnSpPr/>
            <p:nvPr/>
          </p:nvCxnSpPr>
          <p:spPr>
            <a:xfrm>
              <a:off x="772343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7" name="Google Shape;557;p14"/>
            <p:cNvCxnSpPr/>
            <p:nvPr/>
          </p:nvCxnSpPr>
          <p:spPr>
            <a:xfrm>
              <a:off x="8023733"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8" name="Google Shape;558;p14"/>
            <p:cNvCxnSpPr/>
            <p:nvPr/>
          </p:nvCxnSpPr>
          <p:spPr>
            <a:xfrm>
              <a:off x="8324037"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59" name="Google Shape;559;p14"/>
            <p:cNvCxnSpPr/>
            <p:nvPr/>
          </p:nvCxnSpPr>
          <p:spPr>
            <a:xfrm>
              <a:off x="8624340"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60" name="Google Shape;560;p14"/>
            <p:cNvCxnSpPr/>
            <p:nvPr/>
          </p:nvCxnSpPr>
          <p:spPr>
            <a:xfrm>
              <a:off x="8924644" y="-76200"/>
              <a:ext cx="0" cy="5219700"/>
            </a:xfrm>
            <a:prstGeom prst="straightConnector1">
              <a:avLst/>
            </a:prstGeom>
            <a:noFill/>
            <a:ln w="9525" cap="flat" cmpd="sng">
              <a:solidFill>
                <a:schemeClr val="dk2"/>
              </a:solidFill>
              <a:prstDash val="solid"/>
              <a:round/>
              <a:headEnd type="none" w="med" len="med"/>
              <a:tailEnd type="none" w="med" len="med"/>
            </a:ln>
          </p:spPr>
        </p:cxnSp>
        <p:cxnSp>
          <p:nvCxnSpPr>
            <p:cNvPr id="561" name="Google Shape;561;p14"/>
            <p:cNvCxnSpPr/>
            <p:nvPr/>
          </p:nvCxnSpPr>
          <p:spPr>
            <a:xfrm>
              <a:off x="-43" y="3069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2" name="Google Shape;562;p14"/>
            <p:cNvCxnSpPr/>
            <p:nvPr/>
          </p:nvCxnSpPr>
          <p:spPr>
            <a:xfrm>
              <a:off x="-43" y="6105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3" name="Google Shape;563;p14"/>
            <p:cNvCxnSpPr/>
            <p:nvPr/>
          </p:nvCxnSpPr>
          <p:spPr>
            <a:xfrm>
              <a:off x="-43" y="9142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4" name="Google Shape;564;p14"/>
            <p:cNvCxnSpPr/>
            <p:nvPr/>
          </p:nvCxnSpPr>
          <p:spPr>
            <a:xfrm>
              <a:off x="-43" y="12178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5" name="Google Shape;565;p14"/>
            <p:cNvCxnSpPr/>
            <p:nvPr/>
          </p:nvCxnSpPr>
          <p:spPr>
            <a:xfrm>
              <a:off x="-43" y="15215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6" name="Google Shape;566;p14"/>
            <p:cNvCxnSpPr/>
            <p:nvPr/>
          </p:nvCxnSpPr>
          <p:spPr>
            <a:xfrm>
              <a:off x="-43" y="18251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7" name="Google Shape;567;p14"/>
            <p:cNvCxnSpPr/>
            <p:nvPr/>
          </p:nvCxnSpPr>
          <p:spPr>
            <a:xfrm>
              <a:off x="-43" y="21288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8" name="Google Shape;568;p14"/>
            <p:cNvCxnSpPr/>
            <p:nvPr/>
          </p:nvCxnSpPr>
          <p:spPr>
            <a:xfrm>
              <a:off x="-43" y="24324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69" name="Google Shape;569;p14"/>
            <p:cNvCxnSpPr/>
            <p:nvPr/>
          </p:nvCxnSpPr>
          <p:spPr>
            <a:xfrm>
              <a:off x="-43" y="27361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0" name="Google Shape;570;p14"/>
            <p:cNvCxnSpPr/>
            <p:nvPr/>
          </p:nvCxnSpPr>
          <p:spPr>
            <a:xfrm>
              <a:off x="-43" y="30397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1" name="Google Shape;571;p14"/>
            <p:cNvCxnSpPr/>
            <p:nvPr/>
          </p:nvCxnSpPr>
          <p:spPr>
            <a:xfrm>
              <a:off x="-43" y="33434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2" name="Google Shape;572;p14"/>
            <p:cNvCxnSpPr/>
            <p:nvPr/>
          </p:nvCxnSpPr>
          <p:spPr>
            <a:xfrm>
              <a:off x="-43" y="36470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3" name="Google Shape;573;p14"/>
            <p:cNvCxnSpPr/>
            <p:nvPr/>
          </p:nvCxnSpPr>
          <p:spPr>
            <a:xfrm>
              <a:off x="-43" y="39507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4" name="Google Shape;574;p14"/>
            <p:cNvCxnSpPr/>
            <p:nvPr/>
          </p:nvCxnSpPr>
          <p:spPr>
            <a:xfrm>
              <a:off x="-43" y="42543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5" name="Google Shape;575;p14"/>
            <p:cNvCxnSpPr/>
            <p:nvPr/>
          </p:nvCxnSpPr>
          <p:spPr>
            <a:xfrm>
              <a:off x="-43" y="455800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6" name="Google Shape;576;p14"/>
            <p:cNvCxnSpPr/>
            <p:nvPr/>
          </p:nvCxnSpPr>
          <p:spPr>
            <a:xfrm>
              <a:off x="-43" y="4861650"/>
              <a:ext cx="9144000" cy="0"/>
            </a:xfrm>
            <a:prstGeom prst="straightConnector1">
              <a:avLst/>
            </a:prstGeom>
            <a:noFill/>
            <a:ln w="9525" cap="flat" cmpd="sng">
              <a:solidFill>
                <a:schemeClr val="dk2"/>
              </a:solidFill>
              <a:prstDash val="solid"/>
              <a:round/>
              <a:headEnd type="none" w="med" len="med"/>
              <a:tailEnd type="none" w="med" len="med"/>
            </a:ln>
          </p:spPr>
        </p:cxnSp>
      </p:grpSp>
      <p:sp>
        <p:nvSpPr>
          <p:cNvPr id="577" name="Google Shape;577;p14"/>
          <p:cNvSpPr txBox="1">
            <a:spLocks noGrp="1"/>
          </p:cNvSpPr>
          <p:nvPr>
            <p:ph type="subTitle" idx="1"/>
          </p:nvPr>
        </p:nvSpPr>
        <p:spPr>
          <a:xfrm>
            <a:off x="711325" y="1422975"/>
            <a:ext cx="5134200" cy="1533900"/>
          </a:xfrm>
          <a:prstGeom prst="rect">
            <a:avLst/>
          </a:prstGeom>
          <a:solidFill>
            <a:schemeClr val="lt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dk1"/>
              </a:buClr>
              <a:buSzPts val="1600"/>
              <a:buFont typeface="Poppins Medium"/>
              <a:buNone/>
              <a:defRPr sz="22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78" name="Google Shape;578;p14"/>
          <p:cNvSpPr txBox="1">
            <a:spLocks noGrp="1"/>
          </p:cNvSpPr>
          <p:nvPr>
            <p:ph type="title"/>
          </p:nvPr>
        </p:nvSpPr>
        <p:spPr>
          <a:xfrm>
            <a:off x="711075" y="3219525"/>
            <a:ext cx="5134200" cy="501000"/>
          </a:xfrm>
          <a:prstGeom prst="rect">
            <a:avLst/>
          </a:prstGeom>
          <a:solidFill>
            <a:schemeClr val="accent1"/>
          </a:solidFill>
          <a:ln>
            <a:noFill/>
          </a:ln>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lvl1pPr lvl="0" algn="r" rtl="0">
              <a:lnSpc>
                <a:spcPct val="115000"/>
              </a:lnSpc>
              <a:spcBef>
                <a:spcPts val="0"/>
              </a:spcBef>
              <a:spcAft>
                <a:spcPts val="0"/>
              </a:spcAft>
              <a:buSzPts val="3500"/>
              <a:buFont typeface="Poppins Black"/>
              <a:buNone/>
              <a:defRPr sz="1400">
                <a:solidFill>
                  <a:schemeClr val="dk1"/>
                </a:solidFill>
              </a:defRPr>
            </a:lvl1pPr>
            <a:lvl2pPr lvl="1" rtl="0">
              <a:spcBef>
                <a:spcPts val="0"/>
              </a:spcBef>
              <a:spcAft>
                <a:spcPts val="0"/>
              </a:spcAft>
              <a:buSzPts val="3000"/>
              <a:buNone/>
              <a:defRPr>
                <a:latin typeface="Arial"/>
                <a:ea typeface="Arial"/>
                <a:cs typeface="Arial"/>
                <a:sym typeface="Arial"/>
              </a:defRPr>
            </a:lvl2pPr>
            <a:lvl3pPr lvl="2" rtl="0">
              <a:spcBef>
                <a:spcPts val="0"/>
              </a:spcBef>
              <a:spcAft>
                <a:spcPts val="0"/>
              </a:spcAft>
              <a:buSzPts val="3000"/>
              <a:buNone/>
              <a:defRPr>
                <a:latin typeface="Arial"/>
                <a:ea typeface="Arial"/>
                <a:cs typeface="Arial"/>
                <a:sym typeface="Arial"/>
              </a:defRPr>
            </a:lvl3pPr>
            <a:lvl4pPr lvl="3" rtl="0">
              <a:spcBef>
                <a:spcPts val="0"/>
              </a:spcBef>
              <a:spcAft>
                <a:spcPts val="0"/>
              </a:spcAft>
              <a:buSzPts val="3000"/>
              <a:buNone/>
              <a:defRPr>
                <a:latin typeface="Arial"/>
                <a:ea typeface="Arial"/>
                <a:cs typeface="Arial"/>
                <a:sym typeface="Arial"/>
              </a:defRPr>
            </a:lvl4pPr>
            <a:lvl5pPr lvl="4" rtl="0">
              <a:spcBef>
                <a:spcPts val="0"/>
              </a:spcBef>
              <a:spcAft>
                <a:spcPts val="0"/>
              </a:spcAft>
              <a:buSzPts val="3000"/>
              <a:buNone/>
              <a:defRPr>
                <a:latin typeface="Arial"/>
                <a:ea typeface="Arial"/>
                <a:cs typeface="Arial"/>
                <a:sym typeface="Arial"/>
              </a:defRPr>
            </a:lvl5pPr>
            <a:lvl6pPr lvl="5" rtl="0">
              <a:spcBef>
                <a:spcPts val="0"/>
              </a:spcBef>
              <a:spcAft>
                <a:spcPts val="0"/>
              </a:spcAft>
              <a:buSzPts val="3000"/>
              <a:buNone/>
              <a:defRPr>
                <a:latin typeface="Arial"/>
                <a:ea typeface="Arial"/>
                <a:cs typeface="Arial"/>
                <a:sym typeface="Arial"/>
              </a:defRPr>
            </a:lvl6pPr>
            <a:lvl7pPr lvl="6" rtl="0">
              <a:spcBef>
                <a:spcPts val="0"/>
              </a:spcBef>
              <a:spcAft>
                <a:spcPts val="0"/>
              </a:spcAft>
              <a:buSzPts val="3000"/>
              <a:buNone/>
              <a:defRPr>
                <a:latin typeface="Arial"/>
                <a:ea typeface="Arial"/>
                <a:cs typeface="Arial"/>
                <a:sym typeface="Arial"/>
              </a:defRPr>
            </a:lvl7pPr>
            <a:lvl8pPr lvl="7" rtl="0">
              <a:spcBef>
                <a:spcPts val="0"/>
              </a:spcBef>
              <a:spcAft>
                <a:spcPts val="0"/>
              </a:spcAft>
              <a:buSzPts val="3000"/>
              <a:buNone/>
              <a:defRPr>
                <a:latin typeface="Arial"/>
                <a:ea typeface="Arial"/>
                <a:cs typeface="Arial"/>
                <a:sym typeface="Arial"/>
              </a:defRPr>
            </a:lvl8pPr>
            <a:lvl9pPr lvl="8" rtl="0">
              <a:spcBef>
                <a:spcPts val="0"/>
              </a:spcBef>
              <a:spcAft>
                <a:spcPts val="0"/>
              </a:spcAft>
              <a:buSzPts val="3000"/>
              <a:buNone/>
              <a:defRPr>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Jua"/>
              <a:buNone/>
              <a:defRPr sz="3000">
                <a:solidFill>
                  <a:schemeClr val="dk1"/>
                </a:solidFill>
                <a:latin typeface="Jua"/>
                <a:ea typeface="Jua"/>
                <a:cs typeface="Jua"/>
                <a:sym typeface="Jua"/>
              </a:defRPr>
            </a:lvl1pPr>
            <a:lvl2pPr lvl="1">
              <a:spcBef>
                <a:spcPts val="0"/>
              </a:spcBef>
              <a:spcAft>
                <a:spcPts val="0"/>
              </a:spcAft>
              <a:buClr>
                <a:schemeClr val="dk1"/>
              </a:buClr>
              <a:buSzPts val="3000"/>
              <a:buFont typeface="Jua"/>
              <a:buNone/>
              <a:defRPr sz="3000">
                <a:solidFill>
                  <a:schemeClr val="dk1"/>
                </a:solidFill>
                <a:latin typeface="Jua"/>
                <a:ea typeface="Jua"/>
                <a:cs typeface="Jua"/>
                <a:sym typeface="Jua"/>
              </a:defRPr>
            </a:lvl2pPr>
            <a:lvl3pPr lvl="2">
              <a:spcBef>
                <a:spcPts val="0"/>
              </a:spcBef>
              <a:spcAft>
                <a:spcPts val="0"/>
              </a:spcAft>
              <a:buClr>
                <a:schemeClr val="dk1"/>
              </a:buClr>
              <a:buSzPts val="3000"/>
              <a:buFont typeface="Jua"/>
              <a:buNone/>
              <a:defRPr sz="3000">
                <a:solidFill>
                  <a:schemeClr val="dk1"/>
                </a:solidFill>
                <a:latin typeface="Jua"/>
                <a:ea typeface="Jua"/>
                <a:cs typeface="Jua"/>
                <a:sym typeface="Jua"/>
              </a:defRPr>
            </a:lvl3pPr>
            <a:lvl4pPr lvl="3">
              <a:spcBef>
                <a:spcPts val="0"/>
              </a:spcBef>
              <a:spcAft>
                <a:spcPts val="0"/>
              </a:spcAft>
              <a:buClr>
                <a:schemeClr val="dk1"/>
              </a:buClr>
              <a:buSzPts val="3000"/>
              <a:buFont typeface="Jua"/>
              <a:buNone/>
              <a:defRPr sz="3000">
                <a:solidFill>
                  <a:schemeClr val="dk1"/>
                </a:solidFill>
                <a:latin typeface="Jua"/>
                <a:ea typeface="Jua"/>
                <a:cs typeface="Jua"/>
                <a:sym typeface="Jua"/>
              </a:defRPr>
            </a:lvl4pPr>
            <a:lvl5pPr lvl="4">
              <a:spcBef>
                <a:spcPts val="0"/>
              </a:spcBef>
              <a:spcAft>
                <a:spcPts val="0"/>
              </a:spcAft>
              <a:buClr>
                <a:schemeClr val="dk1"/>
              </a:buClr>
              <a:buSzPts val="3000"/>
              <a:buFont typeface="Jua"/>
              <a:buNone/>
              <a:defRPr sz="3000">
                <a:solidFill>
                  <a:schemeClr val="dk1"/>
                </a:solidFill>
                <a:latin typeface="Jua"/>
                <a:ea typeface="Jua"/>
                <a:cs typeface="Jua"/>
                <a:sym typeface="Jua"/>
              </a:defRPr>
            </a:lvl5pPr>
            <a:lvl6pPr lvl="5">
              <a:spcBef>
                <a:spcPts val="0"/>
              </a:spcBef>
              <a:spcAft>
                <a:spcPts val="0"/>
              </a:spcAft>
              <a:buClr>
                <a:schemeClr val="dk1"/>
              </a:buClr>
              <a:buSzPts val="3000"/>
              <a:buFont typeface="Jua"/>
              <a:buNone/>
              <a:defRPr sz="3000">
                <a:solidFill>
                  <a:schemeClr val="dk1"/>
                </a:solidFill>
                <a:latin typeface="Jua"/>
                <a:ea typeface="Jua"/>
                <a:cs typeface="Jua"/>
                <a:sym typeface="Jua"/>
              </a:defRPr>
            </a:lvl6pPr>
            <a:lvl7pPr lvl="6">
              <a:spcBef>
                <a:spcPts val="0"/>
              </a:spcBef>
              <a:spcAft>
                <a:spcPts val="0"/>
              </a:spcAft>
              <a:buClr>
                <a:schemeClr val="dk1"/>
              </a:buClr>
              <a:buSzPts val="3000"/>
              <a:buFont typeface="Jua"/>
              <a:buNone/>
              <a:defRPr sz="3000">
                <a:solidFill>
                  <a:schemeClr val="dk1"/>
                </a:solidFill>
                <a:latin typeface="Jua"/>
                <a:ea typeface="Jua"/>
                <a:cs typeface="Jua"/>
                <a:sym typeface="Jua"/>
              </a:defRPr>
            </a:lvl7pPr>
            <a:lvl8pPr lvl="7">
              <a:spcBef>
                <a:spcPts val="0"/>
              </a:spcBef>
              <a:spcAft>
                <a:spcPts val="0"/>
              </a:spcAft>
              <a:buClr>
                <a:schemeClr val="dk1"/>
              </a:buClr>
              <a:buSzPts val="3000"/>
              <a:buFont typeface="Jua"/>
              <a:buNone/>
              <a:defRPr sz="3000">
                <a:solidFill>
                  <a:schemeClr val="dk1"/>
                </a:solidFill>
                <a:latin typeface="Jua"/>
                <a:ea typeface="Jua"/>
                <a:cs typeface="Jua"/>
                <a:sym typeface="Jua"/>
              </a:defRPr>
            </a:lvl8pPr>
            <a:lvl9pPr lvl="8">
              <a:spcBef>
                <a:spcPts val="0"/>
              </a:spcBef>
              <a:spcAft>
                <a:spcPts val="0"/>
              </a:spcAft>
              <a:buClr>
                <a:schemeClr val="dk1"/>
              </a:buClr>
              <a:buSzPts val="3000"/>
              <a:buFont typeface="Jua"/>
              <a:buNone/>
              <a:defRPr sz="30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1pPr>
            <a:lvl2pPr marL="914400" lvl="1"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2pPr>
            <a:lvl3pPr marL="1371600" lvl="2"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3pPr>
            <a:lvl4pPr marL="1828800" lvl="3"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4pPr>
            <a:lvl5pPr marL="2286000" lvl="4"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5pPr>
            <a:lvl6pPr marL="2743200" lvl="5"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6pPr>
            <a:lvl7pPr marL="3200400" lvl="6"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7pPr>
            <a:lvl8pPr marL="3657600" lvl="7"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8pPr>
            <a:lvl9pPr marL="4114800" lvl="8"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6" r:id="rId11"/>
    <p:sldLayoutId id="2147483667" r:id="rId12"/>
    <p:sldLayoutId id="2147483669" r:id="rId13"/>
    <p:sldLayoutId id="2147483670" r:id="rId14"/>
    <p:sldLayoutId id="2147483671" r:id="rId15"/>
    <p:sldLayoutId id="2147483676" r:id="rId16"/>
    <p:sldLayoutId id="2147483678" r:id="rId17"/>
    <p:sldLayoutId id="214748367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37"/>
          <p:cNvSpPr/>
          <p:nvPr/>
        </p:nvSpPr>
        <p:spPr>
          <a:xfrm>
            <a:off x="448600" y="748150"/>
            <a:ext cx="1555800" cy="1934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2281225" y="748138"/>
            <a:ext cx="6334200" cy="36384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7"/>
          <p:cNvSpPr txBox="1">
            <a:spLocks noGrp="1"/>
          </p:cNvSpPr>
          <p:nvPr>
            <p:ph type="ctrTitle"/>
          </p:nvPr>
        </p:nvSpPr>
        <p:spPr>
          <a:xfrm>
            <a:off x="2465575" y="1301575"/>
            <a:ext cx="5965500" cy="193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sz="3200" b="1" i="0" dirty="0" err="1">
                <a:solidFill>
                  <a:schemeClr val="bg1">
                    <a:lumMod val="10000"/>
                  </a:schemeClr>
                </a:solidFill>
                <a:effectLst/>
                <a:latin typeface="Times New Roman" panose="02020603050405020304" pitchFamily="18" charset="0"/>
                <a:cs typeface="Times New Roman" panose="02020603050405020304" pitchFamily="18" charset="0"/>
              </a:rPr>
              <a:t>Застосування</a:t>
            </a:r>
            <a:r>
              <a:rPr lang="ru-RU" sz="3200" b="1"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3200" b="1" i="0" dirty="0" err="1">
                <a:solidFill>
                  <a:schemeClr val="bg1">
                    <a:lumMod val="10000"/>
                  </a:schemeClr>
                </a:solidFill>
                <a:effectLst/>
                <a:latin typeface="Times New Roman" panose="02020603050405020304" pitchFamily="18" charset="0"/>
                <a:cs typeface="Times New Roman" panose="02020603050405020304" pitchFamily="18" charset="0"/>
              </a:rPr>
              <a:t>інформаційно-комунікаційних</a:t>
            </a:r>
            <a:r>
              <a:rPr lang="ru-RU" sz="3200" b="1"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3200" b="1" i="0" dirty="0" err="1">
                <a:solidFill>
                  <a:schemeClr val="bg1">
                    <a:lumMod val="10000"/>
                  </a:schemeClr>
                </a:solidFill>
                <a:effectLst/>
                <a:latin typeface="Times New Roman" panose="02020603050405020304" pitchFamily="18" charset="0"/>
                <a:cs typeface="Times New Roman" panose="02020603050405020304" pitchFamily="18" charset="0"/>
              </a:rPr>
              <a:t>технологій</a:t>
            </a:r>
            <a:r>
              <a:rPr lang="ru-RU" sz="3200" b="1" i="0" dirty="0">
                <a:solidFill>
                  <a:schemeClr val="bg1">
                    <a:lumMod val="10000"/>
                  </a:schemeClr>
                </a:solidFill>
                <a:effectLst/>
                <a:latin typeface="Times New Roman" panose="02020603050405020304" pitchFamily="18" charset="0"/>
                <a:cs typeface="Times New Roman" panose="02020603050405020304" pitchFamily="18" charset="0"/>
              </a:rPr>
              <a:t> у </a:t>
            </a:r>
            <a:r>
              <a:rPr lang="ru-RU" sz="3200" b="1" i="0" dirty="0" err="1">
                <a:solidFill>
                  <a:schemeClr val="bg1">
                    <a:lumMod val="10000"/>
                  </a:schemeClr>
                </a:solidFill>
                <a:effectLst/>
                <a:latin typeface="Times New Roman" panose="02020603050405020304" pitchFamily="18" charset="0"/>
                <a:cs typeface="Times New Roman" panose="02020603050405020304" pitchFamily="18" charset="0"/>
              </a:rPr>
              <a:t>професії</a:t>
            </a:r>
            <a:r>
              <a:rPr lang="ru-RU" sz="3200" b="1"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3200" b="1" i="0" dirty="0" err="1">
                <a:solidFill>
                  <a:schemeClr val="bg1">
                    <a:lumMod val="10000"/>
                  </a:schemeClr>
                </a:solidFill>
                <a:effectLst/>
                <a:latin typeface="Times New Roman" panose="02020603050405020304" pitchFamily="18" charset="0"/>
                <a:cs typeface="Times New Roman" panose="02020603050405020304" pitchFamily="18" charset="0"/>
              </a:rPr>
              <a:t>соціального</a:t>
            </a:r>
            <a:r>
              <a:rPr lang="ru-RU" sz="3200" b="1" i="0" dirty="0">
                <a:solidFill>
                  <a:schemeClr val="bg1">
                    <a:lumMod val="10000"/>
                  </a:schemeClr>
                </a:solidFill>
                <a:effectLst/>
                <a:latin typeface="Times New Roman" panose="02020603050405020304" pitchFamily="18" charset="0"/>
                <a:cs typeface="Times New Roman" panose="02020603050405020304" pitchFamily="18" charset="0"/>
              </a:rPr>
              <a:t> педагога</a:t>
            </a:r>
            <a:endParaRPr sz="6600" b="1" dirty="0">
              <a:solidFill>
                <a:schemeClr val="bg1">
                  <a:lumMod val="10000"/>
                </a:schemeClr>
              </a:solidFill>
              <a:latin typeface="Times New Roman" panose="02020603050405020304" pitchFamily="18" charset="0"/>
              <a:cs typeface="Times New Roman" panose="02020603050405020304" pitchFamily="18" charset="0"/>
            </a:endParaRPr>
          </a:p>
        </p:txBody>
      </p:sp>
      <p:grpSp>
        <p:nvGrpSpPr>
          <p:cNvPr id="1691" name="Google Shape;1691;p37"/>
          <p:cNvGrpSpPr/>
          <p:nvPr/>
        </p:nvGrpSpPr>
        <p:grpSpPr>
          <a:xfrm>
            <a:off x="782792" y="879145"/>
            <a:ext cx="835554" cy="1623982"/>
            <a:chOff x="3359175" y="3441775"/>
            <a:chExt cx="845275" cy="1642875"/>
          </a:xfrm>
        </p:grpSpPr>
        <p:sp>
          <p:nvSpPr>
            <p:cNvPr id="1692" name="Google Shape;1692;p37"/>
            <p:cNvSpPr/>
            <p:nvPr/>
          </p:nvSpPr>
          <p:spPr>
            <a:xfrm>
              <a:off x="3527100" y="4589650"/>
              <a:ext cx="627200" cy="495000"/>
            </a:xfrm>
            <a:custGeom>
              <a:avLst/>
              <a:gdLst/>
              <a:ahLst/>
              <a:cxnLst/>
              <a:rect l="l" t="t" r="r" b="b"/>
              <a:pathLst>
                <a:path w="25088" h="19800" extrusionOk="0">
                  <a:moveTo>
                    <a:pt x="18647" y="0"/>
                  </a:moveTo>
                  <a:cubicBezTo>
                    <a:pt x="18421" y="276"/>
                    <a:pt x="18171" y="551"/>
                    <a:pt x="17920" y="777"/>
                  </a:cubicBezTo>
                  <a:cubicBezTo>
                    <a:pt x="17970" y="852"/>
                    <a:pt x="18020" y="927"/>
                    <a:pt x="18121" y="1003"/>
                  </a:cubicBezTo>
                  <a:lnTo>
                    <a:pt x="18822" y="1504"/>
                  </a:lnTo>
                  <a:lnTo>
                    <a:pt x="17419" y="1178"/>
                  </a:lnTo>
                  <a:cubicBezTo>
                    <a:pt x="16968" y="1529"/>
                    <a:pt x="16491" y="1805"/>
                    <a:pt x="16015" y="2005"/>
                  </a:cubicBezTo>
                  <a:cubicBezTo>
                    <a:pt x="16040" y="2005"/>
                    <a:pt x="16040" y="2005"/>
                    <a:pt x="16040" y="2030"/>
                  </a:cubicBezTo>
                  <a:lnTo>
                    <a:pt x="17444" y="2832"/>
                  </a:lnTo>
                  <a:lnTo>
                    <a:pt x="17444" y="2832"/>
                  </a:lnTo>
                  <a:lnTo>
                    <a:pt x="15238" y="2306"/>
                  </a:lnTo>
                  <a:cubicBezTo>
                    <a:pt x="14436" y="2582"/>
                    <a:pt x="13584" y="2707"/>
                    <a:pt x="12682" y="2757"/>
                  </a:cubicBezTo>
                  <a:cubicBezTo>
                    <a:pt x="12732" y="2807"/>
                    <a:pt x="12807" y="2882"/>
                    <a:pt x="12907" y="2907"/>
                  </a:cubicBezTo>
                  <a:lnTo>
                    <a:pt x="14587" y="3659"/>
                  </a:lnTo>
                  <a:lnTo>
                    <a:pt x="14587" y="3659"/>
                  </a:lnTo>
                  <a:lnTo>
                    <a:pt x="11354" y="2782"/>
                  </a:lnTo>
                  <a:lnTo>
                    <a:pt x="6993" y="2782"/>
                  </a:lnTo>
                  <a:cubicBezTo>
                    <a:pt x="6667" y="2782"/>
                    <a:pt x="6366" y="2732"/>
                    <a:pt x="6040" y="2682"/>
                  </a:cubicBezTo>
                  <a:lnTo>
                    <a:pt x="6040" y="2682"/>
                  </a:lnTo>
                  <a:cubicBezTo>
                    <a:pt x="7444" y="3158"/>
                    <a:pt x="9198" y="3684"/>
                    <a:pt x="10501" y="4311"/>
                  </a:cubicBezTo>
                  <a:cubicBezTo>
                    <a:pt x="7745" y="3233"/>
                    <a:pt x="4637" y="2607"/>
                    <a:pt x="4461" y="2506"/>
                  </a:cubicBezTo>
                  <a:lnTo>
                    <a:pt x="4436" y="2531"/>
                  </a:lnTo>
                  <a:cubicBezTo>
                    <a:pt x="4249" y="2448"/>
                    <a:pt x="4096" y="2404"/>
                    <a:pt x="3963" y="2404"/>
                  </a:cubicBezTo>
                  <a:cubicBezTo>
                    <a:pt x="3777" y="2404"/>
                    <a:pt x="3630" y="2491"/>
                    <a:pt x="3484" y="2682"/>
                  </a:cubicBezTo>
                  <a:cubicBezTo>
                    <a:pt x="3258" y="2932"/>
                    <a:pt x="3359" y="3283"/>
                    <a:pt x="3684" y="3459"/>
                  </a:cubicBezTo>
                  <a:cubicBezTo>
                    <a:pt x="3760" y="3509"/>
                    <a:pt x="6767" y="4411"/>
                    <a:pt x="9549" y="5865"/>
                  </a:cubicBezTo>
                  <a:lnTo>
                    <a:pt x="3735" y="3935"/>
                  </a:lnTo>
                  <a:cubicBezTo>
                    <a:pt x="3630" y="3887"/>
                    <a:pt x="3518" y="3864"/>
                    <a:pt x="3407" y="3864"/>
                  </a:cubicBezTo>
                  <a:cubicBezTo>
                    <a:pt x="3172" y="3864"/>
                    <a:pt x="2943" y="3965"/>
                    <a:pt x="2807" y="4135"/>
                  </a:cubicBezTo>
                  <a:cubicBezTo>
                    <a:pt x="2607" y="4386"/>
                    <a:pt x="2707" y="4712"/>
                    <a:pt x="3008" y="4887"/>
                  </a:cubicBezTo>
                  <a:lnTo>
                    <a:pt x="13033" y="9699"/>
                  </a:lnTo>
                  <a:lnTo>
                    <a:pt x="2958" y="5890"/>
                  </a:lnTo>
                  <a:cubicBezTo>
                    <a:pt x="2846" y="5850"/>
                    <a:pt x="2729" y="5830"/>
                    <a:pt x="2615" y="5830"/>
                  </a:cubicBezTo>
                  <a:cubicBezTo>
                    <a:pt x="2371" y="5830"/>
                    <a:pt x="2142" y="5920"/>
                    <a:pt x="2005" y="6090"/>
                  </a:cubicBezTo>
                  <a:cubicBezTo>
                    <a:pt x="1805" y="6366"/>
                    <a:pt x="1905" y="6692"/>
                    <a:pt x="2206" y="6867"/>
                  </a:cubicBezTo>
                  <a:lnTo>
                    <a:pt x="13459" y="12281"/>
                  </a:lnTo>
                  <a:lnTo>
                    <a:pt x="2782" y="7744"/>
                  </a:lnTo>
                  <a:cubicBezTo>
                    <a:pt x="2670" y="7696"/>
                    <a:pt x="2552" y="7674"/>
                    <a:pt x="2438" y="7674"/>
                  </a:cubicBezTo>
                  <a:cubicBezTo>
                    <a:pt x="2195" y="7674"/>
                    <a:pt x="1966" y="7775"/>
                    <a:pt x="1830" y="7945"/>
                  </a:cubicBezTo>
                  <a:cubicBezTo>
                    <a:pt x="1654" y="8196"/>
                    <a:pt x="1755" y="8547"/>
                    <a:pt x="2055" y="8697"/>
                  </a:cubicBezTo>
                  <a:lnTo>
                    <a:pt x="9073" y="12406"/>
                  </a:lnTo>
                  <a:lnTo>
                    <a:pt x="9073" y="12406"/>
                  </a:lnTo>
                  <a:lnTo>
                    <a:pt x="2331" y="9499"/>
                  </a:lnTo>
                  <a:cubicBezTo>
                    <a:pt x="2227" y="9459"/>
                    <a:pt x="2116" y="9439"/>
                    <a:pt x="2005" y="9439"/>
                  </a:cubicBezTo>
                  <a:cubicBezTo>
                    <a:pt x="1770" y="9439"/>
                    <a:pt x="1540" y="9529"/>
                    <a:pt x="1404" y="9699"/>
                  </a:cubicBezTo>
                  <a:cubicBezTo>
                    <a:pt x="1203" y="9975"/>
                    <a:pt x="1303" y="10301"/>
                    <a:pt x="1604" y="10476"/>
                  </a:cubicBezTo>
                  <a:lnTo>
                    <a:pt x="9349" y="14887"/>
                  </a:lnTo>
                  <a:lnTo>
                    <a:pt x="1629" y="11704"/>
                  </a:lnTo>
                  <a:cubicBezTo>
                    <a:pt x="1517" y="11664"/>
                    <a:pt x="1400" y="11645"/>
                    <a:pt x="1287" y="11645"/>
                  </a:cubicBezTo>
                  <a:cubicBezTo>
                    <a:pt x="1046" y="11645"/>
                    <a:pt x="821" y="11734"/>
                    <a:pt x="702" y="11905"/>
                  </a:cubicBezTo>
                  <a:cubicBezTo>
                    <a:pt x="501" y="12181"/>
                    <a:pt x="602" y="12506"/>
                    <a:pt x="902" y="12682"/>
                  </a:cubicBezTo>
                  <a:lnTo>
                    <a:pt x="6316" y="15740"/>
                  </a:lnTo>
                  <a:lnTo>
                    <a:pt x="1429" y="13885"/>
                  </a:lnTo>
                  <a:cubicBezTo>
                    <a:pt x="1336" y="13856"/>
                    <a:pt x="1236" y="13842"/>
                    <a:pt x="1138" y="13842"/>
                  </a:cubicBezTo>
                  <a:cubicBezTo>
                    <a:pt x="892" y="13842"/>
                    <a:pt x="652" y="13931"/>
                    <a:pt x="526" y="14110"/>
                  </a:cubicBezTo>
                  <a:cubicBezTo>
                    <a:pt x="326" y="14361"/>
                    <a:pt x="426" y="14687"/>
                    <a:pt x="702" y="14862"/>
                  </a:cubicBezTo>
                  <a:lnTo>
                    <a:pt x="3735" y="16667"/>
                  </a:lnTo>
                  <a:lnTo>
                    <a:pt x="1053" y="15740"/>
                  </a:lnTo>
                  <a:cubicBezTo>
                    <a:pt x="958" y="15703"/>
                    <a:pt x="858" y="15686"/>
                    <a:pt x="761" y="15686"/>
                  </a:cubicBezTo>
                  <a:cubicBezTo>
                    <a:pt x="525" y="15686"/>
                    <a:pt x="300" y="15788"/>
                    <a:pt x="176" y="15965"/>
                  </a:cubicBezTo>
                  <a:cubicBezTo>
                    <a:pt x="0" y="16191"/>
                    <a:pt x="50" y="16516"/>
                    <a:pt x="326" y="16692"/>
                  </a:cubicBezTo>
                  <a:lnTo>
                    <a:pt x="1454" y="17444"/>
                  </a:lnTo>
                  <a:lnTo>
                    <a:pt x="1203" y="17369"/>
                  </a:lnTo>
                  <a:cubicBezTo>
                    <a:pt x="1113" y="17339"/>
                    <a:pt x="1021" y="17324"/>
                    <a:pt x="931" y="17324"/>
                  </a:cubicBezTo>
                  <a:cubicBezTo>
                    <a:pt x="719" y="17324"/>
                    <a:pt x="517" y="17403"/>
                    <a:pt x="376" y="17544"/>
                  </a:cubicBezTo>
                  <a:cubicBezTo>
                    <a:pt x="201" y="17770"/>
                    <a:pt x="201" y="18045"/>
                    <a:pt x="401" y="18246"/>
                  </a:cubicBezTo>
                  <a:lnTo>
                    <a:pt x="1554" y="19374"/>
                  </a:lnTo>
                  <a:cubicBezTo>
                    <a:pt x="1679" y="19513"/>
                    <a:pt x="1874" y="19582"/>
                    <a:pt x="2074" y="19582"/>
                  </a:cubicBezTo>
                  <a:cubicBezTo>
                    <a:pt x="2234" y="19582"/>
                    <a:pt x="2398" y="19538"/>
                    <a:pt x="2531" y="19449"/>
                  </a:cubicBezTo>
                  <a:cubicBezTo>
                    <a:pt x="2682" y="19349"/>
                    <a:pt x="2782" y="19223"/>
                    <a:pt x="2782" y="19073"/>
                  </a:cubicBezTo>
                  <a:lnTo>
                    <a:pt x="5013" y="19750"/>
                  </a:lnTo>
                  <a:cubicBezTo>
                    <a:pt x="5088" y="19775"/>
                    <a:pt x="5188" y="19800"/>
                    <a:pt x="5263" y="19800"/>
                  </a:cubicBezTo>
                  <a:cubicBezTo>
                    <a:pt x="5514" y="19800"/>
                    <a:pt x="5740" y="19699"/>
                    <a:pt x="5865" y="19524"/>
                  </a:cubicBezTo>
                  <a:cubicBezTo>
                    <a:pt x="6040" y="19273"/>
                    <a:pt x="5965" y="18973"/>
                    <a:pt x="5714" y="18797"/>
                  </a:cubicBezTo>
                  <a:lnTo>
                    <a:pt x="5088" y="18396"/>
                  </a:lnTo>
                  <a:lnTo>
                    <a:pt x="8772" y="19674"/>
                  </a:lnTo>
                  <a:cubicBezTo>
                    <a:pt x="8867" y="19711"/>
                    <a:pt x="8967" y="19728"/>
                    <a:pt x="9064" y="19728"/>
                  </a:cubicBezTo>
                  <a:cubicBezTo>
                    <a:pt x="9300" y="19728"/>
                    <a:pt x="9525" y="19626"/>
                    <a:pt x="9649" y="19449"/>
                  </a:cubicBezTo>
                  <a:cubicBezTo>
                    <a:pt x="9850" y="19198"/>
                    <a:pt x="9750" y="18872"/>
                    <a:pt x="9474" y="18697"/>
                  </a:cubicBezTo>
                  <a:lnTo>
                    <a:pt x="7068" y="17268"/>
                  </a:lnTo>
                  <a:lnTo>
                    <a:pt x="7068" y="17268"/>
                  </a:lnTo>
                  <a:lnTo>
                    <a:pt x="12958" y="19474"/>
                  </a:lnTo>
                  <a:cubicBezTo>
                    <a:pt x="13053" y="19510"/>
                    <a:pt x="13154" y="19528"/>
                    <a:pt x="13255" y="19528"/>
                  </a:cubicBezTo>
                  <a:cubicBezTo>
                    <a:pt x="13498" y="19528"/>
                    <a:pt x="13736" y="19426"/>
                    <a:pt x="13860" y="19248"/>
                  </a:cubicBezTo>
                  <a:cubicBezTo>
                    <a:pt x="14060" y="18998"/>
                    <a:pt x="13960" y="18672"/>
                    <a:pt x="13659" y="18496"/>
                  </a:cubicBezTo>
                  <a:lnTo>
                    <a:pt x="9900" y="16366"/>
                  </a:lnTo>
                  <a:lnTo>
                    <a:pt x="17444" y="19474"/>
                  </a:lnTo>
                  <a:cubicBezTo>
                    <a:pt x="17546" y="19513"/>
                    <a:pt x="17655" y="19533"/>
                    <a:pt x="17762" y="19533"/>
                  </a:cubicBezTo>
                  <a:cubicBezTo>
                    <a:pt x="17998" y="19533"/>
                    <a:pt x="18226" y="19438"/>
                    <a:pt x="18346" y="19248"/>
                  </a:cubicBezTo>
                  <a:cubicBezTo>
                    <a:pt x="18547" y="18998"/>
                    <a:pt x="18471" y="18672"/>
                    <a:pt x="18171" y="18496"/>
                  </a:cubicBezTo>
                  <a:lnTo>
                    <a:pt x="11454" y="14687"/>
                  </a:lnTo>
                  <a:lnTo>
                    <a:pt x="22256" y="19298"/>
                  </a:lnTo>
                  <a:cubicBezTo>
                    <a:pt x="22360" y="19347"/>
                    <a:pt x="22473" y="19369"/>
                    <a:pt x="22583" y="19369"/>
                  </a:cubicBezTo>
                  <a:cubicBezTo>
                    <a:pt x="22818" y="19369"/>
                    <a:pt x="23047" y="19268"/>
                    <a:pt x="23183" y="19098"/>
                  </a:cubicBezTo>
                  <a:cubicBezTo>
                    <a:pt x="23384" y="18822"/>
                    <a:pt x="23283" y="18496"/>
                    <a:pt x="22958" y="18321"/>
                  </a:cubicBezTo>
                  <a:lnTo>
                    <a:pt x="15765" y="14562"/>
                  </a:lnTo>
                  <a:lnTo>
                    <a:pt x="15765" y="14562"/>
                  </a:lnTo>
                  <a:lnTo>
                    <a:pt x="24161" y="18146"/>
                  </a:lnTo>
                  <a:cubicBezTo>
                    <a:pt x="24311" y="18196"/>
                    <a:pt x="24461" y="18196"/>
                    <a:pt x="24612" y="18196"/>
                  </a:cubicBezTo>
                  <a:cubicBezTo>
                    <a:pt x="24587" y="17795"/>
                    <a:pt x="24587" y="17394"/>
                    <a:pt x="24587" y="16993"/>
                  </a:cubicBezTo>
                  <a:lnTo>
                    <a:pt x="15790" y="12206"/>
                  </a:lnTo>
                  <a:lnTo>
                    <a:pt x="15790" y="12206"/>
                  </a:lnTo>
                  <a:lnTo>
                    <a:pt x="24411" y="15965"/>
                  </a:lnTo>
                  <a:cubicBezTo>
                    <a:pt x="24461" y="15990"/>
                    <a:pt x="24512" y="16015"/>
                    <a:pt x="24587" y="16015"/>
                  </a:cubicBezTo>
                  <a:cubicBezTo>
                    <a:pt x="24612" y="15589"/>
                    <a:pt x="24662" y="15188"/>
                    <a:pt x="24737" y="14787"/>
                  </a:cubicBezTo>
                  <a:lnTo>
                    <a:pt x="16266" y="10125"/>
                  </a:lnTo>
                  <a:lnTo>
                    <a:pt x="23960" y="13509"/>
                  </a:lnTo>
                  <a:cubicBezTo>
                    <a:pt x="24065" y="13557"/>
                    <a:pt x="24179" y="13580"/>
                    <a:pt x="24293" y="13580"/>
                  </a:cubicBezTo>
                  <a:cubicBezTo>
                    <a:pt x="24533" y="13580"/>
                    <a:pt x="24768" y="13479"/>
                    <a:pt x="24888" y="13308"/>
                  </a:cubicBezTo>
                  <a:cubicBezTo>
                    <a:pt x="25088" y="13033"/>
                    <a:pt x="24988" y="12707"/>
                    <a:pt x="24687" y="12531"/>
                  </a:cubicBezTo>
                  <a:lnTo>
                    <a:pt x="14161" y="6968"/>
                  </a:lnTo>
                  <a:lnTo>
                    <a:pt x="14161" y="6968"/>
                  </a:lnTo>
                  <a:cubicBezTo>
                    <a:pt x="16065" y="7694"/>
                    <a:pt x="18321" y="8572"/>
                    <a:pt x="21053" y="9599"/>
                  </a:cubicBezTo>
                  <a:cubicBezTo>
                    <a:pt x="22456" y="10151"/>
                    <a:pt x="23384" y="10501"/>
                    <a:pt x="23459" y="10526"/>
                  </a:cubicBezTo>
                  <a:cubicBezTo>
                    <a:pt x="23556" y="10571"/>
                    <a:pt x="23661" y="10591"/>
                    <a:pt x="23766" y="10591"/>
                  </a:cubicBezTo>
                  <a:cubicBezTo>
                    <a:pt x="24016" y="10591"/>
                    <a:pt x="24263" y="10477"/>
                    <a:pt x="24386" y="10301"/>
                  </a:cubicBezTo>
                  <a:cubicBezTo>
                    <a:pt x="24612" y="9950"/>
                    <a:pt x="24512" y="9775"/>
                    <a:pt x="24086" y="9524"/>
                  </a:cubicBezTo>
                  <a:cubicBezTo>
                    <a:pt x="24086" y="9524"/>
                    <a:pt x="24060" y="9499"/>
                    <a:pt x="24010" y="9499"/>
                  </a:cubicBezTo>
                  <a:cubicBezTo>
                    <a:pt x="23835" y="9399"/>
                    <a:pt x="23634" y="9298"/>
                    <a:pt x="23359" y="9173"/>
                  </a:cubicBezTo>
                  <a:lnTo>
                    <a:pt x="21329" y="8196"/>
                  </a:lnTo>
                  <a:cubicBezTo>
                    <a:pt x="19649" y="7394"/>
                    <a:pt x="17419" y="6316"/>
                    <a:pt x="15188" y="5238"/>
                  </a:cubicBezTo>
                  <a:lnTo>
                    <a:pt x="14161" y="4737"/>
                  </a:lnTo>
                  <a:lnTo>
                    <a:pt x="22958" y="7469"/>
                  </a:lnTo>
                  <a:cubicBezTo>
                    <a:pt x="23045" y="7502"/>
                    <a:pt x="23138" y="7518"/>
                    <a:pt x="23230" y="7518"/>
                  </a:cubicBezTo>
                  <a:cubicBezTo>
                    <a:pt x="23480" y="7518"/>
                    <a:pt x="23725" y="7402"/>
                    <a:pt x="23835" y="7218"/>
                  </a:cubicBezTo>
                  <a:cubicBezTo>
                    <a:pt x="24010" y="6942"/>
                    <a:pt x="23885" y="6617"/>
                    <a:pt x="23584" y="6466"/>
                  </a:cubicBezTo>
                  <a:lnTo>
                    <a:pt x="19173" y="4562"/>
                  </a:lnTo>
                  <a:lnTo>
                    <a:pt x="22106" y="5288"/>
                  </a:lnTo>
                  <a:cubicBezTo>
                    <a:pt x="22182" y="5312"/>
                    <a:pt x="22260" y="5323"/>
                    <a:pt x="22336" y="5323"/>
                  </a:cubicBezTo>
                  <a:cubicBezTo>
                    <a:pt x="22586" y="5323"/>
                    <a:pt x="22823" y="5205"/>
                    <a:pt x="22958" y="5013"/>
                  </a:cubicBezTo>
                  <a:cubicBezTo>
                    <a:pt x="23108" y="4762"/>
                    <a:pt x="23033" y="4461"/>
                    <a:pt x="22757" y="4311"/>
                  </a:cubicBezTo>
                  <a:lnTo>
                    <a:pt x="20376" y="2907"/>
                  </a:lnTo>
                  <a:lnTo>
                    <a:pt x="21880" y="3233"/>
                  </a:lnTo>
                  <a:cubicBezTo>
                    <a:pt x="21951" y="3250"/>
                    <a:pt x="22022" y="3258"/>
                    <a:pt x="22091" y="3258"/>
                  </a:cubicBezTo>
                  <a:cubicBezTo>
                    <a:pt x="22339" y="3258"/>
                    <a:pt x="22564" y="3154"/>
                    <a:pt x="22682" y="2958"/>
                  </a:cubicBezTo>
                  <a:cubicBezTo>
                    <a:pt x="22832" y="2732"/>
                    <a:pt x="22782" y="2431"/>
                    <a:pt x="22532" y="2281"/>
                  </a:cubicBezTo>
                  <a:lnTo>
                    <a:pt x="21128" y="1303"/>
                  </a:lnTo>
                  <a:cubicBezTo>
                    <a:pt x="21329" y="1228"/>
                    <a:pt x="21504" y="1053"/>
                    <a:pt x="21529" y="852"/>
                  </a:cubicBezTo>
                  <a:cubicBezTo>
                    <a:pt x="21579" y="551"/>
                    <a:pt x="21329" y="276"/>
                    <a:pt x="20928" y="226"/>
                  </a:cubicBezTo>
                  <a:lnTo>
                    <a:pt x="186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3359175" y="4050175"/>
              <a:ext cx="845275" cy="1000650"/>
            </a:xfrm>
            <a:custGeom>
              <a:avLst/>
              <a:gdLst/>
              <a:ahLst/>
              <a:cxnLst/>
              <a:rect l="l" t="t" r="r" b="b"/>
              <a:pathLst>
                <a:path w="33811" h="40026" extrusionOk="0">
                  <a:moveTo>
                    <a:pt x="32181" y="3835"/>
                  </a:moveTo>
                  <a:lnTo>
                    <a:pt x="32181" y="3835"/>
                  </a:lnTo>
                  <a:cubicBezTo>
                    <a:pt x="32808" y="4361"/>
                    <a:pt x="32432" y="5063"/>
                    <a:pt x="32482" y="5664"/>
                  </a:cubicBezTo>
                  <a:cubicBezTo>
                    <a:pt x="31830" y="5088"/>
                    <a:pt x="31705" y="4361"/>
                    <a:pt x="32181" y="3835"/>
                  </a:cubicBezTo>
                  <a:close/>
                  <a:moveTo>
                    <a:pt x="1604" y="3308"/>
                  </a:moveTo>
                  <a:lnTo>
                    <a:pt x="1604" y="3308"/>
                  </a:lnTo>
                  <a:cubicBezTo>
                    <a:pt x="1880" y="4186"/>
                    <a:pt x="1604" y="5063"/>
                    <a:pt x="702" y="6015"/>
                  </a:cubicBezTo>
                  <a:cubicBezTo>
                    <a:pt x="677" y="5188"/>
                    <a:pt x="827" y="4461"/>
                    <a:pt x="1128" y="3785"/>
                  </a:cubicBezTo>
                  <a:cubicBezTo>
                    <a:pt x="1228" y="3559"/>
                    <a:pt x="1329" y="3333"/>
                    <a:pt x="1604" y="3308"/>
                  </a:cubicBezTo>
                  <a:close/>
                  <a:moveTo>
                    <a:pt x="17053" y="579"/>
                  </a:moveTo>
                  <a:cubicBezTo>
                    <a:pt x="20009" y="579"/>
                    <a:pt x="22969" y="1570"/>
                    <a:pt x="25339" y="3534"/>
                  </a:cubicBezTo>
                  <a:cubicBezTo>
                    <a:pt x="31304" y="8521"/>
                    <a:pt x="31003" y="17519"/>
                    <a:pt x="24637" y="21980"/>
                  </a:cubicBezTo>
                  <a:cubicBezTo>
                    <a:pt x="22291" y="23623"/>
                    <a:pt x="19816" y="24441"/>
                    <a:pt x="17267" y="24441"/>
                  </a:cubicBezTo>
                  <a:cubicBezTo>
                    <a:pt x="15460" y="24441"/>
                    <a:pt x="13616" y="24030"/>
                    <a:pt x="11755" y="23208"/>
                  </a:cubicBezTo>
                  <a:cubicBezTo>
                    <a:pt x="8246" y="21679"/>
                    <a:pt x="5915" y="19048"/>
                    <a:pt x="4938" y="15313"/>
                  </a:cubicBezTo>
                  <a:cubicBezTo>
                    <a:pt x="4687" y="14386"/>
                    <a:pt x="4612" y="13434"/>
                    <a:pt x="4512" y="12857"/>
                  </a:cubicBezTo>
                  <a:cubicBezTo>
                    <a:pt x="4637" y="8772"/>
                    <a:pt x="6091" y="5739"/>
                    <a:pt x="8948" y="3434"/>
                  </a:cubicBezTo>
                  <a:cubicBezTo>
                    <a:pt x="11277" y="1526"/>
                    <a:pt x="14164" y="579"/>
                    <a:pt x="17053" y="579"/>
                  </a:cubicBezTo>
                  <a:close/>
                  <a:moveTo>
                    <a:pt x="17029" y="0"/>
                  </a:moveTo>
                  <a:cubicBezTo>
                    <a:pt x="13620" y="0"/>
                    <a:pt x="10190" y="1264"/>
                    <a:pt x="7569" y="3885"/>
                  </a:cubicBezTo>
                  <a:cubicBezTo>
                    <a:pt x="4512" y="6967"/>
                    <a:pt x="3359" y="10752"/>
                    <a:pt x="4261" y="15013"/>
                  </a:cubicBezTo>
                  <a:cubicBezTo>
                    <a:pt x="4988" y="18471"/>
                    <a:pt x="6993" y="21078"/>
                    <a:pt x="9950" y="22958"/>
                  </a:cubicBezTo>
                  <a:cubicBezTo>
                    <a:pt x="10126" y="23058"/>
                    <a:pt x="10326" y="23183"/>
                    <a:pt x="10477" y="23283"/>
                  </a:cubicBezTo>
                  <a:cubicBezTo>
                    <a:pt x="10025" y="24336"/>
                    <a:pt x="9574" y="25364"/>
                    <a:pt x="9073" y="26491"/>
                  </a:cubicBezTo>
                  <a:cubicBezTo>
                    <a:pt x="8296" y="25614"/>
                    <a:pt x="7494" y="24862"/>
                    <a:pt x="6842" y="24010"/>
                  </a:cubicBezTo>
                  <a:cubicBezTo>
                    <a:pt x="5865" y="22732"/>
                    <a:pt x="4963" y="21404"/>
                    <a:pt x="4136" y="20025"/>
                  </a:cubicBezTo>
                  <a:cubicBezTo>
                    <a:pt x="1830" y="16191"/>
                    <a:pt x="727" y="12030"/>
                    <a:pt x="777" y="7594"/>
                  </a:cubicBezTo>
                  <a:cubicBezTo>
                    <a:pt x="777" y="7143"/>
                    <a:pt x="903" y="6767"/>
                    <a:pt x="1178" y="6416"/>
                  </a:cubicBezTo>
                  <a:cubicBezTo>
                    <a:pt x="1404" y="6115"/>
                    <a:pt x="1629" y="5815"/>
                    <a:pt x="1830" y="5489"/>
                  </a:cubicBezTo>
                  <a:cubicBezTo>
                    <a:pt x="2231" y="4862"/>
                    <a:pt x="2356" y="4186"/>
                    <a:pt x="2306" y="3459"/>
                  </a:cubicBezTo>
                  <a:cubicBezTo>
                    <a:pt x="2281" y="3133"/>
                    <a:pt x="2156" y="2857"/>
                    <a:pt x="1830" y="2732"/>
                  </a:cubicBezTo>
                  <a:cubicBezTo>
                    <a:pt x="1747" y="2700"/>
                    <a:pt x="1670" y="2686"/>
                    <a:pt x="1596" y="2686"/>
                  </a:cubicBezTo>
                  <a:cubicBezTo>
                    <a:pt x="1379" y="2686"/>
                    <a:pt x="1196" y="2808"/>
                    <a:pt x="1028" y="2957"/>
                  </a:cubicBezTo>
                  <a:cubicBezTo>
                    <a:pt x="878" y="3108"/>
                    <a:pt x="752" y="3283"/>
                    <a:pt x="677" y="3459"/>
                  </a:cubicBezTo>
                  <a:cubicBezTo>
                    <a:pt x="251" y="4461"/>
                    <a:pt x="0" y="5489"/>
                    <a:pt x="226" y="6566"/>
                  </a:cubicBezTo>
                  <a:cubicBezTo>
                    <a:pt x="251" y="6717"/>
                    <a:pt x="226" y="6892"/>
                    <a:pt x="226" y="7043"/>
                  </a:cubicBezTo>
                  <a:cubicBezTo>
                    <a:pt x="151" y="9248"/>
                    <a:pt x="301" y="11454"/>
                    <a:pt x="852" y="13584"/>
                  </a:cubicBezTo>
                  <a:cubicBezTo>
                    <a:pt x="2131" y="18496"/>
                    <a:pt x="4612" y="22732"/>
                    <a:pt x="8196" y="26291"/>
                  </a:cubicBezTo>
                  <a:cubicBezTo>
                    <a:pt x="8772" y="26842"/>
                    <a:pt x="8898" y="27293"/>
                    <a:pt x="8647" y="28045"/>
                  </a:cubicBezTo>
                  <a:cubicBezTo>
                    <a:pt x="7670" y="31228"/>
                    <a:pt x="6918" y="34461"/>
                    <a:pt x="6717" y="37795"/>
                  </a:cubicBezTo>
                  <a:cubicBezTo>
                    <a:pt x="6667" y="38421"/>
                    <a:pt x="6742" y="39048"/>
                    <a:pt x="6767" y="39649"/>
                  </a:cubicBezTo>
                  <a:cubicBezTo>
                    <a:pt x="6767" y="39725"/>
                    <a:pt x="6767" y="39800"/>
                    <a:pt x="6817" y="39825"/>
                  </a:cubicBezTo>
                  <a:cubicBezTo>
                    <a:pt x="6943" y="39900"/>
                    <a:pt x="7068" y="39975"/>
                    <a:pt x="7193" y="40025"/>
                  </a:cubicBezTo>
                  <a:cubicBezTo>
                    <a:pt x="7269" y="39925"/>
                    <a:pt x="7369" y="39800"/>
                    <a:pt x="7369" y="39699"/>
                  </a:cubicBezTo>
                  <a:cubicBezTo>
                    <a:pt x="7143" y="38547"/>
                    <a:pt x="7294" y="37419"/>
                    <a:pt x="7419" y="36266"/>
                  </a:cubicBezTo>
                  <a:cubicBezTo>
                    <a:pt x="7644" y="33910"/>
                    <a:pt x="8246" y="31629"/>
                    <a:pt x="8847" y="29349"/>
                  </a:cubicBezTo>
                  <a:cubicBezTo>
                    <a:pt x="9299" y="27745"/>
                    <a:pt x="9800" y="26166"/>
                    <a:pt x="10477" y="24612"/>
                  </a:cubicBezTo>
                  <a:cubicBezTo>
                    <a:pt x="10627" y="24261"/>
                    <a:pt x="10827" y="23910"/>
                    <a:pt x="10978" y="23584"/>
                  </a:cubicBezTo>
                  <a:cubicBezTo>
                    <a:pt x="13179" y="24491"/>
                    <a:pt x="15289" y="24953"/>
                    <a:pt x="17312" y="24953"/>
                  </a:cubicBezTo>
                  <a:cubicBezTo>
                    <a:pt x="20771" y="24953"/>
                    <a:pt x="23979" y="23601"/>
                    <a:pt x="26968" y="20802"/>
                  </a:cubicBezTo>
                  <a:cubicBezTo>
                    <a:pt x="27294" y="21479"/>
                    <a:pt x="27620" y="22105"/>
                    <a:pt x="27945" y="22732"/>
                  </a:cubicBezTo>
                  <a:cubicBezTo>
                    <a:pt x="29198" y="25188"/>
                    <a:pt x="30000" y="27795"/>
                    <a:pt x="30452" y="30501"/>
                  </a:cubicBezTo>
                  <a:cubicBezTo>
                    <a:pt x="30828" y="32632"/>
                    <a:pt x="30978" y="34787"/>
                    <a:pt x="31204" y="36918"/>
                  </a:cubicBezTo>
                  <a:cubicBezTo>
                    <a:pt x="31254" y="37519"/>
                    <a:pt x="31229" y="38121"/>
                    <a:pt x="31229" y="38722"/>
                  </a:cubicBezTo>
                  <a:cubicBezTo>
                    <a:pt x="31229" y="39023"/>
                    <a:pt x="31229" y="39324"/>
                    <a:pt x="31254" y="39624"/>
                  </a:cubicBezTo>
                  <a:cubicBezTo>
                    <a:pt x="31254" y="39813"/>
                    <a:pt x="31298" y="40002"/>
                    <a:pt x="31513" y="40002"/>
                  </a:cubicBezTo>
                  <a:cubicBezTo>
                    <a:pt x="31526" y="40002"/>
                    <a:pt x="31540" y="40002"/>
                    <a:pt x="31554" y="40000"/>
                  </a:cubicBezTo>
                  <a:cubicBezTo>
                    <a:pt x="31805" y="40000"/>
                    <a:pt x="31830" y="39800"/>
                    <a:pt x="31830" y="39624"/>
                  </a:cubicBezTo>
                  <a:cubicBezTo>
                    <a:pt x="31830" y="38822"/>
                    <a:pt x="31855" y="37995"/>
                    <a:pt x="31805" y="37193"/>
                  </a:cubicBezTo>
                  <a:cubicBezTo>
                    <a:pt x="31680" y="35790"/>
                    <a:pt x="31554" y="34361"/>
                    <a:pt x="31379" y="32933"/>
                  </a:cubicBezTo>
                  <a:cubicBezTo>
                    <a:pt x="31229" y="31730"/>
                    <a:pt x="31053" y="30501"/>
                    <a:pt x="30828" y="29298"/>
                  </a:cubicBezTo>
                  <a:cubicBezTo>
                    <a:pt x="30652" y="28371"/>
                    <a:pt x="30326" y="27469"/>
                    <a:pt x="30076" y="26567"/>
                  </a:cubicBezTo>
                  <a:cubicBezTo>
                    <a:pt x="29975" y="26291"/>
                    <a:pt x="30000" y="26065"/>
                    <a:pt x="30151" y="25840"/>
                  </a:cubicBezTo>
                  <a:cubicBezTo>
                    <a:pt x="30953" y="24537"/>
                    <a:pt x="31554" y="23158"/>
                    <a:pt x="32056" y="21729"/>
                  </a:cubicBezTo>
                  <a:cubicBezTo>
                    <a:pt x="33033" y="18897"/>
                    <a:pt x="33559" y="16015"/>
                    <a:pt x="33710" y="13033"/>
                  </a:cubicBezTo>
                  <a:cubicBezTo>
                    <a:pt x="33810" y="11078"/>
                    <a:pt x="33710" y="9123"/>
                    <a:pt x="33183" y="7218"/>
                  </a:cubicBezTo>
                  <a:cubicBezTo>
                    <a:pt x="33033" y="6717"/>
                    <a:pt x="32983" y="6216"/>
                    <a:pt x="33083" y="5689"/>
                  </a:cubicBezTo>
                  <a:cubicBezTo>
                    <a:pt x="33158" y="5263"/>
                    <a:pt x="33133" y="4837"/>
                    <a:pt x="33108" y="4411"/>
                  </a:cubicBezTo>
                  <a:cubicBezTo>
                    <a:pt x="33083" y="4211"/>
                    <a:pt x="33008" y="3985"/>
                    <a:pt x="32908" y="3785"/>
                  </a:cubicBezTo>
                  <a:cubicBezTo>
                    <a:pt x="32749" y="3512"/>
                    <a:pt x="32508" y="3301"/>
                    <a:pt x="32184" y="3301"/>
                  </a:cubicBezTo>
                  <a:cubicBezTo>
                    <a:pt x="32151" y="3301"/>
                    <a:pt x="32116" y="3304"/>
                    <a:pt x="32081" y="3308"/>
                  </a:cubicBezTo>
                  <a:cubicBezTo>
                    <a:pt x="31705" y="3358"/>
                    <a:pt x="31454" y="3634"/>
                    <a:pt x="31404" y="3985"/>
                  </a:cubicBezTo>
                  <a:cubicBezTo>
                    <a:pt x="31329" y="4286"/>
                    <a:pt x="31304" y="4612"/>
                    <a:pt x="31404" y="4862"/>
                  </a:cubicBezTo>
                  <a:cubicBezTo>
                    <a:pt x="31554" y="5313"/>
                    <a:pt x="31830" y="5739"/>
                    <a:pt x="32056" y="6140"/>
                  </a:cubicBezTo>
                  <a:cubicBezTo>
                    <a:pt x="32181" y="6416"/>
                    <a:pt x="32407" y="6642"/>
                    <a:pt x="32482" y="6917"/>
                  </a:cubicBezTo>
                  <a:cubicBezTo>
                    <a:pt x="32858" y="8020"/>
                    <a:pt x="33033" y="9198"/>
                    <a:pt x="33108" y="10351"/>
                  </a:cubicBezTo>
                  <a:cubicBezTo>
                    <a:pt x="33284" y="12983"/>
                    <a:pt x="33008" y="15589"/>
                    <a:pt x="32457" y="18145"/>
                  </a:cubicBezTo>
                  <a:cubicBezTo>
                    <a:pt x="31955" y="20476"/>
                    <a:pt x="31204" y="22707"/>
                    <a:pt x="30101" y="24787"/>
                  </a:cubicBezTo>
                  <a:cubicBezTo>
                    <a:pt x="30000" y="24988"/>
                    <a:pt x="29875" y="25138"/>
                    <a:pt x="29775" y="25313"/>
                  </a:cubicBezTo>
                  <a:cubicBezTo>
                    <a:pt x="28948" y="23609"/>
                    <a:pt x="28146" y="21980"/>
                    <a:pt x="27344" y="20301"/>
                  </a:cubicBezTo>
                  <a:cubicBezTo>
                    <a:pt x="27469" y="20151"/>
                    <a:pt x="27569" y="20000"/>
                    <a:pt x="27695" y="19825"/>
                  </a:cubicBezTo>
                  <a:cubicBezTo>
                    <a:pt x="31003" y="15489"/>
                    <a:pt x="31053" y="9649"/>
                    <a:pt x="27770" y="5288"/>
                  </a:cubicBezTo>
                  <a:cubicBezTo>
                    <a:pt x="25173" y="1817"/>
                    <a:pt x="21116" y="0"/>
                    <a:pt x="17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3571575" y="3441775"/>
              <a:ext cx="451775" cy="559000"/>
            </a:xfrm>
            <a:custGeom>
              <a:avLst/>
              <a:gdLst/>
              <a:ahLst/>
              <a:cxnLst/>
              <a:rect l="l" t="t" r="r" b="b"/>
              <a:pathLst>
                <a:path w="18071" h="22360" extrusionOk="0">
                  <a:moveTo>
                    <a:pt x="12131" y="7694"/>
                  </a:moveTo>
                  <a:lnTo>
                    <a:pt x="12131" y="7694"/>
                  </a:lnTo>
                  <a:cubicBezTo>
                    <a:pt x="12457" y="8346"/>
                    <a:pt x="12031" y="9048"/>
                    <a:pt x="11078" y="9449"/>
                  </a:cubicBezTo>
                  <a:cubicBezTo>
                    <a:pt x="11053" y="8747"/>
                    <a:pt x="11529" y="7970"/>
                    <a:pt x="12131" y="7694"/>
                  </a:cubicBezTo>
                  <a:close/>
                  <a:moveTo>
                    <a:pt x="6116" y="9474"/>
                  </a:moveTo>
                  <a:lnTo>
                    <a:pt x="6116" y="9474"/>
                  </a:lnTo>
                  <a:cubicBezTo>
                    <a:pt x="6492" y="9574"/>
                    <a:pt x="6667" y="9825"/>
                    <a:pt x="6868" y="10125"/>
                  </a:cubicBezTo>
                  <a:cubicBezTo>
                    <a:pt x="6291" y="10125"/>
                    <a:pt x="6141" y="10000"/>
                    <a:pt x="6116" y="9474"/>
                  </a:cubicBezTo>
                  <a:close/>
                  <a:moveTo>
                    <a:pt x="9048" y="562"/>
                  </a:moveTo>
                  <a:cubicBezTo>
                    <a:pt x="10663" y="562"/>
                    <a:pt x="12199" y="1004"/>
                    <a:pt x="13635" y="1930"/>
                  </a:cubicBezTo>
                  <a:cubicBezTo>
                    <a:pt x="15389" y="3108"/>
                    <a:pt x="16492" y="4737"/>
                    <a:pt x="16717" y="6892"/>
                  </a:cubicBezTo>
                  <a:cubicBezTo>
                    <a:pt x="16843" y="8271"/>
                    <a:pt x="16492" y="9549"/>
                    <a:pt x="15740" y="10727"/>
                  </a:cubicBezTo>
                  <a:cubicBezTo>
                    <a:pt x="15113" y="11780"/>
                    <a:pt x="14261" y="12582"/>
                    <a:pt x="13184" y="13158"/>
                  </a:cubicBezTo>
                  <a:cubicBezTo>
                    <a:pt x="12858" y="13359"/>
                    <a:pt x="12657" y="13584"/>
                    <a:pt x="12582" y="13935"/>
                  </a:cubicBezTo>
                  <a:cubicBezTo>
                    <a:pt x="12482" y="14461"/>
                    <a:pt x="12382" y="15013"/>
                    <a:pt x="12332" y="15539"/>
                  </a:cubicBezTo>
                  <a:cubicBezTo>
                    <a:pt x="12231" y="16191"/>
                    <a:pt x="12206" y="16817"/>
                    <a:pt x="12131" y="17519"/>
                  </a:cubicBezTo>
                  <a:cubicBezTo>
                    <a:pt x="11805" y="17569"/>
                    <a:pt x="11529" y="17619"/>
                    <a:pt x="11254" y="17644"/>
                  </a:cubicBezTo>
                  <a:cubicBezTo>
                    <a:pt x="11078" y="17669"/>
                    <a:pt x="10928" y="17669"/>
                    <a:pt x="10778" y="17669"/>
                  </a:cubicBezTo>
                  <a:cubicBezTo>
                    <a:pt x="10051" y="15765"/>
                    <a:pt x="10051" y="12281"/>
                    <a:pt x="10803" y="10176"/>
                  </a:cubicBezTo>
                  <a:cubicBezTo>
                    <a:pt x="10953" y="10125"/>
                    <a:pt x="11128" y="10075"/>
                    <a:pt x="11279" y="10025"/>
                  </a:cubicBezTo>
                  <a:cubicBezTo>
                    <a:pt x="11931" y="9749"/>
                    <a:pt x="12457" y="9348"/>
                    <a:pt x="12682" y="8672"/>
                  </a:cubicBezTo>
                  <a:cubicBezTo>
                    <a:pt x="12808" y="8371"/>
                    <a:pt x="12833" y="7995"/>
                    <a:pt x="12783" y="7694"/>
                  </a:cubicBezTo>
                  <a:cubicBezTo>
                    <a:pt x="12714" y="7298"/>
                    <a:pt x="12455" y="7079"/>
                    <a:pt x="12137" y="7079"/>
                  </a:cubicBezTo>
                  <a:cubicBezTo>
                    <a:pt x="11993" y="7079"/>
                    <a:pt x="11836" y="7124"/>
                    <a:pt x="11680" y="7218"/>
                  </a:cubicBezTo>
                  <a:cubicBezTo>
                    <a:pt x="11254" y="7444"/>
                    <a:pt x="11003" y="7845"/>
                    <a:pt x="10803" y="8271"/>
                  </a:cubicBezTo>
                  <a:cubicBezTo>
                    <a:pt x="10627" y="8672"/>
                    <a:pt x="10477" y="9123"/>
                    <a:pt x="10276" y="9599"/>
                  </a:cubicBezTo>
                  <a:cubicBezTo>
                    <a:pt x="10026" y="9474"/>
                    <a:pt x="9800" y="9374"/>
                    <a:pt x="9625" y="9248"/>
                  </a:cubicBezTo>
                  <a:cubicBezTo>
                    <a:pt x="9374" y="9098"/>
                    <a:pt x="9299" y="8872"/>
                    <a:pt x="9399" y="8572"/>
                  </a:cubicBezTo>
                  <a:cubicBezTo>
                    <a:pt x="9524" y="8171"/>
                    <a:pt x="9575" y="7744"/>
                    <a:pt x="9650" y="7318"/>
                  </a:cubicBezTo>
                  <a:cubicBezTo>
                    <a:pt x="9650" y="7243"/>
                    <a:pt x="9650" y="7168"/>
                    <a:pt x="9650" y="7093"/>
                  </a:cubicBezTo>
                  <a:cubicBezTo>
                    <a:pt x="9600" y="6592"/>
                    <a:pt x="9399" y="6291"/>
                    <a:pt x="9073" y="6291"/>
                  </a:cubicBezTo>
                  <a:cubicBezTo>
                    <a:pt x="9055" y="6289"/>
                    <a:pt x="9038" y="6289"/>
                    <a:pt x="9021" y="6289"/>
                  </a:cubicBezTo>
                  <a:cubicBezTo>
                    <a:pt x="8726" y="6289"/>
                    <a:pt x="8544" y="6495"/>
                    <a:pt x="8497" y="6993"/>
                  </a:cubicBezTo>
                  <a:cubicBezTo>
                    <a:pt x="8447" y="7469"/>
                    <a:pt x="8422" y="7970"/>
                    <a:pt x="8547" y="8421"/>
                  </a:cubicBezTo>
                  <a:cubicBezTo>
                    <a:pt x="8672" y="8847"/>
                    <a:pt x="8572" y="9173"/>
                    <a:pt x="8321" y="9474"/>
                  </a:cubicBezTo>
                  <a:cubicBezTo>
                    <a:pt x="8121" y="9674"/>
                    <a:pt x="7895" y="9875"/>
                    <a:pt x="7645" y="10100"/>
                  </a:cubicBezTo>
                  <a:cubicBezTo>
                    <a:pt x="7419" y="9850"/>
                    <a:pt x="7269" y="9624"/>
                    <a:pt x="7093" y="9449"/>
                  </a:cubicBezTo>
                  <a:cubicBezTo>
                    <a:pt x="6893" y="9273"/>
                    <a:pt x="6692" y="9098"/>
                    <a:pt x="6467" y="8973"/>
                  </a:cubicBezTo>
                  <a:cubicBezTo>
                    <a:pt x="6354" y="8910"/>
                    <a:pt x="6229" y="8872"/>
                    <a:pt x="6103" y="8872"/>
                  </a:cubicBezTo>
                  <a:cubicBezTo>
                    <a:pt x="5978" y="8872"/>
                    <a:pt x="5853" y="8910"/>
                    <a:pt x="5740" y="8998"/>
                  </a:cubicBezTo>
                  <a:cubicBezTo>
                    <a:pt x="5489" y="9198"/>
                    <a:pt x="5439" y="9474"/>
                    <a:pt x="5489" y="9775"/>
                  </a:cubicBezTo>
                  <a:cubicBezTo>
                    <a:pt x="5590" y="10201"/>
                    <a:pt x="5865" y="10501"/>
                    <a:pt x="6266" y="10627"/>
                  </a:cubicBezTo>
                  <a:cubicBezTo>
                    <a:pt x="6592" y="10752"/>
                    <a:pt x="6943" y="10802"/>
                    <a:pt x="7344" y="10877"/>
                  </a:cubicBezTo>
                  <a:cubicBezTo>
                    <a:pt x="7770" y="11529"/>
                    <a:pt x="8021" y="12306"/>
                    <a:pt x="8021" y="13108"/>
                  </a:cubicBezTo>
                  <a:cubicBezTo>
                    <a:pt x="8021" y="14486"/>
                    <a:pt x="7971" y="15840"/>
                    <a:pt x="7920" y="17218"/>
                  </a:cubicBezTo>
                  <a:cubicBezTo>
                    <a:pt x="7920" y="17318"/>
                    <a:pt x="7870" y="17444"/>
                    <a:pt x="7795" y="17619"/>
                  </a:cubicBezTo>
                  <a:cubicBezTo>
                    <a:pt x="7394" y="17519"/>
                    <a:pt x="7018" y="17419"/>
                    <a:pt x="6642" y="17318"/>
                  </a:cubicBezTo>
                  <a:cubicBezTo>
                    <a:pt x="6342" y="17243"/>
                    <a:pt x="6367" y="16943"/>
                    <a:pt x="6316" y="16717"/>
                  </a:cubicBezTo>
                  <a:cubicBezTo>
                    <a:pt x="6166" y="16040"/>
                    <a:pt x="6041" y="15338"/>
                    <a:pt x="5865" y="14662"/>
                  </a:cubicBezTo>
                  <a:cubicBezTo>
                    <a:pt x="5715" y="14035"/>
                    <a:pt x="5339" y="13584"/>
                    <a:pt x="4712" y="13283"/>
                  </a:cubicBezTo>
                  <a:cubicBezTo>
                    <a:pt x="3885" y="12907"/>
                    <a:pt x="3209" y="12306"/>
                    <a:pt x="2607" y="11604"/>
                  </a:cubicBezTo>
                  <a:cubicBezTo>
                    <a:pt x="477" y="9098"/>
                    <a:pt x="552" y="5614"/>
                    <a:pt x="2783" y="3183"/>
                  </a:cubicBezTo>
                  <a:cubicBezTo>
                    <a:pt x="4061" y="1805"/>
                    <a:pt x="5615" y="1003"/>
                    <a:pt x="7444" y="702"/>
                  </a:cubicBezTo>
                  <a:cubicBezTo>
                    <a:pt x="7987" y="609"/>
                    <a:pt x="8522" y="562"/>
                    <a:pt x="9048" y="562"/>
                  </a:cubicBezTo>
                  <a:close/>
                  <a:moveTo>
                    <a:pt x="9048" y="9599"/>
                  </a:moveTo>
                  <a:cubicBezTo>
                    <a:pt x="9374" y="9775"/>
                    <a:pt x="9725" y="9975"/>
                    <a:pt x="10076" y="10176"/>
                  </a:cubicBezTo>
                  <a:cubicBezTo>
                    <a:pt x="9925" y="11404"/>
                    <a:pt x="9675" y="12632"/>
                    <a:pt x="9675" y="13885"/>
                  </a:cubicBezTo>
                  <a:cubicBezTo>
                    <a:pt x="9650" y="15138"/>
                    <a:pt x="9900" y="16416"/>
                    <a:pt x="10026" y="17694"/>
                  </a:cubicBezTo>
                  <a:lnTo>
                    <a:pt x="8447" y="17694"/>
                  </a:lnTo>
                  <a:cubicBezTo>
                    <a:pt x="8522" y="15288"/>
                    <a:pt x="9073" y="12882"/>
                    <a:pt x="7996" y="10752"/>
                  </a:cubicBezTo>
                  <a:cubicBezTo>
                    <a:pt x="8372" y="10326"/>
                    <a:pt x="8697" y="9950"/>
                    <a:pt x="9048" y="9599"/>
                  </a:cubicBezTo>
                  <a:close/>
                  <a:moveTo>
                    <a:pt x="6542" y="17870"/>
                  </a:moveTo>
                  <a:lnTo>
                    <a:pt x="6542" y="17870"/>
                  </a:lnTo>
                  <a:cubicBezTo>
                    <a:pt x="7625" y="18181"/>
                    <a:pt x="8716" y="18308"/>
                    <a:pt x="9821" y="18308"/>
                  </a:cubicBezTo>
                  <a:cubicBezTo>
                    <a:pt x="10584" y="18308"/>
                    <a:pt x="11353" y="18248"/>
                    <a:pt x="12131" y="18146"/>
                  </a:cubicBezTo>
                  <a:lnTo>
                    <a:pt x="12131" y="18146"/>
                  </a:lnTo>
                  <a:cubicBezTo>
                    <a:pt x="12056" y="18547"/>
                    <a:pt x="11805" y="18572"/>
                    <a:pt x="11605" y="18597"/>
                  </a:cubicBezTo>
                  <a:cubicBezTo>
                    <a:pt x="10903" y="18697"/>
                    <a:pt x="10226" y="18822"/>
                    <a:pt x="9524" y="18847"/>
                  </a:cubicBezTo>
                  <a:cubicBezTo>
                    <a:pt x="8647" y="18847"/>
                    <a:pt x="7795" y="18697"/>
                    <a:pt x="6968" y="18421"/>
                  </a:cubicBezTo>
                  <a:cubicBezTo>
                    <a:pt x="6717" y="18346"/>
                    <a:pt x="6442" y="18296"/>
                    <a:pt x="6542" y="17870"/>
                  </a:cubicBezTo>
                  <a:close/>
                  <a:moveTo>
                    <a:pt x="6542" y="18847"/>
                  </a:moveTo>
                  <a:cubicBezTo>
                    <a:pt x="7631" y="19210"/>
                    <a:pt x="8703" y="19397"/>
                    <a:pt x="9778" y="19397"/>
                  </a:cubicBezTo>
                  <a:cubicBezTo>
                    <a:pt x="10558" y="19397"/>
                    <a:pt x="11340" y="19298"/>
                    <a:pt x="12131" y="19098"/>
                  </a:cubicBezTo>
                  <a:cubicBezTo>
                    <a:pt x="12131" y="19148"/>
                    <a:pt x="12156" y="19198"/>
                    <a:pt x="12181" y="19248"/>
                  </a:cubicBezTo>
                  <a:cubicBezTo>
                    <a:pt x="12081" y="19323"/>
                    <a:pt x="11981" y="19449"/>
                    <a:pt x="11855" y="19499"/>
                  </a:cubicBezTo>
                  <a:cubicBezTo>
                    <a:pt x="11429" y="19649"/>
                    <a:pt x="11003" y="19825"/>
                    <a:pt x="10552" y="19900"/>
                  </a:cubicBezTo>
                  <a:cubicBezTo>
                    <a:pt x="10145" y="19973"/>
                    <a:pt x="9740" y="20010"/>
                    <a:pt x="9337" y="20010"/>
                  </a:cubicBezTo>
                  <a:cubicBezTo>
                    <a:pt x="8503" y="20010"/>
                    <a:pt x="7680" y="19853"/>
                    <a:pt x="6868" y="19549"/>
                  </a:cubicBezTo>
                  <a:cubicBezTo>
                    <a:pt x="6542" y="19449"/>
                    <a:pt x="6517" y="19223"/>
                    <a:pt x="6542" y="18847"/>
                  </a:cubicBezTo>
                  <a:close/>
                  <a:moveTo>
                    <a:pt x="6993" y="20226"/>
                  </a:moveTo>
                  <a:lnTo>
                    <a:pt x="6993" y="20226"/>
                  </a:lnTo>
                  <a:cubicBezTo>
                    <a:pt x="8287" y="20470"/>
                    <a:pt x="8932" y="20583"/>
                    <a:pt x="9509" y="20583"/>
                  </a:cubicBezTo>
                  <a:cubicBezTo>
                    <a:pt x="10117" y="20583"/>
                    <a:pt x="10648" y="20457"/>
                    <a:pt x="11780" y="20226"/>
                  </a:cubicBezTo>
                  <a:lnTo>
                    <a:pt x="11780" y="20226"/>
                  </a:lnTo>
                  <a:cubicBezTo>
                    <a:pt x="11630" y="20953"/>
                    <a:pt x="10803" y="21629"/>
                    <a:pt x="9850" y="21755"/>
                  </a:cubicBezTo>
                  <a:cubicBezTo>
                    <a:pt x="9724" y="21774"/>
                    <a:pt x="9597" y="21784"/>
                    <a:pt x="9470" y="21784"/>
                  </a:cubicBezTo>
                  <a:cubicBezTo>
                    <a:pt x="8466" y="21784"/>
                    <a:pt x="7483" y="21183"/>
                    <a:pt x="6993" y="20226"/>
                  </a:cubicBezTo>
                  <a:close/>
                  <a:moveTo>
                    <a:pt x="9199" y="0"/>
                  </a:moveTo>
                  <a:cubicBezTo>
                    <a:pt x="6768" y="0"/>
                    <a:pt x="4737" y="652"/>
                    <a:pt x="3058" y="2130"/>
                  </a:cubicBezTo>
                  <a:cubicBezTo>
                    <a:pt x="903" y="4035"/>
                    <a:pt x="1" y="6416"/>
                    <a:pt x="727" y="9248"/>
                  </a:cubicBezTo>
                  <a:cubicBezTo>
                    <a:pt x="1279" y="11379"/>
                    <a:pt x="2682" y="12882"/>
                    <a:pt x="4612" y="13885"/>
                  </a:cubicBezTo>
                  <a:cubicBezTo>
                    <a:pt x="4988" y="14085"/>
                    <a:pt x="5189" y="14336"/>
                    <a:pt x="5314" y="14712"/>
                  </a:cubicBezTo>
                  <a:cubicBezTo>
                    <a:pt x="5740" y="15965"/>
                    <a:pt x="5865" y="17243"/>
                    <a:pt x="5915" y="18521"/>
                  </a:cubicBezTo>
                  <a:cubicBezTo>
                    <a:pt x="5966" y="19775"/>
                    <a:pt x="6367" y="20802"/>
                    <a:pt x="7344" y="21579"/>
                  </a:cubicBezTo>
                  <a:cubicBezTo>
                    <a:pt x="7961" y="22068"/>
                    <a:pt x="8650" y="22359"/>
                    <a:pt x="9412" y="22359"/>
                  </a:cubicBezTo>
                  <a:cubicBezTo>
                    <a:pt x="9547" y="22359"/>
                    <a:pt x="9685" y="22350"/>
                    <a:pt x="9825" y="22331"/>
                  </a:cubicBezTo>
                  <a:cubicBezTo>
                    <a:pt x="11605" y="22105"/>
                    <a:pt x="12808" y="20677"/>
                    <a:pt x="12733" y="18847"/>
                  </a:cubicBezTo>
                  <a:cubicBezTo>
                    <a:pt x="12707" y="18521"/>
                    <a:pt x="12682" y="18171"/>
                    <a:pt x="12707" y="17820"/>
                  </a:cubicBezTo>
                  <a:cubicBezTo>
                    <a:pt x="12783" y="16717"/>
                    <a:pt x="12883" y="15614"/>
                    <a:pt x="12983" y="14511"/>
                  </a:cubicBezTo>
                  <a:cubicBezTo>
                    <a:pt x="13033" y="14085"/>
                    <a:pt x="13259" y="13810"/>
                    <a:pt x="13635" y="13584"/>
                  </a:cubicBezTo>
                  <a:cubicBezTo>
                    <a:pt x="14186" y="13208"/>
                    <a:pt x="14712" y="12807"/>
                    <a:pt x="15189" y="12356"/>
                  </a:cubicBezTo>
                  <a:cubicBezTo>
                    <a:pt x="18071" y="9499"/>
                    <a:pt x="17996" y="5088"/>
                    <a:pt x="15038" y="2331"/>
                  </a:cubicBezTo>
                  <a:cubicBezTo>
                    <a:pt x="13359" y="727"/>
                    <a:pt x="11304" y="25"/>
                    <a:pt x="9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3393625" y="3632350"/>
              <a:ext cx="123475" cy="22475"/>
            </a:xfrm>
            <a:custGeom>
              <a:avLst/>
              <a:gdLst/>
              <a:ahLst/>
              <a:cxnLst/>
              <a:rect l="l" t="t" r="r" b="b"/>
              <a:pathLst>
                <a:path w="4939" h="899" extrusionOk="0">
                  <a:moveTo>
                    <a:pt x="4628" y="1"/>
                  </a:moveTo>
                  <a:cubicBezTo>
                    <a:pt x="4557" y="1"/>
                    <a:pt x="4482" y="12"/>
                    <a:pt x="4412" y="21"/>
                  </a:cubicBezTo>
                  <a:cubicBezTo>
                    <a:pt x="4011" y="71"/>
                    <a:pt x="3610" y="121"/>
                    <a:pt x="3209" y="172"/>
                  </a:cubicBezTo>
                  <a:cubicBezTo>
                    <a:pt x="2281" y="247"/>
                    <a:pt x="1329" y="322"/>
                    <a:pt x="402" y="397"/>
                  </a:cubicBezTo>
                  <a:cubicBezTo>
                    <a:pt x="226" y="397"/>
                    <a:pt x="51" y="397"/>
                    <a:pt x="26" y="623"/>
                  </a:cubicBezTo>
                  <a:cubicBezTo>
                    <a:pt x="1" y="873"/>
                    <a:pt x="201" y="898"/>
                    <a:pt x="402" y="898"/>
                  </a:cubicBezTo>
                  <a:lnTo>
                    <a:pt x="1053" y="898"/>
                  </a:lnTo>
                  <a:cubicBezTo>
                    <a:pt x="1053" y="898"/>
                    <a:pt x="1053" y="898"/>
                    <a:pt x="1053" y="873"/>
                  </a:cubicBezTo>
                  <a:cubicBezTo>
                    <a:pt x="1830" y="823"/>
                    <a:pt x="2582" y="798"/>
                    <a:pt x="3359" y="723"/>
                  </a:cubicBezTo>
                  <a:cubicBezTo>
                    <a:pt x="3735" y="698"/>
                    <a:pt x="4111" y="648"/>
                    <a:pt x="4487" y="573"/>
                  </a:cubicBezTo>
                  <a:cubicBezTo>
                    <a:pt x="4688" y="548"/>
                    <a:pt x="4938" y="497"/>
                    <a:pt x="4888" y="222"/>
                  </a:cubicBezTo>
                  <a:cubicBezTo>
                    <a:pt x="4872" y="42"/>
                    <a:pt x="4759" y="1"/>
                    <a:pt x="4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3410550" y="3500650"/>
              <a:ext cx="114675" cy="48275"/>
            </a:xfrm>
            <a:custGeom>
              <a:avLst/>
              <a:gdLst/>
              <a:ahLst/>
              <a:cxnLst/>
              <a:rect l="l" t="t" r="r" b="b"/>
              <a:pathLst>
                <a:path w="4587" h="1931" extrusionOk="0">
                  <a:moveTo>
                    <a:pt x="301" y="1"/>
                  </a:moveTo>
                  <a:cubicBezTo>
                    <a:pt x="201" y="26"/>
                    <a:pt x="51" y="76"/>
                    <a:pt x="26" y="151"/>
                  </a:cubicBezTo>
                  <a:cubicBezTo>
                    <a:pt x="0" y="227"/>
                    <a:pt x="76" y="377"/>
                    <a:pt x="151" y="452"/>
                  </a:cubicBezTo>
                  <a:cubicBezTo>
                    <a:pt x="201" y="527"/>
                    <a:pt x="326" y="552"/>
                    <a:pt x="401" y="577"/>
                  </a:cubicBezTo>
                  <a:cubicBezTo>
                    <a:pt x="1479" y="978"/>
                    <a:pt x="2557" y="1354"/>
                    <a:pt x="3635" y="1730"/>
                  </a:cubicBezTo>
                  <a:cubicBezTo>
                    <a:pt x="3810" y="1805"/>
                    <a:pt x="3985" y="1856"/>
                    <a:pt x="4261" y="1931"/>
                  </a:cubicBezTo>
                  <a:cubicBezTo>
                    <a:pt x="4336" y="1856"/>
                    <a:pt x="4462" y="1755"/>
                    <a:pt x="4587" y="1655"/>
                  </a:cubicBezTo>
                  <a:cubicBezTo>
                    <a:pt x="4487" y="1555"/>
                    <a:pt x="4437" y="1379"/>
                    <a:pt x="4311" y="1354"/>
                  </a:cubicBezTo>
                  <a:cubicBezTo>
                    <a:pt x="3083" y="903"/>
                    <a:pt x="1830" y="502"/>
                    <a:pt x="602" y="76"/>
                  </a:cubicBezTo>
                  <a:cubicBezTo>
                    <a:pt x="502" y="51"/>
                    <a:pt x="40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3445000" y="3726825"/>
              <a:ext cx="94025" cy="63325"/>
            </a:xfrm>
            <a:custGeom>
              <a:avLst/>
              <a:gdLst/>
              <a:ahLst/>
              <a:cxnLst/>
              <a:rect l="l" t="t" r="r" b="b"/>
              <a:pathLst>
                <a:path w="3761" h="2533" extrusionOk="0">
                  <a:moveTo>
                    <a:pt x="3435" y="1"/>
                  </a:moveTo>
                  <a:cubicBezTo>
                    <a:pt x="3348" y="1"/>
                    <a:pt x="3254" y="48"/>
                    <a:pt x="3159" y="102"/>
                  </a:cubicBezTo>
                  <a:cubicBezTo>
                    <a:pt x="3034" y="177"/>
                    <a:pt x="2908" y="227"/>
                    <a:pt x="2783" y="302"/>
                  </a:cubicBezTo>
                  <a:cubicBezTo>
                    <a:pt x="1981" y="829"/>
                    <a:pt x="1179" y="1355"/>
                    <a:pt x="377" y="1881"/>
                  </a:cubicBezTo>
                  <a:cubicBezTo>
                    <a:pt x="277" y="1931"/>
                    <a:pt x="151" y="2007"/>
                    <a:pt x="76" y="2082"/>
                  </a:cubicBezTo>
                  <a:cubicBezTo>
                    <a:pt x="26" y="2157"/>
                    <a:pt x="1" y="2282"/>
                    <a:pt x="26" y="2358"/>
                  </a:cubicBezTo>
                  <a:cubicBezTo>
                    <a:pt x="51" y="2433"/>
                    <a:pt x="176" y="2458"/>
                    <a:pt x="252" y="2533"/>
                  </a:cubicBezTo>
                  <a:cubicBezTo>
                    <a:pt x="377" y="2458"/>
                    <a:pt x="502" y="2408"/>
                    <a:pt x="602" y="2358"/>
                  </a:cubicBezTo>
                  <a:cubicBezTo>
                    <a:pt x="1029" y="2107"/>
                    <a:pt x="1455" y="1856"/>
                    <a:pt x="1881" y="1581"/>
                  </a:cubicBezTo>
                  <a:cubicBezTo>
                    <a:pt x="2407" y="1255"/>
                    <a:pt x="2933" y="904"/>
                    <a:pt x="3460" y="578"/>
                  </a:cubicBezTo>
                  <a:cubicBezTo>
                    <a:pt x="3610" y="478"/>
                    <a:pt x="3760" y="353"/>
                    <a:pt x="3635" y="127"/>
                  </a:cubicBezTo>
                  <a:cubicBezTo>
                    <a:pt x="3577" y="35"/>
                    <a:pt x="3509" y="1"/>
                    <a:pt x="3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4025850" y="3735925"/>
              <a:ext cx="93375" cy="62375"/>
            </a:xfrm>
            <a:custGeom>
              <a:avLst/>
              <a:gdLst/>
              <a:ahLst/>
              <a:cxnLst/>
              <a:rect l="l" t="t" r="r" b="b"/>
              <a:pathLst>
                <a:path w="3735" h="2495" extrusionOk="0">
                  <a:moveTo>
                    <a:pt x="385" y="1"/>
                  </a:moveTo>
                  <a:cubicBezTo>
                    <a:pt x="311" y="1"/>
                    <a:pt x="240" y="37"/>
                    <a:pt x="176" y="139"/>
                  </a:cubicBezTo>
                  <a:cubicBezTo>
                    <a:pt x="0" y="415"/>
                    <a:pt x="301" y="490"/>
                    <a:pt x="476" y="615"/>
                  </a:cubicBezTo>
                  <a:cubicBezTo>
                    <a:pt x="1303" y="1192"/>
                    <a:pt x="2156" y="1768"/>
                    <a:pt x="3008" y="2344"/>
                  </a:cubicBezTo>
                  <a:cubicBezTo>
                    <a:pt x="3108" y="2420"/>
                    <a:pt x="3208" y="2495"/>
                    <a:pt x="3308" y="2495"/>
                  </a:cubicBezTo>
                  <a:cubicBezTo>
                    <a:pt x="3434" y="2495"/>
                    <a:pt x="3534" y="2395"/>
                    <a:pt x="3734" y="2294"/>
                  </a:cubicBezTo>
                  <a:cubicBezTo>
                    <a:pt x="3534" y="2119"/>
                    <a:pt x="3434" y="1968"/>
                    <a:pt x="3308" y="1868"/>
                  </a:cubicBezTo>
                  <a:cubicBezTo>
                    <a:pt x="2456" y="1292"/>
                    <a:pt x="1604" y="740"/>
                    <a:pt x="752" y="189"/>
                  </a:cubicBezTo>
                  <a:cubicBezTo>
                    <a:pt x="641" y="110"/>
                    <a:pt x="510"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4036500" y="3528125"/>
              <a:ext cx="93375" cy="59200"/>
            </a:xfrm>
            <a:custGeom>
              <a:avLst/>
              <a:gdLst/>
              <a:ahLst/>
              <a:cxnLst/>
              <a:rect l="l" t="t" r="r" b="b"/>
              <a:pathLst>
                <a:path w="3735" h="2368" extrusionOk="0">
                  <a:moveTo>
                    <a:pt x="3325" y="1"/>
                  </a:moveTo>
                  <a:cubicBezTo>
                    <a:pt x="3232" y="1"/>
                    <a:pt x="3122" y="85"/>
                    <a:pt x="3033" y="130"/>
                  </a:cubicBezTo>
                  <a:cubicBezTo>
                    <a:pt x="2657" y="356"/>
                    <a:pt x="2281" y="581"/>
                    <a:pt x="1905" y="832"/>
                  </a:cubicBezTo>
                  <a:cubicBezTo>
                    <a:pt x="1329" y="1183"/>
                    <a:pt x="752" y="1534"/>
                    <a:pt x="176" y="1909"/>
                  </a:cubicBezTo>
                  <a:cubicBezTo>
                    <a:pt x="100" y="1960"/>
                    <a:pt x="0" y="2160"/>
                    <a:pt x="25" y="2185"/>
                  </a:cubicBezTo>
                  <a:cubicBezTo>
                    <a:pt x="126" y="2285"/>
                    <a:pt x="251" y="2336"/>
                    <a:pt x="376" y="2361"/>
                  </a:cubicBezTo>
                  <a:cubicBezTo>
                    <a:pt x="385" y="2365"/>
                    <a:pt x="396" y="2367"/>
                    <a:pt x="408" y="2367"/>
                  </a:cubicBezTo>
                  <a:cubicBezTo>
                    <a:pt x="461" y="2367"/>
                    <a:pt x="536" y="2326"/>
                    <a:pt x="577" y="2285"/>
                  </a:cubicBezTo>
                  <a:cubicBezTo>
                    <a:pt x="1529" y="1709"/>
                    <a:pt x="2481" y="1133"/>
                    <a:pt x="3409" y="556"/>
                  </a:cubicBezTo>
                  <a:cubicBezTo>
                    <a:pt x="3509" y="481"/>
                    <a:pt x="3584" y="356"/>
                    <a:pt x="3735" y="205"/>
                  </a:cubicBezTo>
                  <a:cubicBezTo>
                    <a:pt x="3584" y="105"/>
                    <a:pt x="3484" y="5"/>
                    <a:pt x="3359" y="5"/>
                  </a:cubicBezTo>
                  <a:cubicBezTo>
                    <a:pt x="3348" y="2"/>
                    <a:pt x="3337" y="1"/>
                    <a:pt x="3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4046525" y="3662325"/>
              <a:ext cx="94625" cy="15825"/>
            </a:xfrm>
            <a:custGeom>
              <a:avLst/>
              <a:gdLst/>
              <a:ahLst/>
              <a:cxnLst/>
              <a:rect l="l" t="t" r="r" b="b"/>
              <a:pathLst>
                <a:path w="3785" h="633" extrusionOk="0">
                  <a:moveTo>
                    <a:pt x="3283" y="0"/>
                  </a:moveTo>
                  <a:cubicBezTo>
                    <a:pt x="2506" y="25"/>
                    <a:pt x="1755" y="25"/>
                    <a:pt x="978" y="50"/>
                  </a:cubicBezTo>
                  <a:cubicBezTo>
                    <a:pt x="752" y="75"/>
                    <a:pt x="501" y="75"/>
                    <a:pt x="276" y="125"/>
                  </a:cubicBezTo>
                  <a:cubicBezTo>
                    <a:pt x="176" y="151"/>
                    <a:pt x="75" y="251"/>
                    <a:pt x="0" y="326"/>
                  </a:cubicBezTo>
                  <a:cubicBezTo>
                    <a:pt x="75" y="426"/>
                    <a:pt x="151" y="552"/>
                    <a:pt x="251" y="602"/>
                  </a:cubicBezTo>
                  <a:cubicBezTo>
                    <a:pt x="313" y="627"/>
                    <a:pt x="382" y="633"/>
                    <a:pt x="454" y="633"/>
                  </a:cubicBezTo>
                  <a:cubicBezTo>
                    <a:pt x="527" y="633"/>
                    <a:pt x="602" y="627"/>
                    <a:pt x="677" y="627"/>
                  </a:cubicBezTo>
                  <a:lnTo>
                    <a:pt x="1830" y="627"/>
                  </a:lnTo>
                  <a:lnTo>
                    <a:pt x="1830" y="552"/>
                  </a:lnTo>
                  <a:lnTo>
                    <a:pt x="3334" y="552"/>
                  </a:lnTo>
                  <a:cubicBezTo>
                    <a:pt x="3534" y="552"/>
                    <a:pt x="3785" y="552"/>
                    <a:pt x="3785" y="276"/>
                  </a:cubicBezTo>
                  <a:cubicBezTo>
                    <a:pt x="3785" y="0"/>
                    <a:pt x="3534" y="25"/>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3651150" y="4258225"/>
              <a:ext cx="283225" cy="137200"/>
            </a:xfrm>
            <a:custGeom>
              <a:avLst/>
              <a:gdLst/>
              <a:ahLst/>
              <a:cxnLst/>
              <a:rect l="l" t="t" r="r" b="b"/>
              <a:pathLst>
                <a:path w="11329" h="5488" extrusionOk="0">
                  <a:moveTo>
                    <a:pt x="10727" y="801"/>
                  </a:moveTo>
                  <a:lnTo>
                    <a:pt x="10727" y="801"/>
                  </a:lnTo>
                  <a:cubicBezTo>
                    <a:pt x="10677" y="1077"/>
                    <a:pt x="10677" y="1227"/>
                    <a:pt x="10627" y="1377"/>
                  </a:cubicBezTo>
                  <a:cubicBezTo>
                    <a:pt x="10079" y="3508"/>
                    <a:pt x="8252" y="4858"/>
                    <a:pt x="6103" y="4858"/>
                  </a:cubicBezTo>
                  <a:cubicBezTo>
                    <a:pt x="5699" y="4858"/>
                    <a:pt x="5283" y="4810"/>
                    <a:pt x="4863" y="4711"/>
                  </a:cubicBezTo>
                  <a:cubicBezTo>
                    <a:pt x="3033" y="4260"/>
                    <a:pt x="1730" y="3132"/>
                    <a:pt x="878" y="1453"/>
                  </a:cubicBezTo>
                  <a:cubicBezTo>
                    <a:pt x="853" y="1402"/>
                    <a:pt x="853" y="1327"/>
                    <a:pt x="828" y="1277"/>
                  </a:cubicBezTo>
                  <a:cubicBezTo>
                    <a:pt x="828" y="1277"/>
                    <a:pt x="853" y="1252"/>
                    <a:pt x="878" y="1177"/>
                  </a:cubicBezTo>
                  <a:cubicBezTo>
                    <a:pt x="2233" y="1832"/>
                    <a:pt x="3664" y="2069"/>
                    <a:pt x="5137" y="2069"/>
                  </a:cubicBezTo>
                  <a:cubicBezTo>
                    <a:pt x="5354" y="2069"/>
                    <a:pt x="5572" y="2064"/>
                    <a:pt x="5790" y="2054"/>
                  </a:cubicBezTo>
                  <a:cubicBezTo>
                    <a:pt x="7469" y="2004"/>
                    <a:pt x="9098" y="1653"/>
                    <a:pt x="10727" y="801"/>
                  </a:cubicBezTo>
                  <a:close/>
                  <a:moveTo>
                    <a:pt x="11069" y="1"/>
                  </a:moveTo>
                  <a:cubicBezTo>
                    <a:pt x="10948" y="1"/>
                    <a:pt x="10765" y="90"/>
                    <a:pt x="10627" y="149"/>
                  </a:cubicBezTo>
                  <a:cubicBezTo>
                    <a:pt x="10076" y="400"/>
                    <a:pt x="9550" y="726"/>
                    <a:pt x="8998" y="926"/>
                  </a:cubicBezTo>
                  <a:cubicBezTo>
                    <a:pt x="7820" y="1337"/>
                    <a:pt x="6617" y="1506"/>
                    <a:pt x="5407" y="1506"/>
                  </a:cubicBezTo>
                  <a:cubicBezTo>
                    <a:pt x="4917" y="1506"/>
                    <a:pt x="4426" y="1478"/>
                    <a:pt x="3935" y="1427"/>
                  </a:cubicBezTo>
                  <a:cubicBezTo>
                    <a:pt x="2833" y="1327"/>
                    <a:pt x="1780" y="1077"/>
                    <a:pt x="853" y="450"/>
                  </a:cubicBezTo>
                  <a:cubicBezTo>
                    <a:pt x="731" y="374"/>
                    <a:pt x="619" y="316"/>
                    <a:pt x="499" y="316"/>
                  </a:cubicBezTo>
                  <a:cubicBezTo>
                    <a:pt x="421" y="316"/>
                    <a:pt x="340" y="341"/>
                    <a:pt x="251" y="400"/>
                  </a:cubicBezTo>
                  <a:cubicBezTo>
                    <a:pt x="1" y="600"/>
                    <a:pt x="26" y="801"/>
                    <a:pt x="101" y="1052"/>
                  </a:cubicBezTo>
                  <a:cubicBezTo>
                    <a:pt x="878" y="3533"/>
                    <a:pt x="3484" y="5438"/>
                    <a:pt x="6116" y="5488"/>
                  </a:cubicBezTo>
                  <a:cubicBezTo>
                    <a:pt x="6667" y="5387"/>
                    <a:pt x="7219" y="5337"/>
                    <a:pt x="7745" y="5162"/>
                  </a:cubicBezTo>
                  <a:cubicBezTo>
                    <a:pt x="9775" y="4560"/>
                    <a:pt x="11304" y="2555"/>
                    <a:pt x="11329" y="550"/>
                  </a:cubicBezTo>
                  <a:cubicBezTo>
                    <a:pt x="11329" y="375"/>
                    <a:pt x="11279" y="99"/>
                    <a:pt x="11154" y="24"/>
                  </a:cubicBezTo>
                  <a:cubicBezTo>
                    <a:pt x="11132" y="8"/>
                    <a:pt x="11103" y="1"/>
                    <a:pt x="1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3626725" y="4194250"/>
              <a:ext cx="38225" cy="47050"/>
            </a:xfrm>
            <a:custGeom>
              <a:avLst/>
              <a:gdLst/>
              <a:ahLst/>
              <a:cxnLst/>
              <a:rect l="l" t="t" r="r" b="b"/>
              <a:pathLst>
                <a:path w="1529" h="1882" extrusionOk="0">
                  <a:moveTo>
                    <a:pt x="715" y="0"/>
                  </a:moveTo>
                  <a:cubicBezTo>
                    <a:pt x="702" y="0"/>
                    <a:pt x="690" y="1"/>
                    <a:pt x="677" y="1"/>
                  </a:cubicBezTo>
                  <a:cubicBezTo>
                    <a:pt x="301" y="27"/>
                    <a:pt x="0" y="428"/>
                    <a:pt x="0" y="929"/>
                  </a:cubicBezTo>
                  <a:cubicBezTo>
                    <a:pt x="25" y="1480"/>
                    <a:pt x="376" y="1881"/>
                    <a:pt x="827" y="1881"/>
                  </a:cubicBezTo>
                  <a:cubicBezTo>
                    <a:pt x="1253" y="1881"/>
                    <a:pt x="1529" y="1480"/>
                    <a:pt x="1529" y="929"/>
                  </a:cubicBezTo>
                  <a:cubicBezTo>
                    <a:pt x="1505" y="417"/>
                    <a:pt x="1149"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3911175" y="4183550"/>
              <a:ext cx="33875" cy="44625"/>
            </a:xfrm>
            <a:custGeom>
              <a:avLst/>
              <a:gdLst/>
              <a:ahLst/>
              <a:cxnLst/>
              <a:rect l="l" t="t" r="r" b="b"/>
              <a:pathLst>
                <a:path w="1355" h="1785" extrusionOk="0">
                  <a:moveTo>
                    <a:pt x="636" y="1"/>
                  </a:moveTo>
                  <a:cubicBezTo>
                    <a:pt x="617" y="1"/>
                    <a:pt x="597" y="2"/>
                    <a:pt x="577" y="3"/>
                  </a:cubicBezTo>
                  <a:cubicBezTo>
                    <a:pt x="276" y="54"/>
                    <a:pt x="76" y="204"/>
                    <a:pt x="26" y="505"/>
                  </a:cubicBezTo>
                  <a:cubicBezTo>
                    <a:pt x="1" y="780"/>
                    <a:pt x="1" y="1056"/>
                    <a:pt x="51" y="1307"/>
                  </a:cubicBezTo>
                  <a:cubicBezTo>
                    <a:pt x="99" y="1546"/>
                    <a:pt x="215" y="1785"/>
                    <a:pt x="486" y="1785"/>
                  </a:cubicBezTo>
                  <a:cubicBezTo>
                    <a:pt x="499" y="1785"/>
                    <a:pt x="513" y="1784"/>
                    <a:pt x="527" y="1783"/>
                  </a:cubicBezTo>
                  <a:cubicBezTo>
                    <a:pt x="828" y="1783"/>
                    <a:pt x="1078" y="1683"/>
                    <a:pt x="1229" y="1382"/>
                  </a:cubicBezTo>
                  <a:cubicBezTo>
                    <a:pt x="1304" y="1257"/>
                    <a:pt x="1304" y="1081"/>
                    <a:pt x="1354" y="906"/>
                  </a:cubicBezTo>
                  <a:cubicBezTo>
                    <a:pt x="1279" y="730"/>
                    <a:pt x="1254" y="530"/>
                    <a:pt x="1154" y="354"/>
                  </a:cubicBezTo>
                  <a:cubicBezTo>
                    <a:pt x="1037" y="145"/>
                    <a:pt x="878"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7"/>
          <p:cNvGrpSpPr/>
          <p:nvPr/>
        </p:nvGrpSpPr>
        <p:grpSpPr>
          <a:xfrm>
            <a:off x="2512046" y="604569"/>
            <a:ext cx="5872577" cy="511271"/>
            <a:chOff x="2512046" y="824082"/>
            <a:chExt cx="5872577" cy="511271"/>
          </a:xfrm>
        </p:grpSpPr>
        <p:grpSp>
          <p:nvGrpSpPr>
            <p:cNvPr id="1705" name="Google Shape;1705;p37"/>
            <p:cNvGrpSpPr/>
            <p:nvPr/>
          </p:nvGrpSpPr>
          <p:grpSpPr>
            <a:xfrm>
              <a:off x="2512046" y="824082"/>
              <a:ext cx="325269" cy="511271"/>
              <a:chOff x="1471100" y="1593200"/>
              <a:chExt cx="235600" cy="370325"/>
            </a:xfrm>
          </p:grpSpPr>
          <p:sp>
            <p:nvSpPr>
              <p:cNvPr id="1706" name="Google Shape;1706;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37"/>
            <p:cNvGrpSpPr/>
            <p:nvPr/>
          </p:nvGrpSpPr>
          <p:grpSpPr>
            <a:xfrm>
              <a:off x="3016346" y="824082"/>
              <a:ext cx="325269" cy="511271"/>
              <a:chOff x="1471100" y="1593200"/>
              <a:chExt cx="235600" cy="370325"/>
            </a:xfrm>
          </p:grpSpPr>
          <p:sp>
            <p:nvSpPr>
              <p:cNvPr id="1710" name="Google Shape;1710;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37"/>
            <p:cNvGrpSpPr/>
            <p:nvPr/>
          </p:nvGrpSpPr>
          <p:grpSpPr>
            <a:xfrm>
              <a:off x="3520647" y="824082"/>
              <a:ext cx="325269" cy="511271"/>
              <a:chOff x="1471100" y="1593200"/>
              <a:chExt cx="235600" cy="370325"/>
            </a:xfrm>
          </p:grpSpPr>
          <p:sp>
            <p:nvSpPr>
              <p:cNvPr id="1714" name="Google Shape;1714;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37"/>
            <p:cNvGrpSpPr/>
            <p:nvPr/>
          </p:nvGrpSpPr>
          <p:grpSpPr>
            <a:xfrm>
              <a:off x="4024948" y="824082"/>
              <a:ext cx="325269" cy="511271"/>
              <a:chOff x="1471100" y="1593200"/>
              <a:chExt cx="235600" cy="370325"/>
            </a:xfrm>
          </p:grpSpPr>
          <p:sp>
            <p:nvSpPr>
              <p:cNvPr id="1718" name="Google Shape;1718;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37"/>
            <p:cNvGrpSpPr/>
            <p:nvPr/>
          </p:nvGrpSpPr>
          <p:grpSpPr>
            <a:xfrm>
              <a:off x="4529249" y="824082"/>
              <a:ext cx="325269" cy="511271"/>
              <a:chOff x="1471100" y="1593200"/>
              <a:chExt cx="235600" cy="370325"/>
            </a:xfrm>
          </p:grpSpPr>
          <p:sp>
            <p:nvSpPr>
              <p:cNvPr id="1722" name="Google Shape;1722;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37"/>
            <p:cNvGrpSpPr/>
            <p:nvPr/>
          </p:nvGrpSpPr>
          <p:grpSpPr>
            <a:xfrm>
              <a:off x="5033550" y="824082"/>
              <a:ext cx="325269" cy="511271"/>
              <a:chOff x="1471100" y="1593200"/>
              <a:chExt cx="235600" cy="370325"/>
            </a:xfrm>
          </p:grpSpPr>
          <p:sp>
            <p:nvSpPr>
              <p:cNvPr id="1726" name="Google Shape;1726;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37"/>
            <p:cNvGrpSpPr/>
            <p:nvPr/>
          </p:nvGrpSpPr>
          <p:grpSpPr>
            <a:xfrm>
              <a:off x="5537850" y="824082"/>
              <a:ext cx="325269" cy="511271"/>
              <a:chOff x="1471100" y="1593200"/>
              <a:chExt cx="235600" cy="370325"/>
            </a:xfrm>
          </p:grpSpPr>
          <p:sp>
            <p:nvSpPr>
              <p:cNvPr id="1730" name="Google Shape;1730;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37"/>
            <p:cNvGrpSpPr/>
            <p:nvPr/>
          </p:nvGrpSpPr>
          <p:grpSpPr>
            <a:xfrm>
              <a:off x="6042151" y="824082"/>
              <a:ext cx="325269" cy="511271"/>
              <a:chOff x="1471100" y="1593200"/>
              <a:chExt cx="235600" cy="370325"/>
            </a:xfrm>
          </p:grpSpPr>
          <p:sp>
            <p:nvSpPr>
              <p:cNvPr id="1734" name="Google Shape;1734;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37"/>
            <p:cNvGrpSpPr/>
            <p:nvPr/>
          </p:nvGrpSpPr>
          <p:grpSpPr>
            <a:xfrm>
              <a:off x="6546452" y="824082"/>
              <a:ext cx="325269" cy="511271"/>
              <a:chOff x="1471100" y="1593200"/>
              <a:chExt cx="235600" cy="370325"/>
            </a:xfrm>
          </p:grpSpPr>
          <p:sp>
            <p:nvSpPr>
              <p:cNvPr id="1738" name="Google Shape;1738;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7"/>
            <p:cNvGrpSpPr/>
            <p:nvPr/>
          </p:nvGrpSpPr>
          <p:grpSpPr>
            <a:xfrm>
              <a:off x="7050753" y="824082"/>
              <a:ext cx="325269" cy="511271"/>
              <a:chOff x="1471100" y="1593200"/>
              <a:chExt cx="235600" cy="370325"/>
            </a:xfrm>
          </p:grpSpPr>
          <p:sp>
            <p:nvSpPr>
              <p:cNvPr id="1742" name="Google Shape;1742;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37"/>
            <p:cNvGrpSpPr/>
            <p:nvPr/>
          </p:nvGrpSpPr>
          <p:grpSpPr>
            <a:xfrm>
              <a:off x="7555054" y="824082"/>
              <a:ext cx="325269" cy="511271"/>
              <a:chOff x="1471100" y="1593200"/>
              <a:chExt cx="235600" cy="370325"/>
            </a:xfrm>
          </p:grpSpPr>
          <p:sp>
            <p:nvSpPr>
              <p:cNvPr id="1746" name="Google Shape;1746;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37"/>
            <p:cNvGrpSpPr/>
            <p:nvPr/>
          </p:nvGrpSpPr>
          <p:grpSpPr>
            <a:xfrm>
              <a:off x="8059354" y="824082"/>
              <a:ext cx="325269" cy="511271"/>
              <a:chOff x="1471100" y="1593200"/>
              <a:chExt cx="235600" cy="370325"/>
            </a:xfrm>
          </p:grpSpPr>
          <p:sp>
            <p:nvSpPr>
              <p:cNvPr id="1750" name="Google Shape;1750;p37"/>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3" name="Google Shape;1753;p37"/>
          <p:cNvSpPr/>
          <p:nvPr/>
        </p:nvSpPr>
        <p:spPr>
          <a:xfrm>
            <a:off x="6528550" y="3253000"/>
            <a:ext cx="2239500" cy="15162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448600" y="2939975"/>
            <a:ext cx="1555800" cy="14466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5" name="Google Shape;1755;p37"/>
          <p:cNvGrpSpPr/>
          <p:nvPr/>
        </p:nvGrpSpPr>
        <p:grpSpPr>
          <a:xfrm flipH="1">
            <a:off x="6860375" y="3481575"/>
            <a:ext cx="1575850" cy="1059050"/>
            <a:chOff x="1614175" y="702900"/>
            <a:chExt cx="1575850" cy="1059050"/>
          </a:xfrm>
        </p:grpSpPr>
        <p:sp>
          <p:nvSpPr>
            <p:cNvPr id="1756" name="Google Shape;1756;p37"/>
            <p:cNvSpPr/>
            <p:nvPr/>
          </p:nvSpPr>
          <p:spPr>
            <a:xfrm>
              <a:off x="1792750" y="1266850"/>
              <a:ext cx="638500" cy="495100"/>
            </a:xfrm>
            <a:custGeom>
              <a:avLst/>
              <a:gdLst/>
              <a:ahLst/>
              <a:cxnLst/>
              <a:rect l="l" t="t" r="r" b="b"/>
              <a:pathLst>
                <a:path w="25540" h="19804" extrusionOk="0">
                  <a:moveTo>
                    <a:pt x="18596" y="1"/>
                  </a:moveTo>
                  <a:cubicBezTo>
                    <a:pt x="18322" y="1"/>
                    <a:pt x="18060" y="123"/>
                    <a:pt x="17945" y="330"/>
                  </a:cubicBezTo>
                  <a:cubicBezTo>
                    <a:pt x="17795" y="581"/>
                    <a:pt x="17870" y="831"/>
                    <a:pt x="18121" y="1007"/>
                  </a:cubicBezTo>
                  <a:lnTo>
                    <a:pt x="18848" y="1508"/>
                  </a:lnTo>
                  <a:lnTo>
                    <a:pt x="18848" y="1508"/>
                  </a:lnTo>
                  <a:lnTo>
                    <a:pt x="16642" y="1032"/>
                  </a:lnTo>
                  <a:cubicBezTo>
                    <a:pt x="16579" y="1017"/>
                    <a:pt x="16514" y="1010"/>
                    <a:pt x="16451" y="1010"/>
                  </a:cubicBezTo>
                  <a:cubicBezTo>
                    <a:pt x="16187" y="1010"/>
                    <a:pt x="15936" y="1131"/>
                    <a:pt x="15815" y="1332"/>
                  </a:cubicBezTo>
                  <a:cubicBezTo>
                    <a:pt x="15690" y="1558"/>
                    <a:pt x="15765" y="1859"/>
                    <a:pt x="16041" y="2034"/>
                  </a:cubicBezTo>
                  <a:lnTo>
                    <a:pt x="17444" y="2836"/>
                  </a:lnTo>
                  <a:lnTo>
                    <a:pt x="17444" y="2836"/>
                  </a:lnTo>
                  <a:lnTo>
                    <a:pt x="13509" y="1909"/>
                  </a:lnTo>
                  <a:cubicBezTo>
                    <a:pt x="13427" y="1885"/>
                    <a:pt x="13343" y="1874"/>
                    <a:pt x="13262" y="1874"/>
                  </a:cubicBezTo>
                  <a:cubicBezTo>
                    <a:pt x="12994" y="1874"/>
                    <a:pt x="12747" y="1993"/>
                    <a:pt x="12632" y="2185"/>
                  </a:cubicBezTo>
                  <a:cubicBezTo>
                    <a:pt x="12482" y="2460"/>
                    <a:pt x="12582" y="2761"/>
                    <a:pt x="12908" y="2911"/>
                  </a:cubicBezTo>
                  <a:lnTo>
                    <a:pt x="14587" y="3663"/>
                  </a:lnTo>
                  <a:lnTo>
                    <a:pt x="5213" y="1107"/>
                  </a:lnTo>
                  <a:cubicBezTo>
                    <a:pt x="5121" y="1074"/>
                    <a:pt x="5026" y="1058"/>
                    <a:pt x="4934" y="1058"/>
                  </a:cubicBezTo>
                  <a:cubicBezTo>
                    <a:pt x="4678" y="1058"/>
                    <a:pt x="4440" y="1180"/>
                    <a:pt x="4311" y="1383"/>
                  </a:cubicBezTo>
                  <a:cubicBezTo>
                    <a:pt x="4161" y="1633"/>
                    <a:pt x="4286" y="1959"/>
                    <a:pt x="4587" y="2109"/>
                  </a:cubicBezTo>
                  <a:cubicBezTo>
                    <a:pt x="6015" y="2811"/>
                    <a:pt x="8697" y="3438"/>
                    <a:pt x="10502" y="4315"/>
                  </a:cubicBezTo>
                  <a:cubicBezTo>
                    <a:pt x="7745" y="3237"/>
                    <a:pt x="4637" y="2611"/>
                    <a:pt x="4462" y="2510"/>
                  </a:cubicBezTo>
                  <a:lnTo>
                    <a:pt x="4436" y="2535"/>
                  </a:lnTo>
                  <a:cubicBezTo>
                    <a:pt x="4249" y="2452"/>
                    <a:pt x="4096" y="2408"/>
                    <a:pt x="3963" y="2408"/>
                  </a:cubicBezTo>
                  <a:cubicBezTo>
                    <a:pt x="3777" y="2408"/>
                    <a:pt x="3631" y="2495"/>
                    <a:pt x="3484" y="2686"/>
                  </a:cubicBezTo>
                  <a:cubicBezTo>
                    <a:pt x="3259" y="2936"/>
                    <a:pt x="3359" y="3287"/>
                    <a:pt x="3685" y="3463"/>
                  </a:cubicBezTo>
                  <a:cubicBezTo>
                    <a:pt x="3760" y="3513"/>
                    <a:pt x="6792" y="4415"/>
                    <a:pt x="9549" y="5869"/>
                  </a:cubicBezTo>
                  <a:lnTo>
                    <a:pt x="3735" y="3939"/>
                  </a:lnTo>
                  <a:cubicBezTo>
                    <a:pt x="3630" y="3891"/>
                    <a:pt x="3518" y="3868"/>
                    <a:pt x="3407" y="3868"/>
                  </a:cubicBezTo>
                  <a:cubicBezTo>
                    <a:pt x="3172" y="3868"/>
                    <a:pt x="2944" y="3969"/>
                    <a:pt x="2807" y="4139"/>
                  </a:cubicBezTo>
                  <a:cubicBezTo>
                    <a:pt x="2607" y="4390"/>
                    <a:pt x="2707" y="4716"/>
                    <a:pt x="3008" y="4891"/>
                  </a:cubicBezTo>
                  <a:lnTo>
                    <a:pt x="13033" y="9703"/>
                  </a:lnTo>
                  <a:lnTo>
                    <a:pt x="2958" y="5894"/>
                  </a:lnTo>
                  <a:cubicBezTo>
                    <a:pt x="2854" y="5854"/>
                    <a:pt x="2740" y="5834"/>
                    <a:pt x="2626" y="5834"/>
                  </a:cubicBezTo>
                  <a:cubicBezTo>
                    <a:pt x="2383" y="5834"/>
                    <a:pt x="2142" y="5924"/>
                    <a:pt x="2005" y="6094"/>
                  </a:cubicBezTo>
                  <a:cubicBezTo>
                    <a:pt x="1830" y="6370"/>
                    <a:pt x="1905" y="6696"/>
                    <a:pt x="2231" y="6871"/>
                  </a:cubicBezTo>
                  <a:lnTo>
                    <a:pt x="13459" y="12285"/>
                  </a:lnTo>
                  <a:lnTo>
                    <a:pt x="2782" y="7749"/>
                  </a:lnTo>
                  <a:cubicBezTo>
                    <a:pt x="2678" y="7700"/>
                    <a:pt x="2563" y="7678"/>
                    <a:pt x="2450" y="7678"/>
                  </a:cubicBezTo>
                  <a:cubicBezTo>
                    <a:pt x="2209" y="7678"/>
                    <a:pt x="1974" y="7779"/>
                    <a:pt x="1855" y="7949"/>
                  </a:cubicBezTo>
                  <a:cubicBezTo>
                    <a:pt x="1654" y="8200"/>
                    <a:pt x="1755" y="8551"/>
                    <a:pt x="2055" y="8701"/>
                  </a:cubicBezTo>
                  <a:lnTo>
                    <a:pt x="9098" y="12410"/>
                  </a:lnTo>
                  <a:lnTo>
                    <a:pt x="9098" y="12410"/>
                  </a:lnTo>
                  <a:lnTo>
                    <a:pt x="2331" y="9503"/>
                  </a:lnTo>
                  <a:cubicBezTo>
                    <a:pt x="2229" y="9464"/>
                    <a:pt x="2120" y="9444"/>
                    <a:pt x="2012" y="9444"/>
                  </a:cubicBezTo>
                  <a:cubicBezTo>
                    <a:pt x="1774" y="9444"/>
                    <a:pt x="1542" y="9539"/>
                    <a:pt x="1404" y="9728"/>
                  </a:cubicBezTo>
                  <a:cubicBezTo>
                    <a:pt x="1228" y="9979"/>
                    <a:pt x="1304" y="10305"/>
                    <a:pt x="1604" y="10480"/>
                  </a:cubicBezTo>
                  <a:lnTo>
                    <a:pt x="9374" y="14891"/>
                  </a:lnTo>
                  <a:lnTo>
                    <a:pt x="1629" y="11708"/>
                  </a:lnTo>
                  <a:cubicBezTo>
                    <a:pt x="1526" y="11668"/>
                    <a:pt x="1414" y="11649"/>
                    <a:pt x="1304" y="11649"/>
                  </a:cubicBezTo>
                  <a:cubicBezTo>
                    <a:pt x="1068" y="11649"/>
                    <a:pt x="839" y="11738"/>
                    <a:pt x="702" y="11909"/>
                  </a:cubicBezTo>
                  <a:cubicBezTo>
                    <a:pt x="502" y="12185"/>
                    <a:pt x="602" y="12510"/>
                    <a:pt x="903" y="12686"/>
                  </a:cubicBezTo>
                  <a:lnTo>
                    <a:pt x="6316" y="15744"/>
                  </a:lnTo>
                  <a:lnTo>
                    <a:pt x="1429" y="13889"/>
                  </a:lnTo>
                  <a:cubicBezTo>
                    <a:pt x="1336" y="13860"/>
                    <a:pt x="1237" y="13846"/>
                    <a:pt x="1138" y="13846"/>
                  </a:cubicBezTo>
                  <a:cubicBezTo>
                    <a:pt x="892" y="13846"/>
                    <a:pt x="652" y="13935"/>
                    <a:pt x="527" y="14114"/>
                  </a:cubicBezTo>
                  <a:cubicBezTo>
                    <a:pt x="351" y="14365"/>
                    <a:pt x="426" y="14691"/>
                    <a:pt x="702" y="14866"/>
                  </a:cubicBezTo>
                  <a:lnTo>
                    <a:pt x="3735" y="16671"/>
                  </a:lnTo>
                  <a:lnTo>
                    <a:pt x="1053" y="15744"/>
                  </a:lnTo>
                  <a:cubicBezTo>
                    <a:pt x="958" y="15707"/>
                    <a:pt x="858" y="15690"/>
                    <a:pt x="761" y="15690"/>
                  </a:cubicBezTo>
                  <a:cubicBezTo>
                    <a:pt x="525" y="15690"/>
                    <a:pt x="300" y="15792"/>
                    <a:pt x="176" y="15969"/>
                  </a:cubicBezTo>
                  <a:cubicBezTo>
                    <a:pt x="0" y="16195"/>
                    <a:pt x="50" y="16520"/>
                    <a:pt x="326" y="16696"/>
                  </a:cubicBezTo>
                  <a:lnTo>
                    <a:pt x="1454" y="17448"/>
                  </a:lnTo>
                  <a:lnTo>
                    <a:pt x="1203" y="17373"/>
                  </a:lnTo>
                  <a:cubicBezTo>
                    <a:pt x="1114" y="17343"/>
                    <a:pt x="1022" y="17328"/>
                    <a:pt x="931" y="17328"/>
                  </a:cubicBezTo>
                  <a:cubicBezTo>
                    <a:pt x="719" y="17328"/>
                    <a:pt x="517" y="17407"/>
                    <a:pt x="376" y="17548"/>
                  </a:cubicBezTo>
                  <a:cubicBezTo>
                    <a:pt x="201" y="17774"/>
                    <a:pt x="201" y="18049"/>
                    <a:pt x="401" y="18250"/>
                  </a:cubicBezTo>
                  <a:lnTo>
                    <a:pt x="1554" y="19378"/>
                  </a:lnTo>
                  <a:cubicBezTo>
                    <a:pt x="1693" y="19517"/>
                    <a:pt x="1887" y="19587"/>
                    <a:pt x="2083" y="19587"/>
                  </a:cubicBezTo>
                  <a:cubicBezTo>
                    <a:pt x="2240" y="19587"/>
                    <a:pt x="2398" y="19542"/>
                    <a:pt x="2532" y="19453"/>
                  </a:cubicBezTo>
                  <a:cubicBezTo>
                    <a:pt x="2682" y="19353"/>
                    <a:pt x="2782" y="19227"/>
                    <a:pt x="2807" y="19077"/>
                  </a:cubicBezTo>
                  <a:lnTo>
                    <a:pt x="5013" y="19754"/>
                  </a:lnTo>
                  <a:cubicBezTo>
                    <a:pt x="5088" y="19779"/>
                    <a:pt x="5188" y="19804"/>
                    <a:pt x="5264" y="19804"/>
                  </a:cubicBezTo>
                  <a:cubicBezTo>
                    <a:pt x="5514" y="19804"/>
                    <a:pt x="5740" y="19703"/>
                    <a:pt x="5865" y="19528"/>
                  </a:cubicBezTo>
                  <a:cubicBezTo>
                    <a:pt x="6040" y="19277"/>
                    <a:pt x="5990" y="18977"/>
                    <a:pt x="5715" y="18801"/>
                  </a:cubicBezTo>
                  <a:lnTo>
                    <a:pt x="5088" y="18400"/>
                  </a:lnTo>
                  <a:lnTo>
                    <a:pt x="8772" y="19678"/>
                  </a:lnTo>
                  <a:cubicBezTo>
                    <a:pt x="8867" y="19715"/>
                    <a:pt x="8967" y="19732"/>
                    <a:pt x="9065" y="19732"/>
                  </a:cubicBezTo>
                  <a:cubicBezTo>
                    <a:pt x="9303" y="19732"/>
                    <a:pt x="9533" y="19630"/>
                    <a:pt x="9675" y="19453"/>
                  </a:cubicBezTo>
                  <a:cubicBezTo>
                    <a:pt x="9850" y="19202"/>
                    <a:pt x="9775" y="18876"/>
                    <a:pt x="9474" y="18701"/>
                  </a:cubicBezTo>
                  <a:lnTo>
                    <a:pt x="7068" y="17272"/>
                  </a:lnTo>
                  <a:lnTo>
                    <a:pt x="12958" y="19478"/>
                  </a:lnTo>
                  <a:cubicBezTo>
                    <a:pt x="13060" y="19514"/>
                    <a:pt x="13165" y="19532"/>
                    <a:pt x="13266" y="19532"/>
                  </a:cubicBezTo>
                  <a:cubicBezTo>
                    <a:pt x="13511" y="19532"/>
                    <a:pt x="13736" y="19430"/>
                    <a:pt x="13860" y="19252"/>
                  </a:cubicBezTo>
                  <a:cubicBezTo>
                    <a:pt x="14061" y="19002"/>
                    <a:pt x="13960" y="18676"/>
                    <a:pt x="13660" y="18500"/>
                  </a:cubicBezTo>
                  <a:lnTo>
                    <a:pt x="9900" y="16370"/>
                  </a:lnTo>
                  <a:lnTo>
                    <a:pt x="17444" y="19478"/>
                  </a:lnTo>
                  <a:cubicBezTo>
                    <a:pt x="17546" y="19517"/>
                    <a:pt x="17655" y="19537"/>
                    <a:pt x="17763" y="19537"/>
                  </a:cubicBezTo>
                  <a:cubicBezTo>
                    <a:pt x="18001" y="19537"/>
                    <a:pt x="18234" y="19442"/>
                    <a:pt x="18371" y="19252"/>
                  </a:cubicBezTo>
                  <a:cubicBezTo>
                    <a:pt x="18547" y="19002"/>
                    <a:pt x="18472" y="18676"/>
                    <a:pt x="18171" y="18500"/>
                  </a:cubicBezTo>
                  <a:lnTo>
                    <a:pt x="11454" y="14691"/>
                  </a:lnTo>
                  <a:lnTo>
                    <a:pt x="22256" y="19302"/>
                  </a:lnTo>
                  <a:cubicBezTo>
                    <a:pt x="22361" y="19351"/>
                    <a:pt x="22475" y="19373"/>
                    <a:pt x="22589" y="19373"/>
                  </a:cubicBezTo>
                  <a:cubicBezTo>
                    <a:pt x="22829" y="19373"/>
                    <a:pt x="23064" y="19272"/>
                    <a:pt x="23183" y="19102"/>
                  </a:cubicBezTo>
                  <a:cubicBezTo>
                    <a:pt x="23384" y="18826"/>
                    <a:pt x="23284" y="18500"/>
                    <a:pt x="22958" y="18350"/>
                  </a:cubicBezTo>
                  <a:lnTo>
                    <a:pt x="15765" y="14566"/>
                  </a:lnTo>
                  <a:lnTo>
                    <a:pt x="15765" y="14566"/>
                  </a:lnTo>
                  <a:lnTo>
                    <a:pt x="24161" y="18150"/>
                  </a:lnTo>
                  <a:cubicBezTo>
                    <a:pt x="24263" y="18189"/>
                    <a:pt x="24374" y="18208"/>
                    <a:pt x="24485" y="18208"/>
                  </a:cubicBezTo>
                  <a:cubicBezTo>
                    <a:pt x="24729" y="18208"/>
                    <a:pt x="24968" y="18114"/>
                    <a:pt x="25088" y="17924"/>
                  </a:cubicBezTo>
                  <a:cubicBezTo>
                    <a:pt x="25289" y="17673"/>
                    <a:pt x="25188" y="17348"/>
                    <a:pt x="24888" y="17172"/>
                  </a:cubicBezTo>
                  <a:lnTo>
                    <a:pt x="15790" y="12210"/>
                  </a:lnTo>
                  <a:lnTo>
                    <a:pt x="15790" y="12210"/>
                  </a:lnTo>
                  <a:lnTo>
                    <a:pt x="24412" y="15969"/>
                  </a:lnTo>
                  <a:cubicBezTo>
                    <a:pt x="24516" y="16017"/>
                    <a:pt x="24628" y="16040"/>
                    <a:pt x="24739" y="16040"/>
                  </a:cubicBezTo>
                  <a:cubicBezTo>
                    <a:pt x="24974" y="16040"/>
                    <a:pt x="25203" y="15939"/>
                    <a:pt x="25339" y="15769"/>
                  </a:cubicBezTo>
                  <a:cubicBezTo>
                    <a:pt x="25539" y="15518"/>
                    <a:pt x="25439" y="15192"/>
                    <a:pt x="25138" y="15017"/>
                  </a:cubicBezTo>
                  <a:lnTo>
                    <a:pt x="16291" y="10129"/>
                  </a:lnTo>
                  <a:lnTo>
                    <a:pt x="16291" y="10129"/>
                  </a:lnTo>
                  <a:lnTo>
                    <a:pt x="23960" y="13513"/>
                  </a:lnTo>
                  <a:cubicBezTo>
                    <a:pt x="24065" y="13561"/>
                    <a:pt x="24180" y="13584"/>
                    <a:pt x="24294" y="13584"/>
                  </a:cubicBezTo>
                  <a:cubicBezTo>
                    <a:pt x="24536" y="13584"/>
                    <a:pt x="24777" y="13483"/>
                    <a:pt x="24913" y="13312"/>
                  </a:cubicBezTo>
                  <a:cubicBezTo>
                    <a:pt x="25088" y="13037"/>
                    <a:pt x="25013" y="12711"/>
                    <a:pt x="24687" y="12536"/>
                  </a:cubicBezTo>
                  <a:lnTo>
                    <a:pt x="14161" y="6972"/>
                  </a:lnTo>
                  <a:lnTo>
                    <a:pt x="14161" y="6972"/>
                  </a:lnTo>
                  <a:cubicBezTo>
                    <a:pt x="16066" y="7698"/>
                    <a:pt x="18346" y="8576"/>
                    <a:pt x="21053" y="9603"/>
                  </a:cubicBezTo>
                  <a:cubicBezTo>
                    <a:pt x="22457" y="10155"/>
                    <a:pt x="23384" y="10505"/>
                    <a:pt x="23459" y="10530"/>
                  </a:cubicBezTo>
                  <a:cubicBezTo>
                    <a:pt x="23562" y="10578"/>
                    <a:pt x="23674" y="10600"/>
                    <a:pt x="23786" y="10600"/>
                  </a:cubicBezTo>
                  <a:cubicBezTo>
                    <a:pt x="24028" y="10600"/>
                    <a:pt x="24266" y="10494"/>
                    <a:pt x="24386" y="10305"/>
                  </a:cubicBezTo>
                  <a:cubicBezTo>
                    <a:pt x="24612" y="9954"/>
                    <a:pt x="24512" y="9779"/>
                    <a:pt x="24086" y="9528"/>
                  </a:cubicBezTo>
                  <a:cubicBezTo>
                    <a:pt x="24086" y="9528"/>
                    <a:pt x="24061" y="9503"/>
                    <a:pt x="24011" y="9503"/>
                  </a:cubicBezTo>
                  <a:cubicBezTo>
                    <a:pt x="23835" y="9403"/>
                    <a:pt x="23635" y="9302"/>
                    <a:pt x="23359" y="9177"/>
                  </a:cubicBezTo>
                  <a:lnTo>
                    <a:pt x="21329" y="8200"/>
                  </a:lnTo>
                  <a:cubicBezTo>
                    <a:pt x="19675" y="7398"/>
                    <a:pt x="17419" y="6320"/>
                    <a:pt x="15188" y="5242"/>
                  </a:cubicBezTo>
                  <a:lnTo>
                    <a:pt x="14161" y="4741"/>
                  </a:lnTo>
                  <a:lnTo>
                    <a:pt x="22958" y="7473"/>
                  </a:lnTo>
                  <a:cubicBezTo>
                    <a:pt x="23045" y="7506"/>
                    <a:pt x="23138" y="7522"/>
                    <a:pt x="23230" y="7522"/>
                  </a:cubicBezTo>
                  <a:cubicBezTo>
                    <a:pt x="23482" y="7522"/>
                    <a:pt x="23732" y="7406"/>
                    <a:pt x="23860" y="7222"/>
                  </a:cubicBezTo>
                  <a:cubicBezTo>
                    <a:pt x="24011" y="6946"/>
                    <a:pt x="23885" y="6621"/>
                    <a:pt x="23584" y="6470"/>
                  </a:cubicBezTo>
                  <a:lnTo>
                    <a:pt x="19198" y="4566"/>
                  </a:lnTo>
                  <a:lnTo>
                    <a:pt x="19198" y="4566"/>
                  </a:lnTo>
                  <a:lnTo>
                    <a:pt x="22106" y="5292"/>
                  </a:lnTo>
                  <a:cubicBezTo>
                    <a:pt x="22182" y="5316"/>
                    <a:pt x="22260" y="5327"/>
                    <a:pt x="22336" y="5327"/>
                  </a:cubicBezTo>
                  <a:cubicBezTo>
                    <a:pt x="22586" y="5327"/>
                    <a:pt x="22824" y="5209"/>
                    <a:pt x="22958" y="5017"/>
                  </a:cubicBezTo>
                  <a:cubicBezTo>
                    <a:pt x="23133" y="4766"/>
                    <a:pt x="23033" y="4465"/>
                    <a:pt x="22757" y="4315"/>
                  </a:cubicBezTo>
                  <a:lnTo>
                    <a:pt x="20376" y="2911"/>
                  </a:lnTo>
                  <a:lnTo>
                    <a:pt x="21880" y="3237"/>
                  </a:lnTo>
                  <a:cubicBezTo>
                    <a:pt x="21951" y="3254"/>
                    <a:pt x="22022" y="3262"/>
                    <a:pt x="22091" y="3262"/>
                  </a:cubicBezTo>
                  <a:cubicBezTo>
                    <a:pt x="22341" y="3262"/>
                    <a:pt x="22570" y="3158"/>
                    <a:pt x="22707" y="2962"/>
                  </a:cubicBezTo>
                  <a:cubicBezTo>
                    <a:pt x="22858" y="2736"/>
                    <a:pt x="22782" y="2435"/>
                    <a:pt x="22532" y="2285"/>
                  </a:cubicBezTo>
                  <a:lnTo>
                    <a:pt x="21128" y="1307"/>
                  </a:lnTo>
                  <a:cubicBezTo>
                    <a:pt x="21329" y="1232"/>
                    <a:pt x="21504" y="1057"/>
                    <a:pt x="21529" y="856"/>
                  </a:cubicBezTo>
                  <a:cubicBezTo>
                    <a:pt x="21579" y="555"/>
                    <a:pt x="21329" y="280"/>
                    <a:pt x="20928" y="230"/>
                  </a:cubicBezTo>
                  <a:lnTo>
                    <a:pt x="18672" y="4"/>
                  </a:lnTo>
                  <a:cubicBezTo>
                    <a:pt x="18647" y="2"/>
                    <a:pt x="18621" y="1"/>
                    <a:pt x="18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1614175" y="702900"/>
              <a:ext cx="1432350" cy="1021450"/>
            </a:xfrm>
            <a:custGeom>
              <a:avLst/>
              <a:gdLst/>
              <a:ahLst/>
              <a:cxnLst/>
              <a:rect l="l" t="t" r="r" b="b"/>
              <a:pathLst>
                <a:path w="57294" h="40858" extrusionOk="0">
                  <a:moveTo>
                    <a:pt x="1379" y="6998"/>
                  </a:moveTo>
                  <a:lnTo>
                    <a:pt x="1379" y="6998"/>
                  </a:lnTo>
                  <a:cubicBezTo>
                    <a:pt x="1554" y="8026"/>
                    <a:pt x="1254" y="8803"/>
                    <a:pt x="777" y="9605"/>
                  </a:cubicBezTo>
                  <a:cubicBezTo>
                    <a:pt x="401" y="8828"/>
                    <a:pt x="677" y="7524"/>
                    <a:pt x="1379" y="6998"/>
                  </a:cubicBezTo>
                  <a:close/>
                  <a:moveTo>
                    <a:pt x="53795" y="12031"/>
                  </a:moveTo>
                  <a:cubicBezTo>
                    <a:pt x="53981" y="12031"/>
                    <a:pt x="54169" y="12057"/>
                    <a:pt x="54362" y="12111"/>
                  </a:cubicBezTo>
                  <a:cubicBezTo>
                    <a:pt x="54988" y="12286"/>
                    <a:pt x="55439" y="12662"/>
                    <a:pt x="55565" y="13314"/>
                  </a:cubicBezTo>
                  <a:cubicBezTo>
                    <a:pt x="55690" y="13966"/>
                    <a:pt x="55364" y="14442"/>
                    <a:pt x="54863" y="14818"/>
                  </a:cubicBezTo>
                  <a:cubicBezTo>
                    <a:pt x="54474" y="15100"/>
                    <a:pt x="54061" y="15246"/>
                    <a:pt x="53614" y="15246"/>
                  </a:cubicBezTo>
                  <a:cubicBezTo>
                    <a:pt x="53426" y="15246"/>
                    <a:pt x="53233" y="15220"/>
                    <a:pt x="53033" y="15169"/>
                  </a:cubicBezTo>
                  <a:cubicBezTo>
                    <a:pt x="52808" y="15118"/>
                    <a:pt x="52682" y="14993"/>
                    <a:pt x="52682" y="14768"/>
                  </a:cubicBezTo>
                  <a:cubicBezTo>
                    <a:pt x="52632" y="13966"/>
                    <a:pt x="52582" y="13189"/>
                    <a:pt x="52532" y="12387"/>
                  </a:cubicBezTo>
                  <a:cubicBezTo>
                    <a:pt x="52966" y="12161"/>
                    <a:pt x="53376" y="12031"/>
                    <a:pt x="53795" y="12031"/>
                  </a:cubicBezTo>
                  <a:close/>
                  <a:moveTo>
                    <a:pt x="35138" y="13239"/>
                  </a:moveTo>
                  <a:lnTo>
                    <a:pt x="35138" y="13239"/>
                  </a:lnTo>
                  <a:cubicBezTo>
                    <a:pt x="34687" y="15144"/>
                    <a:pt x="34662" y="16923"/>
                    <a:pt x="35214" y="18677"/>
                  </a:cubicBezTo>
                  <a:cubicBezTo>
                    <a:pt x="35062" y="18700"/>
                    <a:pt x="34950" y="18716"/>
                    <a:pt x="34861" y="18716"/>
                  </a:cubicBezTo>
                  <a:cubicBezTo>
                    <a:pt x="34658" y="18716"/>
                    <a:pt x="34584" y="18631"/>
                    <a:pt x="34462" y="18352"/>
                  </a:cubicBezTo>
                  <a:cubicBezTo>
                    <a:pt x="33860" y="16973"/>
                    <a:pt x="33710" y="15545"/>
                    <a:pt x="33986" y="14091"/>
                  </a:cubicBezTo>
                  <a:cubicBezTo>
                    <a:pt x="34036" y="13865"/>
                    <a:pt x="34161" y="13690"/>
                    <a:pt x="34387" y="13590"/>
                  </a:cubicBezTo>
                  <a:cubicBezTo>
                    <a:pt x="34587" y="13514"/>
                    <a:pt x="34788" y="13414"/>
                    <a:pt x="35138" y="13239"/>
                  </a:cubicBezTo>
                  <a:close/>
                  <a:moveTo>
                    <a:pt x="52958" y="5570"/>
                  </a:moveTo>
                  <a:cubicBezTo>
                    <a:pt x="52081" y="8151"/>
                    <a:pt x="51905" y="10732"/>
                    <a:pt x="52006" y="13339"/>
                  </a:cubicBezTo>
                  <a:cubicBezTo>
                    <a:pt x="52131" y="15920"/>
                    <a:pt x="52432" y="18502"/>
                    <a:pt x="53660" y="20933"/>
                  </a:cubicBezTo>
                  <a:cubicBezTo>
                    <a:pt x="47720" y="20231"/>
                    <a:pt x="41830" y="19555"/>
                    <a:pt x="35915" y="18853"/>
                  </a:cubicBezTo>
                  <a:cubicBezTo>
                    <a:pt x="35389" y="17449"/>
                    <a:pt x="35239" y="16021"/>
                    <a:pt x="35439" y="14567"/>
                  </a:cubicBezTo>
                  <a:cubicBezTo>
                    <a:pt x="35489" y="14166"/>
                    <a:pt x="35590" y="13815"/>
                    <a:pt x="35640" y="13414"/>
                  </a:cubicBezTo>
                  <a:cubicBezTo>
                    <a:pt x="35665" y="13088"/>
                    <a:pt x="35840" y="12888"/>
                    <a:pt x="36141" y="12763"/>
                  </a:cubicBezTo>
                  <a:cubicBezTo>
                    <a:pt x="37695" y="12061"/>
                    <a:pt x="39224" y="11359"/>
                    <a:pt x="40778" y="10657"/>
                  </a:cubicBezTo>
                  <a:cubicBezTo>
                    <a:pt x="44261" y="9053"/>
                    <a:pt x="47795" y="7575"/>
                    <a:pt x="51404" y="6221"/>
                  </a:cubicBezTo>
                  <a:cubicBezTo>
                    <a:pt x="51880" y="6046"/>
                    <a:pt x="52357" y="5820"/>
                    <a:pt x="52958" y="5570"/>
                  </a:cubicBezTo>
                  <a:close/>
                  <a:moveTo>
                    <a:pt x="54322" y="5011"/>
                  </a:moveTo>
                  <a:cubicBezTo>
                    <a:pt x="54499" y="5011"/>
                    <a:pt x="54684" y="5130"/>
                    <a:pt x="54863" y="5369"/>
                  </a:cubicBezTo>
                  <a:cubicBezTo>
                    <a:pt x="55114" y="5695"/>
                    <a:pt x="55314" y="6096"/>
                    <a:pt x="55489" y="6472"/>
                  </a:cubicBezTo>
                  <a:cubicBezTo>
                    <a:pt x="56016" y="7800"/>
                    <a:pt x="56266" y="9179"/>
                    <a:pt x="56417" y="10582"/>
                  </a:cubicBezTo>
                  <a:cubicBezTo>
                    <a:pt x="56667" y="12737"/>
                    <a:pt x="56718" y="14893"/>
                    <a:pt x="56417" y="17023"/>
                  </a:cubicBezTo>
                  <a:cubicBezTo>
                    <a:pt x="56291" y="17976"/>
                    <a:pt x="56066" y="18878"/>
                    <a:pt x="55815" y="19805"/>
                  </a:cubicBezTo>
                  <a:cubicBezTo>
                    <a:pt x="55715" y="20156"/>
                    <a:pt x="55515" y="20507"/>
                    <a:pt x="55289" y="20808"/>
                  </a:cubicBezTo>
                  <a:cubicBezTo>
                    <a:pt x="55149" y="20986"/>
                    <a:pt x="55002" y="21074"/>
                    <a:pt x="54852" y="21074"/>
                  </a:cubicBezTo>
                  <a:cubicBezTo>
                    <a:pt x="54707" y="21074"/>
                    <a:pt x="54559" y="20993"/>
                    <a:pt x="54412" y="20833"/>
                  </a:cubicBezTo>
                  <a:cubicBezTo>
                    <a:pt x="54161" y="20532"/>
                    <a:pt x="53936" y="20181"/>
                    <a:pt x="53785" y="19830"/>
                  </a:cubicBezTo>
                  <a:cubicBezTo>
                    <a:pt x="53334" y="18828"/>
                    <a:pt x="53109" y="17750"/>
                    <a:pt x="52933" y="16672"/>
                  </a:cubicBezTo>
                  <a:cubicBezTo>
                    <a:pt x="52883" y="16397"/>
                    <a:pt x="52858" y="16096"/>
                    <a:pt x="52808" y="15720"/>
                  </a:cubicBezTo>
                  <a:lnTo>
                    <a:pt x="52808" y="15720"/>
                  </a:lnTo>
                  <a:cubicBezTo>
                    <a:pt x="53081" y="15784"/>
                    <a:pt x="53337" y="15814"/>
                    <a:pt x="53582" y="15814"/>
                  </a:cubicBezTo>
                  <a:cubicBezTo>
                    <a:pt x="54011" y="15814"/>
                    <a:pt x="54405" y="15720"/>
                    <a:pt x="54788" y="15545"/>
                  </a:cubicBezTo>
                  <a:cubicBezTo>
                    <a:pt x="55840" y="15043"/>
                    <a:pt x="56392" y="13966"/>
                    <a:pt x="56066" y="12963"/>
                  </a:cubicBezTo>
                  <a:cubicBezTo>
                    <a:pt x="55815" y="12136"/>
                    <a:pt x="55013" y="11534"/>
                    <a:pt x="54061" y="11484"/>
                  </a:cubicBezTo>
                  <a:cubicBezTo>
                    <a:pt x="54009" y="11482"/>
                    <a:pt x="53958" y="11480"/>
                    <a:pt x="53906" y="11480"/>
                  </a:cubicBezTo>
                  <a:cubicBezTo>
                    <a:pt x="53481" y="11480"/>
                    <a:pt x="53052" y="11565"/>
                    <a:pt x="52582" y="11610"/>
                  </a:cubicBezTo>
                  <a:cubicBezTo>
                    <a:pt x="52582" y="11309"/>
                    <a:pt x="52582" y="11008"/>
                    <a:pt x="52582" y="10682"/>
                  </a:cubicBezTo>
                  <a:cubicBezTo>
                    <a:pt x="52657" y="9379"/>
                    <a:pt x="52783" y="8076"/>
                    <a:pt x="53184" y="6823"/>
                  </a:cubicBezTo>
                  <a:cubicBezTo>
                    <a:pt x="53334" y="6346"/>
                    <a:pt x="53535" y="5870"/>
                    <a:pt x="53785" y="5444"/>
                  </a:cubicBezTo>
                  <a:cubicBezTo>
                    <a:pt x="53943" y="5155"/>
                    <a:pt x="54128" y="5011"/>
                    <a:pt x="54322" y="5011"/>
                  </a:cubicBezTo>
                  <a:close/>
                  <a:moveTo>
                    <a:pt x="40303" y="22173"/>
                  </a:moveTo>
                  <a:cubicBezTo>
                    <a:pt x="40412" y="22173"/>
                    <a:pt x="40529" y="22195"/>
                    <a:pt x="40652" y="22236"/>
                  </a:cubicBezTo>
                  <a:cubicBezTo>
                    <a:pt x="40953" y="22362"/>
                    <a:pt x="41053" y="22537"/>
                    <a:pt x="41128" y="22913"/>
                  </a:cubicBezTo>
                  <a:cubicBezTo>
                    <a:pt x="40978" y="23314"/>
                    <a:pt x="40853" y="23715"/>
                    <a:pt x="40702" y="24091"/>
                  </a:cubicBezTo>
                  <a:cubicBezTo>
                    <a:pt x="40577" y="24321"/>
                    <a:pt x="40364" y="24429"/>
                    <a:pt x="40121" y="24429"/>
                  </a:cubicBezTo>
                  <a:cubicBezTo>
                    <a:pt x="40074" y="24429"/>
                    <a:pt x="40025" y="24425"/>
                    <a:pt x="39976" y="24417"/>
                  </a:cubicBezTo>
                  <a:cubicBezTo>
                    <a:pt x="39650" y="24367"/>
                    <a:pt x="39499" y="24141"/>
                    <a:pt x="39449" y="23840"/>
                  </a:cubicBezTo>
                  <a:cubicBezTo>
                    <a:pt x="39374" y="23364"/>
                    <a:pt x="39449" y="22888"/>
                    <a:pt x="39750" y="22487"/>
                  </a:cubicBezTo>
                  <a:cubicBezTo>
                    <a:pt x="39885" y="22268"/>
                    <a:pt x="40077" y="22173"/>
                    <a:pt x="40303" y="22173"/>
                  </a:cubicBezTo>
                  <a:close/>
                  <a:moveTo>
                    <a:pt x="38447" y="19730"/>
                  </a:moveTo>
                  <a:cubicBezTo>
                    <a:pt x="38973" y="19805"/>
                    <a:pt x="39374" y="19855"/>
                    <a:pt x="39875" y="19905"/>
                  </a:cubicBezTo>
                  <a:cubicBezTo>
                    <a:pt x="39850" y="20457"/>
                    <a:pt x="39825" y="20958"/>
                    <a:pt x="39800" y="21484"/>
                  </a:cubicBezTo>
                  <a:cubicBezTo>
                    <a:pt x="39775" y="21610"/>
                    <a:pt x="39675" y="21785"/>
                    <a:pt x="39550" y="21860"/>
                  </a:cubicBezTo>
                  <a:cubicBezTo>
                    <a:pt x="38948" y="22437"/>
                    <a:pt x="38798" y="23139"/>
                    <a:pt x="38898" y="23915"/>
                  </a:cubicBezTo>
                  <a:cubicBezTo>
                    <a:pt x="38948" y="24191"/>
                    <a:pt x="39123" y="24492"/>
                    <a:pt x="39324" y="24692"/>
                  </a:cubicBezTo>
                  <a:cubicBezTo>
                    <a:pt x="39600" y="24943"/>
                    <a:pt x="39675" y="25194"/>
                    <a:pt x="39600" y="25520"/>
                  </a:cubicBezTo>
                  <a:cubicBezTo>
                    <a:pt x="39550" y="25720"/>
                    <a:pt x="39524" y="25921"/>
                    <a:pt x="39474" y="26121"/>
                  </a:cubicBezTo>
                  <a:cubicBezTo>
                    <a:pt x="39249" y="26227"/>
                    <a:pt x="39024" y="26256"/>
                    <a:pt x="38787" y="26256"/>
                  </a:cubicBezTo>
                  <a:cubicBezTo>
                    <a:pt x="38576" y="26256"/>
                    <a:pt x="38357" y="26233"/>
                    <a:pt x="38121" y="26221"/>
                  </a:cubicBezTo>
                  <a:cubicBezTo>
                    <a:pt x="37920" y="24066"/>
                    <a:pt x="38196" y="21961"/>
                    <a:pt x="38447" y="19730"/>
                  </a:cubicBezTo>
                  <a:close/>
                  <a:moveTo>
                    <a:pt x="17892" y="0"/>
                  </a:moveTo>
                  <a:cubicBezTo>
                    <a:pt x="16267" y="0"/>
                    <a:pt x="14604" y="314"/>
                    <a:pt x="12983" y="983"/>
                  </a:cubicBezTo>
                  <a:cubicBezTo>
                    <a:pt x="12858" y="1033"/>
                    <a:pt x="12757" y="1083"/>
                    <a:pt x="12657" y="1133"/>
                  </a:cubicBezTo>
                  <a:cubicBezTo>
                    <a:pt x="12507" y="1234"/>
                    <a:pt x="12356" y="1359"/>
                    <a:pt x="12507" y="1534"/>
                  </a:cubicBezTo>
                  <a:cubicBezTo>
                    <a:pt x="12569" y="1596"/>
                    <a:pt x="12698" y="1641"/>
                    <a:pt x="12826" y="1641"/>
                  </a:cubicBezTo>
                  <a:cubicBezTo>
                    <a:pt x="12854" y="1641"/>
                    <a:pt x="12881" y="1639"/>
                    <a:pt x="12908" y="1635"/>
                  </a:cubicBezTo>
                  <a:cubicBezTo>
                    <a:pt x="13058" y="1610"/>
                    <a:pt x="13209" y="1534"/>
                    <a:pt x="13359" y="1459"/>
                  </a:cubicBezTo>
                  <a:cubicBezTo>
                    <a:pt x="14832" y="889"/>
                    <a:pt x="16345" y="588"/>
                    <a:pt x="17889" y="588"/>
                  </a:cubicBezTo>
                  <a:cubicBezTo>
                    <a:pt x="18447" y="588"/>
                    <a:pt x="19009" y="628"/>
                    <a:pt x="19574" y="707"/>
                  </a:cubicBezTo>
                  <a:cubicBezTo>
                    <a:pt x="26291" y="1660"/>
                    <a:pt x="30953" y="8026"/>
                    <a:pt x="29825" y="14717"/>
                  </a:cubicBezTo>
                  <a:cubicBezTo>
                    <a:pt x="28803" y="20681"/>
                    <a:pt x="23635" y="24817"/>
                    <a:pt x="17876" y="24817"/>
                  </a:cubicBezTo>
                  <a:cubicBezTo>
                    <a:pt x="16859" y="24817"/>
                    <a:pt x="15822" y="24688"/>
                    <a:pt x="14787" y="24417"/>
                  </a:cubicBezTo>
                  <a:cubicBezTo>
                    <a:pt x="9499" y="23038"/>
                    <a:pt x="5790" y="18226"/>
                    <a:pt x="5765" y="12763"/>
                  </a:cubicBezTo>
                  <a:cubicBezTo>
                    <a:pt x="5765" y="9855"/>
                    <a:pt x="6692" y="7274"/>
                    <a:pt x="8522" y="5018"/>
                  </a:cubicBezTo>
                  <a:cubicBezTo>
                    <a:pt x="8622" y="4893"/>
                    <a:pt x="8722" y="4768"/>
                    <a:pt x="8797" y="4617"/>
                  </a:cubicBezTo>
                  <a:cubicBezTo>
                    <a:pt x="8823" y="4542"/>
                    <a:pt x="8797" y="4367"/>
                    <a:pt x="8722" y="4316"/>
                  </a:cubicBezTo>
                  <a:cubicBezTo>
                    <a:pt x="8681" y="4275"/>
                    <a:pt x="8609" y="4256"/>
                    <a:pt x="8540" y="4256"/>
                  </a:cubicBezTo>
                  <a:cubicBezTo>
                    <a:pt x="8484" y="4256"/>
                    <a:pt x="8430" y="4269"/>
                    <a:pt x="8396" y="4291"/>
                  </a:cubicBezTo>
                  <a:cubicBezTo>
                    <a:pt x="8271" y="4367"/>
                    <a:pt x="8171" y="4517"/>
                    <a:pt x="8071" y="4617"/>
                  </a:cubicBezTo>
                  <a:cubicBezTo>
                    <a:pt x="6341" y="6722"/>
                    <a:pt x="5339" y="9128"/>
                    <a:pt x="5214" y="11810"/>
                  </a:cubicBezTo>
                  <a:cubicBezTo>
                    <a:pt x="4963" y="16572"/>
                    <a:pt x="6818" y="20382"/>
                    <a:pt x="10702" y="23189"/>
                  </a:cubicBezTo>
                  <a:cubicBezTo>
                    <a:pt x="10853" y="23289"/>
                    <a:pt x="11028" y="23414"/>
                    <a:pt x="11178" y="23514"/>
                  </a:cubicBezTo>
                  <a:cubicBezTo>
                    <a:pt x="10602" y="24768"/>
                    <a:pt x="10051" y="25996"/>
                    <a:pt x="9474" y="27249"/>
                  </a:cubicBezTo>
                  <a:cubicBezTo>
                    <a:pt x="9299" y="27174"/>
                    <a:pt x="9123" y="27098"/>
                    <a:pt x="8973" y="27023"/>
                  </a:cubicBezTo>
                  <a:cubicBezTo>
                    <a:pt x="7319" y="26171"/>
                    <a:pt x="5940" y="24968"/>
                    <a:pt x="4813" y="23489"/>
                  </a:cubicBezTo>
                  <a:cubicBezTo>
                    <a:pt x="2005" y="19780"/>
                    <a:pt x="853" y="15570"/>
                    <a:pt x="953" y="10983"/>
                  </a:cubicBezTo>
                  <a:cubicBezTo>
                    <a:pt x="953" y="10632"/>
                    <a:pt x="1053" y="10281"/>
                    <a:pt x="1254" y="9956"/>
                  </a:cubicBezTo>
                  <a:cubicBezTo>
                    <a:pt x="1604" y="9379"/>
                    <a:pt x="1905" y="8753"/>
                    <a:pt x="1980" y="8051"/>
                  </a:cubicBezTo>
                  <a:cubicBezTo>
                    <a:pt x="2005" y="7725"/>
                    <a:pt x="2056" y="7374"/>
                    <a:pt x="1980" y="7048"/>
                  </a:cubicBezTo>
                  <a:cubicBezTo>
                    <a:pt x="1902" y="6654"/>
                    <a:pt x="1655" y="6439"/>
                    <a:pt x="1370" y="6439"/>
                  </a:cubicBezTo>
                  <a:cubicBezTo>
                    <a:pt x="1202" y="6439"/>
                    <a:pt x="1020" y="6514"/>
                    <a:pt x="853" y="6672"/>
                  </a:cubicBezTo>
                  <a:cubicBezTo>
                    <a:pt x="627" y="6873"/>
                    <a:pt x="427" y="7148"/>
                    <a:pt x="326" y="7449"/>
                  </a:cubicBezTo>
                  <a:cubicBezTo>
                    <a:pt x="0" y="8251"/>
                    <a:pt x="26" y="9103"/>
                    <a:pt x="201" y="9956"/>
                  </a:cubicBezTo>
                  <a:cubicBezTo>
                    <a:pt x="276" y="10281"/>
                    <a:pt x="351" y="10607"/>
                    <a:pt x="351" y="10958"/>
                  </a:cubicBezTo>
                  <a:cubicBezTo>
                    <a:pt x="401" y="11785"/>
                    <a:pt x="376" y="12637"/>
                    <a:pt x="452" y="13489"/>
                  </a:cubicBezTo>
                  <a:cubicBezTo>
                    <a:pt x="702" y="16447"/>
                    <a:pt x="1529" y="19254"/>
                    <a:pt x="3033" y="21835"/>
                  </a:cubicBezTo>
                  <a:cubicBezTo>
                    <a:pt x="4487" y="24367"/>
                    <a:pt x="6417" y="26422"/>
                    <a:pt x="9098" y="27725"/>
                  </a:cubicBezTo>
                  <a:cubicBezTo>
                    <a:pt x="9148" y="27750"/>
                    <a:pt x="9224" y="27800"/>
                    <a:pt x="9324" y="27875"/>
                  </a:cubicBezTo>
                  <a:cubicBezTo>
                    <a:pt x="9224" y="28276"/>
                    <a:pt x="9123" y="28652"/>
                    <a:pt x="8998" y="29028"/>
                  </a:cubicBezTo>
                  <a:cubicBezTo>
                    <a:pt x="7945" y="32261"/>
                    <a:pt x="7494" y="35570"/>
                    <a:pt x="7269" y="38953"/>
                  </a:cubicBezTo>
                  <a:cubicBezTo>
                    <a:pt x="7244" y="39329"/>
                    <a:pt x="7294" y="39755"/>
                    <a:pt x="7319" y="40156"/>
                  </a:cubicBezTo>
                  <a:cubicBezTo>
                    <a:pt x="7342" y="40317"/>
                    <a:pt x="7427" y="40435"/>
                    <a:pt x="7595" y="40435"/>
                  </a:cubicBezTo>
                  <a:cubicBezTo>
                    <a:pt x="7611" y="40435"/>
                    <a:pt x="7627" y="40434"/>
                    <a:pt x="7645" y="40432"/>
                  </a:cubicBezTo>
                  <a:cubicBezTo>
                    <a:pt x="7820" y="40407"/>
                    <a:pt x="7870" y="40256"/>
                    <a:pt x="7870" y="40081"/>
                  </a:cubicBezTo>
                  <a:cubicBezTo>
                    <a:pt x="7870" y="39705"/>
                    <a:pt x="7820" y="39329"/>
                    <a:pt x="7845" y="38928"/>
                  </a:cubicBezTo>
                  <a:cubicBezTo>
                    <a:pt x="7970" y="37525"/>
                    <a:pt x="8096" y="36121"/>
                    <a:pt x="8271" y="34743"/>
                  </a:cubicBezTo>
                  <a:cubicBezTo>
                    <a:pt x="8597" y="32387"/>
                    <a:pt x="9198" y="30106"/>
                    <a:pt x="9950" y="27875"/>
                  </a:cubicBezTo>
                  <a:cubicBezTo>
                    <a:pt x="10376" y="26647"/>
                    <a:pt x="10928" y="25469"/>
                    <a:pt x="11454" y="24266"/>
                  </a:cubicBezTo>
                  <a:cubicBezTo>
                    <a:pt x="11504" y="24091"/>
                    <a:pt x="11630" y="23966"/>
                    <a:pt x="11680" y="23865"/>
                  </a:cubicBezTo>
                  <a:cubicBezTo>
                    <a:pt x="13900" y="24886"/>
                    <a:pt x="16018" y="25396"/>
                    <a:pt x="18045" y="25396"/>
                  </a:cubicBezTo>
                  <a:cubicBezTo>
                    <a:pt x="21439" y="25396"/>
                    <a:pt x="24575" y="23965"/>
                    <a:pt x="27494" y="21108"/>
                  </a:cubicBezTo>
                  <a:cubicBezTo>
                    <a:pt x="27895" y="21860"/>
                    <a:pt x="28271" y="22537"/>
                    <a:pt x="28622" y="23239"/>
                  </a:cubicBezTo>
                  <a:cubicBezTo>
                    <a:pt x="29925" y="26021"/>
                    <a:pt x="30727" y="28978"/>
                    <a:pt x="31279" y="31986"/>
                  </a:cubicBezTo>
                  <a:cubicBezTo>
                    <a:pt x="31780" y="34743"/>
                    <a:pt x="32081" y="37500"/>
                    <a:pt x="31780" y="40282"/>
                  </a:cubicBezTo>
                  <a:cubicBezTo>
                    <a:pt x="31780" y="40382"/>
                    <a:pt x="31755" y="40507"/>
                    <a:pt x="31780" y="40582"/>
                  </a:cubicBezTo>
                  <a:cubicBezTo>
                    <a:pt x="31830" y="40683"/>
                    <a:pt x="31930" y="40858"/>
                    <a:pt x="32031" y="40858"/>
                  </a:cubicBezTo>
                  <a:cubicBezTo>
                    <a:pt x="32131" y="40858"/>
                    <a:pt x="32256" y="40733"/>
                    <a:pt x="32306" y="40632"/>
                  </a:cubicBezTo>
                  <a:cubicBezTo>
                    <a:pt x="32357" y="40557"/>
                    <a:pt x="32357" y="40432"/>
                    <a:pt x="32357" y="40332"/>
                  </a:cubicBezTo>
                  <a:cubicBezTo>
                    <a:pt x="32407" y="39680"/>
                    <a:pt x="32482" y="39053"/>
                    <a:pt x="32482" y="38402"/>
                  </a:cubicBezTo>
                  <a:cubicBezTo>
                    <a:pt x="32482" y="35094"/>
                    <a:pt x="31956" y="31860"/>
                    <a:pt x="31154" y="28677"/>
                  </a:cubicBezTo>
                  <a:cubicBezTo>
                    <a:pt x="31128" y="28552"/>
                    <a:pt x="31103" y="28427"/>
                    <a:pt x="31078" y="28226"/>
                  </a:cubicBezTo>
                  <a:lnTo>
                    <a:pt x="31078" y="28226"/>
                  </a:lnTo>
                  <a:cubicBezTo>
                    <a:pt x="31630" y="28878"/>
                    <a:pt x="32106" y="29429"/>
                    <a:pt x="32632" y="29981"/>
                  </a:cubicBezTo>
                  <a:cubicBezTo>
                    <a:pt x="33334" y="30733"/>
                    <a:pt x="34136" y="31359"/>
                    <a:pt x="35113" y="31735"/>
                  </a:cubicBezTo>
                  <a:cubicBezTo>
                    <a:pt x="35396" y="31847"/>
                    <a:pt x="35673" y="31902"/>
                    <a:pt x="35941" y="31902"/>
                  </a:cubicBezTo>
                  <a:cubicBezTo>
                    <a:pt x="36454" y="31902"/>
                    <a:pt x="36932" y="31696"/>
                    <a:pt x="37344" y="31284"/>
                  </a:cubicBezTo>
                  <a:cubicBezTo>
                    <a:pt x="37670" y="30958"/>
                    <a:pt x="37996" y="30607"/>
                    <a:pt x="38221" y="30231"/>
                  </a:cubicBezTo>
                  <a:cubicBezTo>
                    <a:pt x="39149" y="28677"/>
                    <a:pt x="40076" y="27149"/>
                    <a:pt x="40377" y="25344"/>
                  </a:cubicBezTo>
                  <a:cubicBezTo>
                    <a:pt x="40402" y="25194"/>
                    <a:pt x="40477" y="24993"/>
                    <a:pt x="40602" y="24943"/>
                  </a:cubicBezTo>
                  <a:cubicBezTo>
                    <a:pt x="41379" y="24492"/>
                    <a:pt x="41580" y="23715"/>
                    <a:pt x="41655" y="22938"/>
                  </a:cubicBezTo>
                  <a:cubicBezTo>
                    <a:pt x="41730" y="22136"/>
                    <a:pt x="41379" y="21835"/>
                    <a:pt x="40828" y="21710"/>
                  </a:cubicBezTo>
                  <a:cubicBezTo>
                    <a:pt x="40677" y="21685"/>
                    <a:pt x="40552" y="21635"/>
                    <a:pt x="40402" y="21560"/>
                  </a:cubicBezTo>
                  <a:cubicBezTo>
                    <a:pt x="40402" y="21033"/>
                    <a:pt x="40301" y="20507"/>
                    <a:pt x="40527" y="19981"/>
                  </a:cubicBezTo>
                  <a:cubicBezTo>
                    <a:pt x="40652" y="20006"/>
                    <a:pt x="40753" y="20006"/>
                    <a:pt x="40853" y="20006"/>
                  </a:cubicBezTo>
                  <a:cubicBezTo>
                    <a:pt x="42006" y="20131"/>
                    <a:pt x="43159" y="20281"/>
                    <a:pt x="44311" y="20432"/>
                  </a:cubicBezTo>
                  <a:cubicBezTo>
                    <a:pt x="47745" y="20833"/>
                    <a:pt x="51154" y="21209"/>
                    <a:pt x="54587" y="21635"/>
                  </a:cubicBezTo>
                  <a:cubicBezTo>
                    <a:pt x="54650" y="21642"/>
                    <a:pt x="54711" y="21645"/>
                    <a:pt x="54772" y="21645"/>
                  </a:cubicBezTo>
                  <a:cubicBezTo>
                    <a:pt x="55147" y="21645"/>
                    <a:pt x="55474" y="21507"/>
                    <a:pt x="55690" y="21184"/>
                  </a:cubicBezTo>
                  <a:cubicBezTo>
                    <a:pt x="55941" y="20858"/>
                    <a:pt x="56166" y="20482"/>
                    <a:pt x="56317" y="20106"/>
                  </a:cubicBezTo>
                  <a:cubicBezTo>
                    <a:pt x="56743" y="19053"/>
                    <a:pt x="56918" y="17925"/>
                    <a:pt x="57043" y="16798"/>
                  </a:cubicBezTo>
                  <a:cubicBezTo>
                    <a:pt x="57294" y="14492"/>
                    <a:pt x="57219" y="12186"/>
                    <a:pt x="56918" y="9880"/>
                  </a:cubicBezTo>
                  <a:cubicBezTo>
                    <a:pt x="56718" y="8577"/>
                    <a:pt x="56492" y="7274"/>
                    <a:pt x="55941" y="6096"/>
                  </a:cubicBezTo>
                  <a:cubicBezTo>
                    <a:pt x="55715" y="5620"/>
                    <a:pt x="55414" y="5169"/>
                    <a:pt x="55088" y="4768"/>
                  </a:cubicBezTo>
                  <a:cubicBezTo>
                    <a:pt x="54908" y="4537"/>
                    <a:pt x="54651" y="4426"/>
                    <a:pt x="54376" y="4426"/>
                  </a:cubicBezTo>
                  <a:cubicBezTo>
                    <a:pt x="54232" y="4426"/>
                    <a:pt x="54082" y="4457"/>
                    <a:pt x="53936" y="4517"/>
                  </a:cubicBezTo>
                  <a:cubicBezTo>
                    <a:pt x="52657" y="5043"/>
                    <a:pt x="51379" y="5595"/>
                    <a:pt x="50076" y="6096"/>
                  </a:cubicBezTo>
                  <a:cubicBezTo>
                    <a:pt x="45489" y="7875"/>
                    <a:pt x="40978" y="9905"/>
                    <a:pt x="36517" y="11986"/>
                  </a:cubicBezTo>
                  <a:cubicBezTo>
                    <a:pt x="35640" y="12387"/>
                    <a:pt x="34788" y="12838"/>
                    <a:pt x="33910" y="13264"/>
                  </a:cubicBezTo>
                  <a:cubicBezTo>
                    <a:pt x="33635" y="13414"/>
                    <a:pt x="33484" y="13615"/>
                    <a:pt x="33459" y="13915"/>
                  </a:cubicBezTo>
                  <a:cubicBezTo>
                    <a:pt x="33409" y="14342"/>
                    <a:pt x="33309" y="14768"/>
                    <a:pt x="33309" y="15169"/>
                  </a:cubicBezTo>
                  <a:cubicBezTo>
                    <a:pt x="33259" y="16372"/>
                    <a:pt x="33434" y="17499"/>
                    <a:pt x="33935" y="18602"/>
                  </a:cubicBezTo>
                  <a:cubicBezTo>
                    <a:pt x="34161" y="19053"/>
                    <a:pt x="34437" y="19329"/>
                    <a:pt x="34988" y="19354"/>
                  </a:cubicBezTo>
                  <a:cubicBezTo>
                    <a:pt x="35489" y="19354"/>
                    <a:pt x="35991" y="19429"/>
                    <a:pt x="36492" y="19504"/>
                  </a:cubicBezTo>
                  <a:cubicBezTo>
                    <a:pt x="36943" y="19555"/>
                    <a:pt x="37419" y="19630"/>
                    <a:pt x="37895" y="19680"/>
                  </a:cubicBezTo>
                  <a:cubicBezTo>
                    <a:pt x="37770" y="21033"/>
                    <a:pt x="37620" y="22286"/>
                    <a:pt x="37519" y="23540"/>
                  </a:cubicBezTo>
                  <a:cubicBezTo>
                    <a:pt x="37469" y="24392"/>
                    <a:pt x="37469" y="25244"/>
                    <a:pt x="37519" y="26071"/>
                  </a:cubicBezTo>
                  <a:cubicBezTo>
                    <a:pt x="37545" y="26748"/>
                    <a:pt x="37695" y="26823"/>
                    <a:pt x="38347" y="26848"/>
                  </a:cubicBezTo>
                  <a:lnTo>
                    <a:pt x="39424" y="26848"/>
                  </a:lnTo>
                  <a:cubicBezTo>
                    <a:pt x="39073" y="27525"/>
                    <a:pt x="38773" y="28151"/>
                    <a:pt x="38447" y="28728"/>
                  </a:cubicBezTo>
                  <a:cubicBezTo>
                    <a:pt x="38071" y="29354"/>
                    <a:pt x="37695" y="29981"/>
                    <a:pt x="37244" y="30557"/>
                  </a:cubicBezTo>
                  <a:cubicBezTo>
                    <a:pt x="36823" y="31083"/>
                    <a:pt x="36412" y="31329"/>
                    <a:pt x="35934" y="31329"/>
                  </a:cubicBezTo>
                  <a:cubicBezTo>
                    <a:pt x="35614" y="31329"/>
                    <a:pt x="35265" y="31219"/>
                    <a:pt x="34863" y="31008"/>
                  </a:cubicBezTo>
                  <a:cubicBezTo>
                    <a:pt x="34763" y="30958"/>
                    <a:pt x="34662" y="30883"/>
                    <a:pt x="34562" y="30808"/>
                  </a:cubicBezTo>
                  <a:cubicBezTo>
                    <a:pt x="33409" y="30131"/>
                    <a:pt x="32557" y="29129"/>
                    <a:pt x="31755" y="28101"/>
                  </a:cubicBezTo>
                  <a:cubicBezTo>
                    <a:pt x="30978" y="27073"/>
                    <a:pt x="30326" y="26021"/>
                    <a:pt x="29900" y="24793"/>
                  </a:cubicBezTo>
                  <a:cubicBezTo>
                    <a:pt x="29374" y="23339"/>
                    <a:pt x="28697" y="21936"/>
                    <a:pt x="27820" y="20607"/>
                  </a:cubicBezTo>
                  <a:cubicBezTo>
                    <a:pt x="27920" y="20482"/>
                    <a:pt x="27971" y="20382"/>
                    <a:pt x="28046" y="20281"/>
                  </a:cubicBezTo>
                  <a:cubicBezTo>
                    <a:pt x="30226" y="17274"/>
                    <a:pt x="31028" y="13915"/>
                    <a:pt x="30326" y="10281"/>
                  </a:cubicBezTo>
                  <a:cubicBezTo>
                    <a:pt x="29129" y="4081"/>
                    <a:pt x="23754" y="0"/>
                    <a:pt x="17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2095375" y="1002525"/>
              <a:ext cx="205550" cy="135725"/>
            </a:xfrm>
            <a:custGeom>
              <a:avLst/>
              <a:gdLst/>
              <a:ahLst/>
              <a:cxnLst/>
              <a:rect l="l" t="t" r="r" b="b"/>
              <a:pathLst>
                <a:path w="8222" h="5429" extrusionOk="0">
                  <a:moveTo>
                    <a:pt x="7520" y="1028"/>
                  </a:moveTo>
                  <a:lnTo>
                    <a:pt x="7520" y="1028"/>
                  </a:lnTo>
                  <a:cubicBezTo>
                    <a:pt x="7895" y="2532"/>
                    <a:pt x="6993" y="4637"/>
                    <a:pt x="4988" y="4813"/>
                  </a:cubicBezTo>
                  <a:cubicBezTo>
                    <a:pt x="4844" y="4828"/>
                    <a:pt x="4703" y="4835"/>
                    <a:pt x="4564" y="4835"/>
                  </a:cubicBezTo>
                  <a:cubicBezTo>
                    <a:pt x="3302" y="4835"/>
                    <a:pt x="2255" y="4235"/>
                    <a:pt x="1329" y="3309"/>
                  </a:cubicBezTo>
                  <a:lnTo>
                    <a:pt x="1329" y="3309"/>
                  </a:lnTo>
                  <a:cubicBezTo>
                    <a:pt x="1676" y="3344"/>
                    <a:pt x="2017" y="3363"/>
                    <a:pt x="2350" y="3363"/>
                  </a:cubicBezTo>
                  <a:cubicBezTo>
                    <a:pt x="4371" y="3363"/>
                    <a:pt x="6121" y="2685"/>
                    <a:pt x="7520" y="1028"/>
                  </a:cubicBezTo>
                  <a:close/>
                  <a:moveTo>
                    <a:pt x="7645" y="1"/>
                  </a:moveTo>
                  <a:cubicBezTo>
                    <a:pt x="7570" y="1"/>
                    <a:pt x="7394" y="151"/>
                    <a:pt x="7319" y="276"/>
                  </a:cubicBezTo>
                  <a:cubicBezTo>
                    <a:pt x="6191" y="2006"/>
                    <a:pt x="4537" y="2707"/>
                    <a:pt x="2532" y="2758"/>
                  </a:cubicBezTo>
                  <a:cubicBezTo>
                    <a:pt x="2485" y="2759"/>
                    <a:pt x="2439" y="2760"/>
                    <a:pt x="2393" y="2760"/>
                  </a:cubicBezTo>
                  <a:cubicBezTo>
                    <a:pt x="1715" y="2760"/>
                    <a:pt x="1060" y="2593"/>
                    <a:pt x="427" y="2382"/>
                  </a:cubicBezTo>
                  <a:cubicBezTo>
                    <a:pt x="402" y="2372"/>
                    <a:pt x="376" y="2368"/>
                    <a:pt x="348" y="2368"/>
                  </a:cubicBezTo>
                  <a:cubicBezTo>
                    <a:pt x="235" y="2368"/>
                    <a:pt x="102" y="2437"/>
                    <a:pt x="1" y="2457"/>
                  </a:cubicBezTo>
                  <a:cubicBezTo>
                    <a:pt x="26" y="2582"/>
                    <a:pt x="1" y="2732"/>
                    <a:pt x="76" y="2833"/>
                  </a:cubicBezTo>
                  <a:cubicBezTo>
                    <a:pt x="928" y="4011"/>
                    <a:pt x="2031" y="4863"/>
                    <a:pt x="3434" y="5264"/>
                  </a:cubicBezTo>
                  <a:cubicBezTo>
                    <a:pt x="3836" y="5375"/>
                    <a:pt x="4228" y="5429"/>
                    <a:pt x="4605" y="5429"/>
                  </a:cubicBezTo>
                  <a:cubicBezTo>
                    <a:pt x="6346" y="5429"/>
                    <a:pt x="7750" y="4286"/>
                    <a:pt x="8121" y="2432"/>
                  </a:cubicBezTo>
                  <a:cubicBezTo>
                    <a:pt x="8171" y="2131"/>
                    <a:pt x="8196" y="1830"/>
                    <a:pt x="8221" y="1555"/>
                  </a:cubicBezTo>
                  <a:cubicBezTo>
                    <a:pt x="8196" y="1229"/>
                    <a:pt x="8171" y="928"/>
                    <a:pt x="8121" y="627"/>
                  </a:cubicBezTo>
                  <a:cubicBezTo>
                    <a:pt x="8121" y="527"/>
                    <a:pt x="8096" y="402"/>
                    <a:pt x="8046" y="326"/>
                  </a:cubicBezTo>
                  <a:cubicBezTo>
                    <a:pt x="7946" y="201"/>
                    <a:pt x="7795" y="51"/>
                    <a:pt x="7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3077225" y="862500"/>
              <a:ext cx="109675" cy="69250"/>
            </a:xfrm>
            <a:custGeom>
              <a:avLst/>
              <a:gdLst/>
              <a:ahLst/>
              <a:cxnLst/>
              <a:rect l="l" t="t" r="r" b="b"/>
              <a:pathLst>
                <a:path w="4387" h="2770" extrusionOk="0">
                  <a:moveTo>
                    <a:pt x="4014" y="1"/>
                  </a:moveTo>
                  <a:cubicBezTo>
                    <a:pt x="3891" y="1"/>
                    <a:pt x="3754" y="78"/>
                    <a:pt x="3634" y="138"/>
                  </a:cubicBezTo>
                  <a:cubicBezTo>
                    <a:pt x="3609" y="163"/>
                    <a:pt x="3559" y="163"/>
                    <a:pt x="3534" y="188"/>
                  </a:cubicBezTo>
                  <a:cubicBezTo>
                    <a:pt x="2506" y="815"/>
                    <a:pt x="1479" y="1466"/>
                    <a:pt x="451" y="2093"/>
                  </a:cubicBezTo>
                  <a:cubicBezTo>
                    <a:pt x="326" y="2168"/>
                    <a:pt x="201" y="2293"/>
                    <a:pt x="100" y="2419"/>
                  </a:cubicBezTo>
                  <a:cubicBezTo>
                    <a:pt x="0" y="2544"/>
                    <a:pt x="125" y="2770"/>
                    <a:pt x="351" y="2770"/>
                  </a:cubicBezTo>
                  <a:cubicBezTo>
                    <a:pt x="426" y="2719"/>
                    <a:pt x="551" y="2644"/>
                    <a:pt x="677" y="2569"/>
                  </a:cubicBezTo>
                  <a:cubicBezTo>
                    <a:pt x="1754" y="1917"/>
                    <a:pt x="2832" y="1266"/>
                    <a:pt x="3935" y="614"/>
                  </a:cubicBezTo>
                  <a:cubicBezTo>
                    <a:pt x="4110" y="514"/>
                    <a:pt x="4386" y="439"/>
                    <a:pt x="4236" y="138"/>
                  </a:cubicBezTo>
                  <a:cubicBezTo>
                    <a:pt x="4175" y="37"/>
                    <a:pt x="4098" y="1"/>
                    <a:pt x="4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2046500" y="987500"/>
              <a:ext cx="40125" cy="45775"/>
            </a:xfrm>
            <a:custGeom>
              <a:avLst/>
              <a:gdLst/>
              <a:ahLst/>
              <a:cxnLst/>
              <a:rect l="l" t="t" r="r" b="b"/>
              <a:pathLst>
                <a:path w="1605" h="1831" extrusionOk="0">
                  <a:moveTo>
                    <a:pt x="803" y="0"/>
                  </a:moveTo>
                  <a:cubicBezTo>
                    <a:pt x="352" y="0"/>
                    <a:pt x="1" y="351"/>
                    <a:pt x="1" y="802"/>
                  </a:cubicBezTo>
                  <a:cubicBezTo>
                    <a:pt x="25" y="1364"/>
                    <a:pt x="431" y="1831"/>
                    <a:pt x="869" y="1831"/>
                  </a:cubicBezTo>
                  <a:cubicBezTo>
                    <a:pt x="880" y="1831"/>
                    <a:pt x="892" y="1830"/>
                    <a:pt x="903" y="1830"/>
                  </a:cubicBezTo>
                  <a:cubicBezTo>
                    <a:pt x="1279" y="1805"/>
                    <a:pt x="1605" y="1379"/>
                    <a:pt x="1605" y="978"/>
                  </a:cubicBezTo>
                  <a:cubicBezTo>
                    <a:pt x="1605" y="501"/>
                    <a:pt x="1204" y="0"/>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2253900" y="935475"/>
              <a:ext cx="43875" cy="44050"/>
            </a:xfrm>
            <a:custGeom>
              <a:avLst/>
              <a:gdLst/>
              <a:ahLst/>
              <a:cxnLst/>
              <a:rect l="l" t="t" r="r" b="b"/>
              <a:pathLst>
                <a:path w="1755" h="1762" extrusionOk="0">
                  <a:moveTo>
                    <a:pt x="803" y="1"/>
                  </a:moveTo>
                  <a:cubicBezTo>
                    <a:pt x="702" y="51"/>
                    <a:pt x="502" y="101"/>
                    <a:pt x="377" y="226"/>
                  </a:cubicBezTo>
                  <a:cubicBezTo>
                    <a:pt x="1" y="653"/>
                    <a:pt x="176" y="1429"/>
                    <a:pt x="677" y="1655"/>
                  </a:cubicBezTo>
                  <a:cubicBezTo>
                    <a:pt x="815" y="1718"/>
                    <a:pt x="959" y="1762"/>
                    <a:pt x="1097" y="1762"/>
                  </a:cubicBezTo>
                  <a:cubicBezTo>
                    <a:pt x="1235" y="1762"/>
                    <a:pt x="1366" y="1718"/>
                    <a:pt x="1479" y="1605"/>
                  </a:cubicBezTo>
                  <a:cubicBezTo>
                    <a:pt x="1755" y="1329"/>
                    <a:pt x="1730" y="978"/>
                    <a:pt x="1630" y="653"/>
                  </a:cubicBezTo>
                  <a:cubicBezTo>
                    <a:pt x="1504" y="302"/>
                    <a:pt x="1304" y="5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3085350" y="1145375"/>
              <a:ext cx="94650" cy="42025"/>
            </a:xfrm>
            <a:custGeom>
              <a:avLst/>
              <a:gdLst/>
              <a:ahLst/>
              <a:cxnLst/>
              <a:rect l="l" t="t" r="r" b="b"/>
              <a:pathLst>
                <a:path w="3786" h="1681" extrusionOk="0">
                  <a:moveTo>
                    <a:pt x="327" y="1"/>
                  </a:moveTo>
                  <a:cubicBezTo>
                    <a:pt x="226" y="51"/>
                    <a:pt x="126" y="126"/>
                    <a:pt x="1" y="201"/>
                  </a:cubicBezTo>
                  <a:cubicBezTo>
                    <a:pt x="51" y="302"/>
                    <a:pt x="101" y="402"/>
                    <a:pt x="176" y="477"/>
                  </a:cubicBezTo>
                  <a:cubicBezTo>
                    <a:pt x="252" y="527"/>
                    <a:pt x="377" y="552"/>
                    <a:pt x="452" y="577"/>
                  </a:cubicBezTo>
                  <a:cubicBezTo>
                    <a:pt x="1354" y="903"/>
                    <a:pt x="2231" y="1254"/>
                    <a:pt x="3109" y="1580"/>
                  </a:cubicBezTo>
                  <a:cubicBezTo>
                    <a:pt x="3234" y="1605"/>
                    <a:pt x="3334" y="1680"/>
                    <a:pt x="3460" y="1680"/>
                  </a:cubicBezTo>
                  <a:cubicBezTo>
                    <a:pt x="3535" y="1655"/>
                    <a:pt x="3635" y="1555"/>
                    <a:pt x="3785" y="1455"/>
                  </a:cubicBezTo>
                  <a:cubicBezTo>
                    <a:pt x="3560" y="1279"/>
                    <a:pt x="3409" y="1104"/>
                    <a:pt x="3234" y="1028"/>
                  </a:cubicBezTo>
                  <a:cubicBezTo>
                    <a:pt x="2332" y="678"/>
                    <a:pt x="1404" y="377"/>
                    <a:pt x="502" y="51"/>
                  </a:cubicBezTo>
                  <a:cubicBezTo>
                    <a:pt x="452" y="26"/>
                    <a:pt x="377" y="1"/>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3104150" y="1048625"/>
              <a:ext cx="85875" cy="23125"/>
            </a:xfrm>
            <a:custGeom>
              <a:avLst/>
              <a:gdLst/>
              <a:ahLst/>
              <a:cxnLst/>
              <a:rect l="l" t="t" r="r" b="b"/>
              <a:pathLst>
                <a:path w="3435" h="925" extrusionOk="0">
                  <a:moveTo>
                    <a:pt x="270" y="1"/>
                  </a:moveTo>
                  <a:cubicBezTo>
                    <a:pt x="131" y="1"/>
                    <a:pt x="1" y="46"/>
                    <a:pt x="1" y="237"/>
                  </a:cubicBezTo>
                  <a:cubicBezTo>
                    <a:pt x="1" y="337"/>
                    <a:pt x="176" y="487"/>
                    <a:pt x="302" y="513"/>
                  </a:cubicBezTo>
                  <a:cubicBezTo>
                    <a:pt x="1154" y="663"/>
                    <a:pt x="2006" y="788"/>
                    <a:pt x="2808" y="914"/>
                  </a:cubicBezTo>
                  <a:cubicBezTo>
                    <a:pt x="2875" y="914"/>
                    <a:pt x="2919" y="925"/>
                    <a:pt x="2964" y="925"/>
                  </a:cubicBezTo>
                  <a:cubicBezTo>
                    <a:pt x="2986" y="925"/>
                    <a:pt x="3008" y="922"/>
                    <a:pt x="3033" y="914"/>
                  </a:cubicBezTo>
                  <a:cubicBezTo>
                    <a:pt x="3209" y="914"/>
                    <a:pt x="3434" y="888"/>
                    <a:pt x="3409" y="663"/>
                  </a:cubicBezTo>
                  <a:cubicBezTo>
                    <a:pt x="3409" y="563"/>
                    <a:pt x="3209" y="437"/>
                    <a:pt x="3083" y="412"/>
                  </a:cubicBezTo>
                  <a:cubicBezTo>
                    <a:pt x="2181" y="262"/>
                    <a:pt x="1304" y="137"/>
                    <a:pt x="402" y="11"/>
                  </a:cubicBezTo>
                  <a:cubicBezTo>
                    <a:pt x="360" y="5"/>
                    <a:pt x="315"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4" name="Google Shape;1764;p37"/>
          <p:cNvCxnSpPr/>
          <p:nvPr/>
        </p:nvCxnSpPr>
        <p:spPr>
          <a:xfrm>
            <a:off x="2491075" y="3481575"/>
            <a:ext cx="3741600" cy="0"/>
          </a:xfrm>
          <a:prstGeom prst="straightConnector1">
            <a:avLst/>
          </a:prstGeom>
          <a:noFill/>
          <a:ln w="19050" cap="flat" cmpd="sng">
            <a:solidFill>
              <a:schemeClr val="dk1"/>
            </a:solidFill>
            <a:prstDash val="solid"/>
            <a:round/>
            <a:headEnd type="none" w="med" len="med"/>
            <a:tailEnd type="none" w="med" len="med"/>
          </a:ln>
        </p:spPr>
      </p:cxnSp>
      <p:sp>
        <p:nvSpPr>
          <p:cNvPr id="1765" name="Google Shape;1765;p37"/>
          <p:cNvSpPr/>
          <p:nvPr/>
        </p:nvSpPr>
        <p:spPr>
          <a:xfrm rot="-559036">
            <a:off x="1203550" y="3265075"/>
            <a:ext cx="483097" cy="310873"/>
          </a:xfrm>
          <a:custGeom>
            <a:avLst/>
            <a:gdLst/>
            <a:ahLst/>
            <a:cxnLst/>
            <a:rect l="l" t="t" r="r" b="b"/>
            <a:pathLst>
              <a:path w="19324" h="12435" extrusionOk="0">
                <a:moveTo>
                  <a:pt x="12724" y="622"/>
                </a:moveTo>
                <a:cubicBezTo>
                  <a:pt x="14536" y="622"/>
                  <a:pt x="16351" y="665"/>
                  <a:pt x="18171" y="777"/>
                </a:cubicBezTo>
                <a:cubicBezTo>
                  <a:pt x="15464" y="3058"/>
                  <a:pt x="12782" y="5288"/>
                  <a:pt x="10051" y="7569"/>
                </a:cubicBezTo>
                <a:cubicBezTo>
                  <a:pt x="7043" y="5414"/>
                  <a:pt x="4036" y="3308"/>
                  <a:pt x="1178" y="953"/>
                </a:cubicBezTo>
                <a:cubicBezTo>
                  <a:pt x="5031" y="816"/>
                  <a:pt x="8871" y="622"/>
                  <a:pt x="12724" y="622"/>
                </a:cubicBezTo>
                <a:close/>
                <a:moveTo>
                  <a:pt x="652" y="1379"/>
                </a:moveTo>
                <a:lnTo>
                  <a:pt x="652" y="1379"/>
                </a:lnTo>
                <a:cubicBezTo>
                  <a:pt x="2381" y="2682"/>
                  <a:pt x="4061" y="3960"/>
                  <a:pt x="5765" y="5238"/>
                </a:cubicBezTo>
                <a:cubicBezTo>
                  <a:pt x="4361" y="7018"/>
                  <a:pt x="2958" y="8747"/>
                  <a:pt x="1529" y="10577"/>
                </a:cubicBezTo>
                <a:cubicBezTo>
                  <a:pt x="1078" y="7494"/>
                  <a:pt x="802" y="4486"/>
                  <a:pt x="652" y="1379"/>
                </a:cubicBezTo>
                <a:close/>
                <a:moveTo>
                  <a:pt x="18672" y="1203"/>
                </a:moveTo>
                <a:cubicBezTo>
                  <a:pt x="18772" y="1930"/>
                  <a:pt x="18672" y="2582"/>
                  <a:pt x="18672" y="3233"/>
                </a:cubicBezTo>
                <a:cubicBezTo>
                  <a:pt x="18672" y="3885"/>
                  <a:pt x="18697" y="4511"/>
                  <a:pt x="18672" y="5163"/>
                </a:cubicBezTo>
                <a:cubicBezTo>
                  <a:pt x="18672" y="5840"/>
                  <a:pt x="18622" y="6491"/>
                  <a:pt x="18597" y="7168"/>
                </a:cubicBezTo>
                <a:cubicBezTo>
                  <a:pt x="18597" y="7795"/>
                  <a:pt x="18597" y="8446"/>
                  <a:pt x="18597" y="9098"/>
                </a:cubicBezTo>
                <a:lnTo>
                  <a:pt x="18597" y="11178"/>
                </a:lnTo>
                <a:cubicBezTo>
                  <a:pt x="17068" y="9073"/>
                  <a:pt x="15589" y="7043"/>
                  <a:pt x="14061" y="4963"/>
                </a:cubicBezTo>
                <a:cubicBezTo>
                  <a:pt x="15539" y="3634"/>
                  <a:pt x="17068" y="2456"/>
                  <a:pt x="18672" y="1203"/>
                </a:cubicBezTo>
                <a:close/>
                <a:moveTo>
                  <a:pt x="13685" y="5339"/>
                </a:moveTo>
                <a:cubicBezTo>
                  <a:pt x="15214" y="7494"/>
                  <a:pt x="16742" y="9624"/>
                  <a:pt x="18271" y="11730"/>
                </a:cubicBezTo>
                <a:cubicBezTo>
                  <a:pt x="18188" y="11758"/>
                  <a:pt x="17807" y="11771"/>
                  <a:pt x="17213" y="11771"/>
                </a:cubicBezTo>
                <a:cubicBezTo>
                  <a:pt x="13672" y="11771"/>
                  <a:pt x="2552" y="11318"/>
                  <a:pt x="1780" y="11103"/>
                </a:cubicBezTo>
                <a:cubicBezTo>
                  <a:pt x="3309" y="9223"/>
                  <a:pt x="4762" y="7419"/>
                  <a:pt x="6266" y="5564"/>
                </a:cubicBezTo>
                <a:cubicBezTo>
                  <a:pt x="6567" y="5790"/>
                  <a:pt x="6817" y="5965"/>
                  <a:pt x="7068" y="6141"/>
                </a:cubicBezTo>
                <a:cubicBezTo>
                  <a:pt x="7820" y="6667"/>
                  <a:pt x="8597" y="7243"/>
                  <a:pt x="9374" y="7770"/>
                </a:cubicBezTo>
                <a:cubicBezTo>
                  <a:pt x="9649" y="7961"/>
                  <a:pt x="9844" y="8055"/>
                  <a:pt x="10033" y="8055"/>
                </a:cubicBezTo>
                <a:cubicBezTo>
                  <a:pt x="10240" y="8055"/>
                  <a:pt x="10439" y="7942"/>
                  <a:pt x="10727" y="7719"/>
                </a:cubicBezTo>
                <a:cubicBezTo>
                  <a:pt x="11604" y="7018"/>
                  <a:pt x="12482" y="6291"/>
                  <a:pt x="13359" y="5589"/>
                </a:cubicBezTo>
                <a:cubicBezTo>
                  <a:pt x="13459" y="5514"/>
                  <a:pt x="13534" y="5439"/>
                  <a:pt x="13685" y="5339"/>
                </a:cubicBezTo>
                <a:close/>
                <a:moveTo>
                  <a:pt x="9650" y="0"/>
                </a:moveTo>
                <a:cubicBezTo>
                  <a:pt x="9650" y="25"/>
                  <a:pt x="9650" y="50"/>
                  <a:pt x="9650" y="50"/>
                </a:cubicBezTo>
                <a:cubicBezTo>
                  <a:pt x="7218" y="151"/>
                  <a:pt x="4787" y="226"/>
                  <a:pt x="2356" y="301"/>
                </a:cubicBezTo>
                <a:cubicBezTo>
                  <a:pt x="1755" y="326"/>
                  <a:pt x="1153" y="376"/>
                  <a:pt x="552" y="401"/>
                </a:cubicBezTo>
                <a:cubicBezTo>
                  <a:pt x="25" y="451"/>
                  <a:pt x="0" y="501"/>
                  <a:pt x="51" y="1053"/>
                </a:cubicBezTo>
                <a:cubicBezTo>
                  <a:pt x="126" y="1830"/>
                  <a:pt x="176" y="2607"/>
                  <a:pt x="226" y="3409"/>
                </a:cubicBezTo>
                <a:cubicBezTo>
                  <a:pt x="276" y="4311"/>
                  <a:pt x="326" y="5213"/>
                  <a:pt x="401" y="6115"/>
                </a:cubicBezTo>
                <a:cubicBezTo>
                  <a:pt x="577" y="7719"/>
                  <a:pt x="777" y="9349"/>
                  <a:pt x="953" y="10978"/>
                </a:cubicBezTo>
                <a:cubicBezTo>
                  <a:pt x="1003" y="11404"/>
                  <a:pt x="1078" y="11529"/>
                  <a:pt x="1504" y="11629"/>
                </a:cubicBezTo>
                <a:cubicBezTo>
                  <a:pt x="1730" y="11704"/>
                  <a:pt x="1930" y="11730"/>
                  <a:pt x="2156" y="11755"/>
                </a:cubicBezTo>
                <a:cubicBezTo>
                  <a:pt x="5239" y="11905"/>
                  <a:pt x="8321" y="12080"/>
                  <a:pt x="11379" y="12231"/>
                </a:cubicBezTo>
                <a:cubicBezTo>
                  <a:pt x="13910" y="12331"/>
                  <a:pt x="16417" y="12356"/>
                  <a:pt x="18923" y="12431"/>
                </a:cubicBezTo>
                <a:cubicBezTo>
                  <a:pt x="18946" y="12433"/>
                  <a:pt x="18968" y="12434"/>
                  <a:pt x="18989" y="12434"/>
                </a:cubicBezTo>
                <a:cubicBezTo>
                  <a:pt x="19215" y="12434"/>
                  <a:pt x="19299" y="12312"/>
                  <a:pt x="19299" y="12105"/>
                </a:cubicBezTo>
                <a:cubicBezTo>
                  <a:pt x="19324" y="11830"/>
                  <a:pt x="19299" y="11579"/>
                  <a:pt x="19299" y="11303"/>
                </a:cubicBezTo>
                <a:cubicBezTo>
                  <a:pt x="19249" y="10526"/>
                  <a:pt x="19198" y="9750"/>
                  <a:pt x="19198" y="8973"/>
                </a:cubicBezTo>
                <a:cubicBezTo>
                  <a:pt x="19173" y="6817"/>
                  <a:pt x="19224" y="4662"/>
                  <a:pt x="19224" y="2506"/>
                </a:cubicBezTo>
                <a:cubicBezTo>
                  <a:pt x="19224" y="1930"/>
                  <a:pt x="19224" y="1379"/>
                  <a:pt x="19249" y="802"/>
                </a:cubicBezTo>
                <a:cubicBezTo>
                  <a:pt x="19249" y="251"/>
                  <a:pt x="19198" y="201"/>
                  <a:pt x="18647" y="176"/>
                </a:cubicBezTo>
                <a:cubicBezTo>
                  <a:pt x="17995" y="151"/>
                  <a:pt x="17369" y="151"/>
                  <a:pt x="16717" y="151"/>
                </a:cubicBezTo>
                <a:cubicBezTo>
                  <a:pt x="14361" y="100"/>
                  <a:pt x="12005" y="50"/>
                  <a:pt x="9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rot="1184271">
            <a:off x="737606" y="3715219"/>
            <a:ext cx="483076" cy="310859"/>
          </a:xfrm>
          <a:custGeom>
            <a:avLst/>
            <a:gdLst/>
            <a:ahLst/>
            <a:cxnLst/>
            <a:rect l="l" t="t" r="r" b="b"/>
            <a:pathLst>
              <a:path w="19324" h="12435" extrusionOk="0">
                <a:moveTo>
                  <a:pt x="12724" y="622"/>
                </a:moveTo>
                <a:cubicBezTo>
                  <a:pt x="14536" y="622"/>
                  <a:pt x="16351" y="665"/>
                  <a:pt x="18171" y="777"/>
                </a:cubicBezTo>
                <a:cubicBezTo>
                  <a:pt x="15464" y="3058"/>
                  <a:pt x="12782" y="5288"/>
                  <a:pt x="10051" y="7569"/>
                </a:cubicBezTo>
                <a:cubicBezTo>
                  <a:pt x="7043" y="5414"/>
                  <a:pt x="4036" y="3308"/>
                  <a:pt x="1178" y="953"/>
                </a:cubicBezTo>
                <a:cubicBezTo>
                  <a:pt x="5031" y="816"/>
                  <a:pt x="8871" y="622"/>
                  <a:pt x="12724" y="622"/>
                </a:cubicBezTo>
                <a:close/>
                <a:moveTo>
                  <a:pt x="652" y="1379"/>
                </a:moveTo>
                <a:lnTo>
                  <a:pt x="652" y="1379"/>
                </a:lnTo>
                <a:cubicBezTo>
                  <a:pt x="2381" y="2682"/>
                  <a:pt x="4061" y="3960"/>
                  <a:pt x="5765" y="5238"/>
                </a:cubicBezTo>
                <a:cubicBezTo>
                  <a:pt x="4361" y="7018"/>
                  <a:pt x="2958" y="8747"/>
                  <a:pt x="1529" y="10577"/>
                </a:cubicBezTo>
                <a:cubicBezTo>
                  <a:pt x="1078" y="7494"/>
                  <a:pt x="802" y="4486"/>
                  <a:pt x="652" y="1379"/>
                </a:cubicBezTo>
                <a:close/>
                <a:moveTo>
                  <a:pt x="18672" y="1203"/>
                </a:moveTo>
                <a:cubicBezTo>
                  <a:pt x="18772" y="1930"/>
                  <a:pt x="18672" y="2582"/>
                  <a:pt x="18672" y="3233"/>
                </a:cubicBezTo>
                <a:cubicBezTo>
                  <a:pt x="18672" y="3885"/>
                  <a:pt x="18697" y="4511"/>
                  <a:pt x="18672" y="5163"/>
                </a:cubicBezTo>
                <a:cubicBezTo>
                  <a:pt x="18672" y="5840"/>
                  <a:pt x="18622" y="6491"/>
                  <a:pt x="18597" y="7168"/>
                </a:cubicBezTo>
                <a:cubicBezTo>
                  <a:pt x="18597" y="7795"/>
                  <a:pt x="18597" y="8446"/>
                  <a:pt x="18597" y="9098"/>
                </a:cubicBezTo>
                <a:lnTo>
                  <a:pt x="18597" y="11178"/>
                </a:lnTo>
                <a:cubicBezTo>
                  <a:pt x="17068" y="9073"/>
                  <a:pt x="15589" y="7043"/>
                  <a:pt x="14061" y="4963"/>
                </a:cubicBezTo>
                <a:cubicBezTo>
                  <a:pt x="15539" y="3634"/>
                  <a:pt x="17068" y="2456"/>
                  <a:pt x="18672" y="1203"/>
                </a:cubicBezTo>
                <a:close/>
                <a:moveTo>
                  <a:pt x="13685" y="5339"/>
                </a:moveTo>
                <a:cubicBezTo>
                  <a:pt x="15214" y="7494"/>
                  <a:pt x="16742" y="9624"/>
                  <a:pt x="18271" y="11730"/>
                </a:cubicBezTo>
                <a:cubicBezTo>
                  <a:pt x="18188" y="11758"/>
                  <a:pt x="17807" y="11771"/>
                  <a:pt x="17213" y="11771"/>
                </a:cubicBezTo>
                <a:cubicBezTo>
                  <a:pt x="13672" y="11771"/>
                  <a:pt x="2552" y="11318"/>
                  <a:pt x="1780" y="11103"/>
                </a:cubicBezTo>
                <a:cubicBezTo>
                  <a:pt x="3309" y="9223"/>
                  <a:pt x="4762" y="7419"/>
                  <a:pt x="6266" y="5564"/>
                </a:cubicBezTo>
                <a:cubicBezTo>
                  <a:pt x="6567" y="5790"/>
                  <a:pt x="6817" y="5965"/>
                  <a:pt x="7068" y="6141"/>
                </a:cubicBezTo>
                <a:cubicBezTo>
                  <a:pt x="7820" y="6667"/>
                  <a:pt x="8597" y="7243"/>
                  <a:pt x="9374" y="7770"/>
                </a:cubicBezTo>
                <a:cubicBezTo>
                  <a:pt x="9649" y="7961"/>
                  <a:pt x="9844" y="8055"/>
                  <a:pt x="10033" y="8055"/>
                </a:cubicBezTo>
                <a:cubicBezTo>
                  <a:pt x="10240" y="8055"/>
                  <a:pt x="10439" y="7942"/>
                  <a:pt x="10727" y="7719"/>
                </a:cubicBezTo>
                <a:cubicBezTo>
                  <a:pt x="11604" y="7018"/>
                  <a:pt x="12482" y="6291"/>
                  <a:pt x="13359" y="5589"/>
                </a:cubicBezTo>
                <a:cubicBezTo>
                  <a:pt x="13459" y="5514"/>
                  <a:pt x="13534" y="5439"/>
                  <a:pt x="13685" y="5339"/>
                </a:cubicBezTo>
                <a:close/>
                <a:moveTo>
                  <a:pt x="9650" y="0"/>
                </a:moveTo>
                <a:cubicBezTo>
                  <a:pt x="9650" y="25"/>
                  <a:pt x="9650" y="50"/>
                  <a:pt x="9650" y="50"/>
                </a:cubicBezTo>
                <a:cubicBezTo>
                  <a:pt x="7218" y="151"/>
                  <a:pt x="4787" y="226"/>
                  <a:pt x="2356" y="301"/>
                </a:cubicBezTo>
                <a:cubicBezTo>
                  <a:pt x="1755" y="326"/>
                  <a:pt x="1153" y="376"/>
                  <a:pt x="552" y="401"/>
                </a:cubicBezTo>
                <a:cubicBezTo>
                  <a:pt x="25" y="451"/>
                  <a:pt x="0" y="501"/>
                  <a:pt x="51" y="1053"/>
                </a:cubicBezTo>
                <a:cubicBezTo>
                  <a:pt x="126" y="1830"/>
                  <a:pt x="176" y="2607"/>
                  <a:pt x="226" y="3409"/>
                </a:cubicBezTo>
                <a:cubicBezTo>
                  <a:pt x="276" y="4311"/>
                  <a:pt x="326" y="5213"/>
                  <a:pt x="401" y="6115"/>
                </a:cubicBezTo>
                <a:cubicBezTo>
                  <a:pt x="577" y="7719"/>
                  <a:pt x="777" y="9349"/>
                  <a:pt x="953" y="10978"/>
                </a:cubicBezTo>
                <a:cubicBezTo>
                  <a:pt x="1003" y="11404"/>
                  <a:pt x="1078" y="11529"/>
                  <a:pt x="1504" y="11629"/>
                </a:cubicBezTo>
                <a:cubicBezTo>
                  <a:pt x="1730" y="11704"/>
                  <a:pt x="1930" y="11730"/>
                  <a:pt x="2156" y="11755"/>
                </a:cubicBezTo>
                <a:cubicBezTo>
                  <a:pt x="5239" y="11905"/>
                  <a:pt x="8321" y="12080"/>
                  <a:pt x="11379" y="12231"/>
                </a:cubicBezTo>
                <a:cubicBezTo>
                  <a:pt x="13910" y="12331"/>
                  <a:pt x="16417" y="12356"/>
                  <a:pt x="18923" y="12431"/>
                </a:cubicBezTo>
                <a:cubicBezTo>
                  <a:pt x="18946" y="12433"/>
                  <a:pt x="18968" y="12434"/>
                  <a:pt x="18989" y="12434"/>
                </a:cubicBezTo>
                <a:cubicBezTo>
                  <a:pt x="19215" y="12434"/>
                  <a:pt x="19299" y="12312"/>
                  <a:pt x="19299" y="12105"/>
                </a:cubicBezTo>
                <a:cubicBezTo>
                  <a:pt x="19324" y="11830"/>
                  <a:pt x="19299" y="11579"/>
                  <a:pt x="19299" y="11303"/>
                </a:cubicBezTo>
                <a:cubicBezTo>
                  <a:pt x="19249" y="10526"/>
                  <a:pt x="19198" y="9750"/>
                  <a:pt x="19198" y="8973"/>
                </a:cubicBezTo>
                <a:cubicBezTo>
                  <a:pt x="19173" y="6817"/>
                  <a:pt x="19224" y="4662"/>
                  <a:pt x="19224" y="2506"/>
                </a:cubicBezTo>
                <a:cubicBezTo>
                  <a:pt x="19224" y="1930"/>
                  <a:pt x="19224" y="1379"/>
                  <a:pt x="19249" y="802"/>
                </a:cubicBezTo>
                <a:cubicBezTo>
                  <a:pt x="19249" y="251"/>
                  <a:pt x="19198" y="201"/>
                  <a:pt x="18647" y="176"/>
                </a:cubicBezTo>
                <a:cubicBezTo>
                  <a:pt x="17995" y="151"/>
                  <a:pt x="17369" y="151"/>
                  <a:pt x="16717" y="151"/>
                </a:cubicBezTo>
                <a:cubicBezTo>
                  <a:pt x="14361" y="100"/>
                  <a:pt x="12005" y="50"/>
                  <a:pt x="9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04"/>
                                        </p:tgtEl>
                                        <p:attrNameLst>
                                          <p:attrName>style.visibility</p:attrName>
                                        </p:attrNameLst>
                                      </p:cBhvr>
                                      <p:to>
                                        <p:strVal val="visible"/>
                                      </p:to>
                                    </p:set>
                                    <p:anim calcmode="lin" valueType="num">
                                      <p:cBhvr>
                                        <p:cTn id="7" dur="1000" fill="hold"/>
                                        <p:tgtEl>
                                          <p:spTgt spid="1704"/>
                                        </p:tgtEl>
                                        <p:attrNameLst>
                                          <p:attrName>ppt_w</p:attrName>
                                        </p:attrNameLst>
                                      </p:cBhvr>
                                      <p:tavLst>
                                        <p:tav tm="0">
                                          <p:val>
                                            <p:fltVal val="0"/>
                                          </p:val>
                                        </p:tav>
                                        <p:tav tm="100000">
                                          <p:val>
                                            <p:strVal val="#ppt_w"/>
                                          </p:val>
                                        </p:tav>
                                      </p:tavLst>
                                    </p:anim>
                                    <p:anim calcmode="lin" valueType="num">
                                      <p:cBhvr>
                                        <p:cTn id="8" dur="1000" fill="hold"/>
                                        <p:tgtEl>
                                          <p:spTgt spid="1704"/>
                                        </p:tgtEl>
                                        <p:attrNameLst>
                                          <p:attrName>ppt_h</p:attrName>
                                        </p:attrNameLst>
                                      </p:cBhvr>
                                      <p:tavLst>
                                        <p:tav tm="0">
                                          <p:val>
                                            <p:fltVal val="0"/>
                                          </p:val>
                                        </p:tav>
                                        <p:tav tm="100000">
                                          <p:val>
                                            <p:strVal val="#ppt_h"/>
                                          </p:val>
                                        </p:tav>
                                      </p:tavLst>
                                    </p:anim>
                                    <p:anim calcmode="lin" valueType="num">
                                      <p:cBhvr>
                                        <p:cTn id="9" dur="1000" fill="hold"/>
                                        <p:tgtEl>
                                          <p:spTgt spid="1704"/>
                                        </p:tgtEl>
                                        <p:attrNameLst>
                                          <p:attrName>style.rotation</p:attrName>
                                        </p:attrNameLst>
                                      </p:cBhvr>
                                      <p:tavLst>
                                        <p:tav tm="0">
                                          <p:val>
                                            <p:fltVal val="90"/>
                                          </p:val>
                                        </p:tav>
                                        <p:tav tm="100000">
                                          <p:val>
                                            <p:fltVal val="0"/>
                                          </p:val>
                                        </p:tav>
                                      </p:tavLst>
                                    </p:anim>
                                    <p:animEffect transition="in" filter="fade">
                                      <p:cBhvr>
                                        <p:cTn id="10" dur="1000"/>
                                        <p:tgtEl>
                                          <p:spTgt spid="170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88"/>
                                        </p:tgtEl>
                                        <p:attrNameLst>
                                          <p:attrName>style.visibility</p:attrName>
                                        </p:attrNameLst>
                                      </p:cBhvr>
                                      <p:to>
                                        <p:strVal val="visible"/>
                                      </p:to>
                                    </p:set>
                                    <p:anim calcmode="lin" valueType="num">
                                      <p:cBhvr>
                                        <p:cTn id="13" dur="1000" fill="hold"/>
                                        <p:tgtEl>
                                          <p:spTgt spid="1688"/>
                                        </p:tgtEl>
                                        <p:attrNameLst>
                                          <p:attrName>ppt_w</p:attrName>
                                        </p:attrNameLst>
                                      </p:cBhvr>
                                      <p:tavLst>
                                        <p:tav tm="0">
                                          <p:val>
                                            <p:fltVal val="0"/>
                                          </p:val>
                                        </p:tav>
                                        <p:tav tm="100000">
                                          <p:val>
                                            <p:strVal val="#ppt_w"/>
                                          </p:val>
                                        </p:tav>
                                      </p:tavLst>
                                    </p:anim>
                                    <p:anim calcmode="lin" valueType="num">
                                      <p:cBhvr>
                                        <p:cTn id="14" dur="1000" fill="hold"/>
                                        <p:tgtEl>
                                          <p:spTgt spid="1688"/>
                                        </p:tgtEl>
                                        <p:attrNameLst>
                                          <p:attrName>ppt_h</p:attrName>
                                        </p:attrNameLst>
                                      </p:cBhvr>
                                      <p:tavLst>
                                        <p:tav tm="0">
                                          <p:val>
                                            <p:fltVal val="0"/>
                                          </p:val>
                                        </p:tav>
                                        <p:tav tm="100000">
                                          <p:val>
                                            <p:strVal val="#ppt_h"/>
                                          </p:val>
                                        </p:tav>
                                      </p:tavLst>
                                    </p:anim>
                                    <p:anim calcmode="lin" valueType="num">
                                      <p:cBhvr>
                                        <p:cTn id="15" dur="1000" fill="hold"/>
                                        <p:tgtEl>
                                          <p:spTgt spid="1688"/>
                                        </p:tgtEl>
                                        <p:attrNameLst>
                                          <p:attrName>style.rotation</p:attrName>
                                        </p:attrNameLst>
                                      </p:cBhvr>
                                      <p:tavLst>
                                        <p:tav tm="0">
                                          <p:val>
                                            <p:fltVal val="90"/>
                                          </p:val>
                                        </p:tav>
                                        <p:tav tm="100000">
                                          <p:val>
                                            <p:fltVal val="0"/>
                                          </p:val>
                                        </p:tav>
                                      </p:tavLst>
                                    </p:anim>
                                    <p:animEffect transition="in" filter="fade">
                                      <p:cBhvr>
                                        <p:cTn id="16" dur="1000"/>
                                        <p:tgtEl>
                                          <p:spTgt spid="168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90"/>
                                        </p:tgtEl>
                                        <p:attrNameLst>
                                          <p:attrName>style.visibility</p:attrName>
                                        </p:attrNameLst>
                                      </p:cBhvr>
                                      <p:to>
                                        <p:strVal val="visible"/>
                                      </p:to>
                                    </p:set>
                                    <p:anim calcmode="lin" valueType="num">
                                      <p:cBhvr>
                                        <p:cTn id="19" dur="1000" fill="hold"/>
                                        <p:tgtEl>
                                          <p:spTgt spid="1690"/>
                                        </p:tgtEl>
                                        <p:attrNameLst>
                                          <p:attrName>ppt_w</p:attrName>
                                        </p:attrNameLst>
                                      </p:cBhvr>
                                      <p:tavLst>
                                        <p:tav tm="0">
                                          <p:val>
                                            <p:fltVal val="0"/>
                                          </p:val>
                                        </p:tav>
                                        <p:tav tm="100000">
                                          <p:val>
                                            <p:strVal val="#ppt_w"/>
                                          </p:val>
                                        </p:tav>
                                      </p:tavLst>
                                    </p:anim>
                                    <p:anim calcmode="lin" valueType="num">
                                      <p:cBhvr>
                                        <p:cTn id="20" dur="1000" fill="hold"/>
                                        <p:tgtEl>
                                          <p:spTgt spid="1690"/>
                                        </p:tgtEl>
                                        <p:attrNameLst>
                                          <p:attrName>ppt_h</p:attrName>
                                        </p:attrNameLst>
                                      </p:cBhvr>
                                      <p:tavLst>
                                        <p:tav tm="0">
                                          <p:val>
                                            <p:fltVal val="0"/>
                                          </p:val>
                                        </p:tav>
                                        <p:tav tm="100000">
                                          <p:val>
                                            <p:strVal val="#ppt_h"/>
                                          </p:val>
                                        </p:tav>
                                      </p:tavLst>
                                    </p:anim>
                                    <p:anim calcmode="lin" valueType="num">
                                      <p:cBhvr>
                                        <p:cTn id="21" dur="1000" fill="hold"/>
                                        <p:tgtEl>
                                          <p:spTgt spid="1690"/>
                                        </p:tgtEl>
                                        <p:attrNameLst>
                                          <p:attrName>style.rotation</p:attrName>
                                        </p:attrNameLst>
                                      </p:cBhvr>
                                      <p:tavLst>
                                        <p:tav tm="0">
                                          <p:val>
                                            <p:fltVal val="90"/>
                                          </p:val>
                                        </p:tav>
                                        <p:tav tm="100000">
                                          <p:val>
                                            <p:fltVal val="0"/>
                                          </p:val>
                                        </p:tav>
                                      </p:tavLst>
                                    </p:anim>
                                    <p:animEffect transition="in" filter="fade">
                                      <p:cBhvr>
                                        <p:cTn id="22" dur="1000"/>
                                        <p:tgtEl>
                                          <p:spTgt spid="169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53"/>
                                        </p:tgtEl>
                                        <p:attrNameLst>
                                          <p:attrName>style.visibility</p:attrName>
                                        </p:attrNameLst>
                                      </p:cBhvr>
                                      <p:to>
                                        <p:strVal val="visible"/>
                                      </p:to>
                                    </p:set>
                                    <p:anim calcmode="lin" valueType="num">
                                      <p:cBhvr>
                                        <p:cTn id="25" dur="1000" fill="hold"/>
                                        <p:tgtEl>
                                          <p:spTgt spid="1753"/>
                                        </p:tgtEl>
                                        <p:attrNameLst>
                                          <p:attrName>ppt_w</p:attrName>
                                        </p:attrNameLst>
                                      </p:cBhvr>
                                      <p:tavLst>
                                        <p:tav tm="0">
                                          <p:val>
                                            <p:fltVal val="0"/>
                                          </p:val>
                                        </p:tav>
                                        <p:tav tm="100000">
                                          <p:val>
                                            <p:strVal val="#ppt_w"/>
                                          </p:val>
                                        </p:tav>
                                      </p:tavLst>
                                    </p:anim>
                                    <p:anim calcmode="lin" valueType="num">
                                      <p:cBhvr>
                                        <p:cTn id="26" dur="1000" fill="hold"/>
                                        <p:tgtEl>
                                          <p:spTgt spid="1753"/>
                                        </p:tgtEl>
                                        <p:attrNameLst>
                                          <p:attrName>ppt_h</p:attrName>
                                        </p:attrNameLst>
                                      </p:cBhvr>
                                      <p:tavLst>
                                        <p:tav tm="0">
                                          <p:val>
                                            <p:fltVal val="0"/>
                                          </p:val>
                                        </p:tav>
                                        <p:tav tm="100000">
                                          <p:val>
                                            <p:strVal val="#ppt_h"/>
                                          </p:val>
                                        </p:tav>
                                      </p:tavLst>
                                    </p:anim>
                                    <p:anim calcmode="lin" valueType="num">
                                      <p:cBhvr>
                                        <p:cTn id="27" dur="1000" fill="hold"/>
                                        <p:tgtEl>
                                          <p:spTgt spid="1753"/>
                                        </p:tgtEl>
                                        <p:attrNameLst>
                                          <p:attrName>style.rotation</p:attrName>
                                        </p:attrNameLst>
                                      </p:cBhvr>
                                      <p:tavLst>
                                        <p:tav tm="0">
                                          <p:val>
                                            <p:fltVal val="90"/>
                                          </p:val>
                                        </p:tav>
                                        <p:tav tm="100000">
                                          <p:val>
                                            <p:fltVal val="0"/>
                                          </p:val>
                                        </p:tav>
                                      </p:tavLst>
                                    </p:anim>
                                    <p:animEffect transition="in" filter="fade">
                                      <p:cBhvr>
                                        <p:cTn id="28" dur="1000"/>
                                        <p:tgtEl>
                                          <p:spTgt spid="1753"/>
                                        </p:tgtEl>
                                      </p:cBhvr>
                                    </p:animEffect>
                                  </p:childTnLst>
                                </p:cTn>
                              </p:par>
                              <p:par>
                                <p:cTn id="29" presetID="31" presetClass="entr" presetSubtype="0" fill="hold" nodeType="withEffect">
                                  <p:stCondLst>
                                    <p:cond delay="0"/>
                                  </p:stCondLst>
                                  <p:childTnLst>
                                    <p:set>
                                      <p:cBhvr>
                                        <p:cTn id="30" dur="1" fill="hold">
                                          <p:stCondLst>
                                            <p:cond delay="0"/>
                                          </p:stCondLst>
                                        </p:cTn>
                                        <p:tgtEl>
                                          <p:spTgt spid="1755"/>
                                        </p:tgtEl>
                                        <p:attrNameLst>
                                          <p:attrName>style.visibility</p:attrName>
                                        </p:attrNameLst>
                                      </p:cBhvr>
                                      <p:to>
                                        <p:strVal val="visible"/>
                                      </p:to>
                                    </p:set>
                                    <p:anim calcmode="lin" valueType="num">
                                      <p:cBhvr>
                                        <p:cTn id="31" dur="1000" fill="hold"/>
                                        <p:tgtEl>
                                          <p:spTgt spid="1755"/>
                                        </p:tgtEl>
                                        <p:attrNameLst>
                                          <p:attrName>ppt_w</p:attrName>
                                        </p:attrNameLst>
                                      </p:cBhvr>
                                      <p:tavLst>
                                        <p:tav tm="0">
                                          <p:val>
                                            <p:fltVal val="0"/>
                                          </p:val>
                                        </p:tav>
                                        <p:tav tm="100000">
                                          <p:val>
                                            <p:strVal val="#ppt_w"/>
                                          </p:val>
                                        </p:tav>
                                      </p:tavLst>
                                    </p:anim>
                                    <p:anim calcmode="lin" valueType="num">
                                      <p:cBhvr>
                                        <p:cTn id="32" dur="1000" fill="hold"/>
                                        <p:tgtEl>
                                          <p:spTgt spid="1755"/>
                                        </p:tgtEl>
                                        <p:attrNameLst>
                                          <p:attrName>ppt_h</p:attrName>
                                        </p:attrNameLst>
                                      </p:cBhvr>
                                      <p:tavLst>
                                        <p:tav tm="0">
                                          <p:val>
                                            <p:fltVal val="0"/>
                                          </p:val>
                                        </p:tav>
                                        <p:tav tm="100000">
                                          <p:val>
                                            <p:strVal val="#ppt_h"/>
                                          </p:val>
                                        </p:tav>
                                      </p:tavLst>
                                    </p:anim>
                                    <p:anim calcmode="lin" valueType="num">
                                      <p:cBhvr>
                                        <p:cTn id="33" dur="1000" fill="hold"/>
                                        <p:tgtEl>
                                          <p:spTgt spid="1755"/>
                                        </p:tgtEl>
                                        <p:attrNameLst>
                                          <p:attrName>style.rotation</p:attrName>
                                        </p:attrNameLst>
                                      </p:cBhvr>
                                      <p:tavLst>
                                        <p:tav tm="0">
                                          <p:val>
                                            <p:fltVal val="90"/>
                                          </p:val>
                                        </p:tav>
                                        <p:tav tm="100000">
                                          <p:val>
                                            <p:fltVal val="0"/>
                                          </p:val>
                                        </p:tav>
                                      </p:tavLst>
                                    </p:anim>
                                    <p:animEffect transition="in" filter="fade">
                                      <p:cBhvr>
                                        <p:cTn id="34" dur="1000"/>
                                        <p:tgtEl>
                                          <p:spTgt spid="1755"/>
                                        </p:tgtEl>
                                      </p:cBhvr>
                                    </p:animEffect>
                                  </p:childTnLst>
                                </p:cTn>
                              </p:par>
                              <p:par>
                                <p:cTn id="35" presetID="31" presetClass="entr" presetSubtype="0" fill="hold" nodeType="withEffect">
                                  <p:stCondLst>
                                    <p:cond delay="0"/>
                                  </p:stCondLst>
                                  <p:childTnLst>
                                    <p:set>
                                      <p:cBhvr>
                                        <p:cTn id="36" dur="1" fill="hold">
                                          <p:stCondLst>
                                            <p:cond delay="0"/>
                                          </p:stCondLst>
                                        </p:cTn>
                                        <p:tgtEl>
                                          <p:spTgt spid="1764"/>
                                        </p:tgtEl>
                                        <p:attrNameLst>
                                          <p:attrName>style.visibility</p:attrName>
                                        </p:attrNameLst>
                                      </p:cBhvr>
                                      <p:to>
                                        <p:strVal val="visible"/>
                                      </p:to>
                                    </p:set>
                                    <p:anim calcmode="lin" valueType="num">
                                      <p:cBhvr>
                                        <p:cTn id="37" dur="1000" fill="hold"/>
                                        <p:tgtEl>
                                          <p:spTgt spid="1764"/>
                                        </p:tgtEl>
                                        <p:attrNameLst>
                                          <p:attrName>ppt_w</p:attrName>
                                        </p:attrNameLst>
                                      </p:cBhvr>
                                      <p:tavLst>
                                        <p:tav tm="0">
                                          <p:val>
                                            <p:fltVal val="0"/>
                                          </p:val>
                                        </p:tav>
                                        <p:tav tm="100000">
                                          <p:val>
                                            <p:strVal val="#ppt_w"/>
                                          </p:val>
                                        </p:tav>
                                      </p:tavLst>
                                    </p:anim>
                                    <p:anim calcmode="lin" valueType="num">
                                      <p:cBhvr>
                                        <p:cTn id="38" dur="1000" fill="hold"/>
                                        <p:tgtEl>
                                          <p:spTgt spid="1764"/>
                                        </p:tgtEl>
                                        <p:attrNameLst>
                                          <p:attrName>ppt_h</p:attrName>
                                        </p:attrNameLst>
                                      </p:cBhvr>
                                      <p:tavLst>
                                        <p:tav tm="0">
                                          <p:val>
                                            <p:fltVal val="0"/>
                                          </p:val>
                                        </p:tav>
                                        <p:tav tm="100000">
                                          <p:val>
                                            <p:strVal val="#ppt_h"/>
                                          </p:val>
                                        </p:tav>
                                      </p:tavLst>
                                    </p:anim>
                                    <p:anim calcmode="lin" valueType="num">
                                      <p:cBhvr>
                                        <p:cTn id="39" dur="1000" fill="hold"/>
                                        <p:tgtEl>
                                          <p:spTgt spid="1764"/>
                                        </p:tgtEl>
                                        <p:attrNameLst>
                                          <p:attrName>style.rotation</p:attrName>
                                        </p:attrNameLst>
                                      </p:cBhvr>
                                      <p:tavLst>
                                        <p:tav tm="0">
                                          <p:val>
                                            <p:fltVal val="90"/>
                                          </p:val>
                                        </p:tav>
                                        <p:tav tm="100000">
                                          <p:val>
                                            <p:fltVal val="0"/>
                                          </p:val>
                                        </p:tav>
                                      </p:tavLst>
                                    </p:anim>
                                    <p:animEffect transition="in" filter="fade">
                                      <p:cBhvr>
                                        <p:cTn id="40" dur="1000"/>
                                        <p:tgtEl>
                                          <p:spTgt spid="1764"/>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1687"/>
                                        </p:tgtEl>
                                        <p:attrNameLst>
                                          <p:attrName>style.visibility</p:attrName>
                                        </p:attrNameLst>
                                      </p:cBhvr>
                                      <p:to>
                                        <p:strVal val="visible"/>
                                      </p:to>
                                    </p:set>
                                    <p:anim calcmode="lin" valueType="num">
                                      <p:cBhvr additive="base">
                                        <p:cTn id="43" dur="500" fill="hold"/>
                                        <p:tgtEl>
                                          <p:spTgt spid="1687"/>
                                        </p:tgtEl>
                                        <p:attrNameLst>
                                          <p:attrName>ppt_x</p:attrName>
                                        </p:attrNameLst>
                                      </p:cBhvr>
                                      <p:tavLst>
                                        <p:tav tm="0">
                                          <p:val>
                                            <p:strVal val="#ppt_x"/>
                                          </p:val>
                                        </p:tav>
                                        <p:tav tm="100000">
                                          <p:val>
                                            <p:strVal val="#ppt_x"/>
                                          </p:val>
                                        </p:tav>
                                      </p:tavLst>
                                    </p:anim>
                                    <p:anim calcmode="lin" valueType="num">
                                      <p:cBhvr additive="base">
                                        <p:cTn id="44" dur="500" fill="hold"/>
                                        <p:tgtEl>
                                          <p:spTgt spid="168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91"/>
                                        </p:tgtEl>
                                        <p:attrNameLst>
                                          <p:attrName>style.visibility</p:attrName>
                                        </p:attrNameLst>
                                      </p:cBhvr>
                                      <p:to>
                                        <p:strVal val="visible"/>
                                      </p:to>
                                    </p:set>
                                    <p:anim calcmode="lin" valueType="num">
                                      <p:cBhvr additive="base">
                                        <p:cTn id="47" dur="500" fill="hold"/>
                                        <p:tgtEl>
                                          <p:spTgt spid="1691"/>
                                        </p:tgtEl>
                                        <p:attrNameLst>
                                          <p:attrName>ppt_x</p:attrName>
                                        </p:attrNameLst>
                                      </p:cBhvr>
                                      <p:tavLst>
                                        <p:tav tm="0">
                                          <p:val>
                                            <p:strVal val="#ppt_x"/>
                                          </p:val>
                                        </p:tav>
                                        <p:tav tm="100000">
                                          <p:val>
                                            <p:strVal val="#ppt_x"/>
                                          </p:val>
                                        </p:tav>
                                      </p:tavLst>
                                    </p:anim>
                                    <p:anim calcmode="lin" valueType="num">
                                      <p:cBhvr additive="base">
                                        <p:cTn id="48" dur="500" fill="hold"/>
                                        <p:tgtEl>
                                          <p:spTgt spid="169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54"/>
                                        </p:tgtEl>
                                        <p:attrNameLst>
                                          <p:attrName>style.visibility</p:attrName>
                                        </p:attrNameLst>
                                      </p:cBhvr>
                                      <p:to>
                                        <p:strVal val="visible"/>
                                      </p:to>
                                    </p:set>
                                    <p:anim calcmode="lin" valueType="num">
                                      <p:cBhvr additive="base">
                                        <p:cTn id="51" dur="500" fill="hold"/>
                                        <p:tgtEl>
                                          <p:spTgt spid="1754"/>
                                        </p:tgtEl>
                                        <p:attrNameLst>
                                          <p:attrName>ppt_x</p:attrName>
                                        </p:attrNameLst>
                                      </p:cBhvr>
                                      <p:tavLst>
                                        <p:tav tm="0">
                                          <p:val>
                                            <p:strVal val="#ppt_x"/>
                                          </p:val>
                                        </p:tav>
                                        <p:tav tm="100000">
                                          <p:val>
                                            <p:strVal val="#ppt_x"/>
                                          </p:val>
                                        </p:tav>
                                      </p:tavLst>
                                    </p:anim>
                                    <p:anim calcmode="lin" valueType="num">
                                      <p:cBhvr additive="base">
                                        <p:cTn id="52" dur="500" fill="hold"/>
                                        <p:tgtEl>
                                          <p:spTgt spid="175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65"/>
                                        </p:tgtEl>
                                        <p:attrNameLst>
                                          <p:attrName>style.visibility</p:attrName>
                                        </p:attrNameLst>
                                      </p:cBhvr>
                                      <p:to>
                                        <p:strVal val="visible"/>
                                      </p:to>
                                    </p:set>
                                    <p:anim calcmode="lin" valueType="num">
                                      <p:cBhvr additive="base">
                                        <p:cTn id="55" dur="500" fill="hold"/>
                                        <p:tgtEl>
                                          <p:spTgt spid="1765"/>
                                        </p:tgtEl>
                                        <p:attrNameLst>
                                          <p:attrName>ppt_x</p:attrName>
                                        </p:attrNameLst>
                                      </p:cBhvr>
                                      <p:tavLst>
                                        <p:tav tm="0">
                                          <p:val>
                                            <p:strVal val="#ppt_x"/>
                                          </p:val>
                                        </p:tav>
                                        <p:tav tm="100000">
                                          <p:val>
                                            <p:strVal val="#ppt_x"/>
                                          </p:val>
                                        </p:tav>
                                      </p:tavLst>
                                    </p:anim>
                                    <p:anim calcmode="lin" valueType="num">
                                      <p:cBhvr additive="base">
                                        <p:cTn id="56" dur="500" fill="hold"/>
                                        <p:tgtEl>
                                          <p:spTgt spid="176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66"/>
                                        </p:tgtEl>
                                        <p:attrNameLst>
                                          <p:attrName>style.visibility</p:attrName>
                                        </p:attrNameLst>
                                      </p:cBhvr>
                                      <p:to>
                                        <p:strVal val="visible"/>
                                      </p:to>
                                    </p:set>
                                    <p:anim calcmode="lin" valueType="num">
                                      <p:cBhvr additive="base">
                                        <p:cTn id="59" dur="500" fill="hold"/>
                                        <p:tgtEl>
                                          <p:spTgt spid="1766"/>
                                        </p:tgtEl>
                                        <p:attrNameLst>
                                          <p:attrName>ppt_x</p:attrName>
                                        </p:attrNameLst>
                                      </p:cBhvr>
                                      <p:tavLst>
                                        <p:tav tm="0">
                                          <p:val>
                                            <p:strVal val="#ppt_x"/>
                                          </p:val>
                                        </p:tav>
                                        <p:tav tm="100000">
                                          <p:val>
                                            <p:strVal val="#ppt_x"/>
                                          </p:val>
                                        </p:tav>
                                      </p:tavLst>
                                    </p:anim>
                                    <p:anim calcmode="lin" valueType="num">
                                      <p:cBhvr additive="base">
                                        <p:cTn id="60" dur="500" fill="hold"/>
                                        <p:tgtEl>
                                          <p:spTgt spid="1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7" grpId="0" animBg="1"/>
      <p:bldP spid="1688" grpId="0" animBg="1"/>
      <p:bldP spid="1690" grpId="0"/>
      <p:bldP spid="1753" grpId="0" animBg="1"/>
      <p:bldP spid="1754" grpId="0" animBg="1"/>
      <p:bldP spid="1765" grpId="0" animBg="1"/>
      <p:bldP spid="17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1"/>
        <p:cNvGrpSpPr/>
        <p:nvPr/>
      </p:nvGrpSpPr>
      <p:grpSpPr>
        <a:xfrm>
          <a:off x="0" y="0"/>
          <a:ext cx="0" cy="0"/>
          <a:chOff x="0" y="0"/>
          <a:chExt cx="0" cy="0"/>
        </a:xfrm>
      </p:grpSpPr>
      <p:sp>
        <p:nvSpPr>
          <p:cNvPr id="2092" name="Google Shape;2092;p44"/>
          <p:cNvSpPr/>
          <p:nvPr/>
        </p:nvSpPr>
        <p:spPr>
          <a:xfrm flipH="1">
            <a:off x="833459" y="1504840"/>
            <a:ext cx="527341" cy="5370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97" name="Google Shape;2097;p44"/>
          <p:cNvSpPr txBox="1">
            <a:spLocks noGrp="1"/>
          </p:cNvSpPr>
          <p:nvPr>
            <p:ph type="ctrTitle"/>
          </p:nvPr>
        </p:nvSpPr>
        <p:spPr>
          <a:xfrm>
            <a:off x="713250" y="446075"/>
            <a:ext cx="7717500" cy="537000"/>
          </a:xfrm>
          <a:prstGeom prst="rect">
            <a:avLst/>
          </a:prstGeom>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chemeClr val="bg1">
                    <a:lumMod val="10000"/>
                  </a:schemeClr>
                </a:solidFill>
                <a:latin typeface="Times New Roman" panose="02020603050405020304" pitchFamily="18" charset="0"/>
                <a:cs typeface="Times New Roman" panose="02020603050405020304" pitchFamily="18" charset="0"/>
              </a:rPr>
              <a:t>Проблеми при використанні ІКТ</a:t>
            </a:r>
            <a:endParaRPr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098" name="Google Shape;2098;p44"/>
          <p:cNvSpPr txBox="1">
            <a:spLocks noGrp="1"/>
          </p:cNvSpPr>
          <p:nvPr>
            <p:ph type="subTitle" idx="2"/>
          </p:nvPr>
        </p:nvSpPr>
        <p:spPr>
          <a:xfrm flipH="1">
            <a:off x="1533395" y="1564240"/>
            <a:ext cx="4819800" cy="41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Недоступність технічних ресурсів:</a:t>
            </a:r>
            <a:endParaRPr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116" name="Google Shape;2116;p44"/>
          <p:cNvSpPr/>
          <p:nvPr/>
        </p:nvSpPr>
        <p:spPr>
          <a:xfrm>
            <a:off x="6836271" y="1504840"/>
            <a:ext cx="2200000" cy="2895806"/>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44"/>
          <p:cNvGrpSpPr/>
          <p:nvPr/>
        </p:nvGrpSpPr>
        <p:grpSpPr>
          <a:xfrm>
            <a:off x="6968716" y="2313575"/>
            <a:ext cx="1886712" cy="1433867"/>
            <a:chOff x="4689375" y="2103200"/>
            <a:chExt cx="1313325" cy="1039725"/>
          </a:xfrm>
        </p:grpSpPr>
        <p:sp>
          <p:nvSpPr>
            <p:cNvPr id="2118" name="Google Shape;2118;p44"/>
            <p:cNvSpPr/>
            <p:nvPr/>
          </p:nvSpPr>
          <p:spPr>
            <a:xfrm>
              <a:off x="5053425" y="2648525"/>
              <a:ext cx="638500" cy="494400"/>
            </a:xfrm>
            <a:custGeom>
              <a:avLst/>
              <a:gdLst/>
              <a:ahLst/>
              <a:cxnLst/>
              <a:rect l="l" t="t" r="r" b="b"/>
              <a:pathLst>
                <a:path w="25540" h="19776" extrusionOk="0">
                  <a:moveTo>
                    <a:pt x="18847" y="1"/>
                  </a:moveTo>
                  <a:cubicBezTo>
                    <a:pt x="18547" y="301"/>
                    <a:pt x="18271" y="577"/>
                    <a:pt x="17945" y="803"/>
                  </a:cubicBezTo>
                  <a:cubicBezTo>
                    <a:pt x="17995" y="878"/>
                    <a:pt x="18045" y="928"/>
                    <a:pt x="18121" y="978"/>
                  </a:cubicBezTo>
                  <a:lnTo>
                    <a:pt x="18847" y="1479"/>
                  </a:lnTo>
                  <a:lnTo>
                    <a:pt x="17469" y="1179"/>
                  </a:lnTo>
                  <a:cubicBezTo>
                    <a:pt x="17018" y="1479"/>
                    <a:pt x="16542" y="1755"/>
                    <a:pt x="16015" y="1981"/>
                  </a:cubicBezTo>
                  <a:cubicBezTo>
                    <a:pt x="16015" y="1981"/>
                    <a:pt x="16040" y="2006"/>
                    <a:pt x="16040" y="2006"/>
                  </a:cubicBezTo>
                  <a:lnTo>
                    <a:pt x="17444" y="2833"/>
                  </a:lnTo>
                  <a:lnTo>
                    <a:pt x="15163" y="2281"/>
                  </a:lnTo>
                  <a:cubicBezTo>
                    <a:pt x="14286" y="2582"/>
                    <a:pt x="13559" y="2732"/>
                    <a:pt x="12757" y="2808"/>
                  </a:cubicBezTo>
                  <a:cubicBezTo>
                    <a:pt x="12782" y="2833"/>
                    <a:pt x="12832" y="2883"/>
                    <a:pt x="12907" y="2908"/>
                  </a:cubicBezTo>
                  <a:lnTo>
                    <a:pt x="14587" y="3635"/>
                  </a:lnTo>
                  <a:lnTo>
                    <a:pt x="14587" y="3635"/>
                  </a:lnTo>
                  <a:lnTo>
                    <a:pt x="11654" y="2858"/>
                  </a:lnTo>
                  <a:cubicBezTo>
                    <a:pt x="11379" y="2858"/>
                    <a:pt x="11078" y="2858"/>
                    <a:pt x="10752" y="2833"/>
                  </a:cubicBezTo>
                  <a:cubicBezTo>
                    <a:pt x="9323" y="2808"/>
                    <a:pt x="7845" y="2407"/>
                    <a:pt x="6516" y="1981"/>
                  </a:cubicBezTo>
                  <a:cubicBezTo>
                    <a:pt x="5865" y="1780"/>
                    <a:pt x="5263" y="1454"/>
                    <a:pt x="4737" y="1078"/>
                  </a:cubicBezTo>
                  <a:cubicBezTo>
                    <a:pt x="4562" y="1128"/>
                    <a:pt x="4411" y="1204"/>
                    <a:pt x="4311" y="1354"/>
                  </a:cubicBezTo>
                  <a:cubicBezTo>
                    <a:pt x="4161" y="1630"/>
                    <a:pt x="4261" y="1930"/>
                    <a:pt x="4587" y="2081"/>
                  </a:cubicBezTo>
                  <a:cubicBezTo>
                    <a:pt x="6015" y="2783"/>
                    <a:pt x="8697" y="3409"/>
                    <a:pt x="10501" y="4286"/>
                  </a:cubicBezTo>
                  <a:cubicBezTo>
                    <a:pt x="7745" y="3234"/>
                    <a:pt x="4637" y="2582"/>
                    <a:pt x="4461" y="2507"/>
                  </a:cubicBezTo>
                  <a:lnTo>
                    <a:pt x="4436" y="2507"/>
                  </a:lnTo>
                  <a:cubicBezTo>
                    <a:pt x="4249" y="2424"/>
                    <a:pt x="4096" y="2379"/>
                    <a:pt x="3963" y="2379"/>
                  </a:cubicBezTo>
                  <a:cubicBezTo>
                    <a:pt x="3777" y="2379"/>
                    <a:pt x="3630" y="2467"/>
                    <a:pt x="3484" y="2657"/>
                  </a:cubicBezTo>
                  <a:cubicBezTo>
                    <a:pt x="3258" y="2908"/>
                    <a:pt x="3359" y="3259"/>
                    <a:pt x="3684" y="3434"/>
                  </a:cubicBezTo>
                  <a:cubicBezTo>
                    <a:pt x="3684" y="3434"/>
                    <a:pt x="3684" y="3434"/>
                    <a:pt x="3684" y="3459"/>
                  </a:cubicBezTo>
                  <a:cubicBezTo>
                    <a:pt x="3760" y="3484"/>
                    <a:pt x="6767" y="4387"/>
                    <a:pt x="9549" y="5865"/>
                  </a:cubicBezTo>
                  <a:lnTo>
                    <a:pt x="3734" y="3910"/>
                  </a:lnTo>
                  <a:cubicBezTo>
                    <a:pt x="3630" y="3862"/>
                    <a:pt x="3518" y="3840"/>
                    <a:pt x="3407" y="3840"/>
                  </a:cubicBezTo>
                  <a:cubicBezTo>
                    <a:pt x="3172" y="3840"/>
                    <a:pt x="2943" y="3941"/>
                    <a:pt x="2807" y="4111"/>
                  </a:cubicBezTo>
                  <a:cubicBezTo>
                    <a:pt x="2607" y="4361"/>
                    <a:pt x="2707" y="4712"/>
                    <a:pt x="3008" y="4888"/>
                  </a:cubicBezTo>
                  <a:lnTo>
                    <a:pt x="13033" y="9700"/>
                  </a:lnTo>
                  <a:lnTo>
                    <a:pt x="13033" y="9700"/>
                  </a:lnTo>
                  <a:lnTo>
                    <a:pt x="2958" y="5890"/>
                  </a:lnTo>
                  <a:cubicBezTo>
                    <a:pt x="2847" y="5839"/>
                    <a:pt x="2725" y="5814"/>
                    <a:pt x="2604" y="5814"/>
                  </a:cubicBezTo>
                  <a:cubicBezTo>
                    <a:pt x="2368" y="5814"/>
                    <a:pt x="2138" y="5909"/>
                    <a:pt x="2005" y="6091"/>
                  </a:cubicBezTo>
                  <a:cubicBezTo>
                    <a:pt x="1830" y="6341"/>
                    <a:pt x="1905" y="6667"/>
                    <a:pt x="2231" y="6843"/>
                  </a:cubicBezTo>
                  <a:lnTo>
                    <a:pt x="13459" y="12281"/>
                  </a:lnTo>
                  <a:lnTo>
                    <a:pt x="2782" y="7720"/>
                  </a:lnTo>
                  <a:cubicBezTo>
                    <a:pt x="2678" y="7672"/>
                    <a:pt x="2563" y="7649"/>
                    <a:pt x="2449" y="7649"/>
                  </a:cubicBezTo>
                  <a:cubicBezTo>
                    <a:pt x="2206" y="7649"/>
                    <a:pt x="1966" y="7750"/>
                    <a:pt x="1830" y="7920"/>
                  </a:cubicBezTo>
                  <a:cubicBezTo>
                    <a:pt x="1654" y="8196"/>
                    <a:pt x="1755" y="8522"/>
                    <a:pt x="2055" y="8697"/>
                  </a:cubicBezTo>
                  <a:lnTo>
                    <a:pt x="9098" y="12382"/>
                  </a:lnTo>
                  <a:lnTo>
                    <a:pt x="2331" y="9499"/>
                  </a:lnTo>
                  <a:cubicBezTo>
                    <a:pt x="2227" y="9451"/>
                    <a:pt x="2114" y="9429"/>
                    <a:pt x="2004" y="9429"/>
                  </a:cubicBezTo>
                  <a:cubicBezTo>
                    <a:pt x="1769" y="9429"/>
                    <a:pt x="1540" y="9530"/>
                    <a:pt x="1404" y="9700"/>
                  </a:cubicBezTo>
                  <a:cubicBezTo>
                    <a:pt x="1203" y="9950"/>
                    <a:pt x="1303" y="10276"/>
                    <a:pt x="1604" y="10452"/>
                  </a:cubicBezTo>
                  <a:lnTo>
                    <a:pt x="9349" y="14863"/>
                  </a:lnTo>
                  <a:lnTo>
                    <a:pt x="1629" y="11680"/>
                  </a:lnTo>
                  <a:cubicBezTo>
                    <a:pt x="1534" y="11643"/>
                    <a:pt x="1430" y="11626"/>
                    <a:pt x="1327" y="11626"/>
                  </a:cubicBezTo>
                  <a:cubicBezTo>
                    <a:pt x="1076" y="11626"/>
                    <a:pt x="826" y="11728"/>
                    <a:pt x="702" y="11905"/>
                  </a:cubicBezTo>
                  <a:cubicBezTo>
                    <a:pt x="501" y="12156"/>
                    <a:pt x="602" y="12482"/>
                    <a:pt x="902" y="12657"/>
                  </a:cubicBezTo>
                  <a:lnTo>
                    <a:pt x="6316" y="15715"/>
                  </a:lnTo>
                  <a:lnTo>
                    <a:pt x="1429" y="13885"/>
                  </a:lnTo>
                  <a:cubicBezTo>
                    <a:pt x="1334" y="13849"/>
                    <a:pt x="1232" y="13831"/>
                    <a:pt x="1132" y="13831"/>
                  </a:cubicBezTo>
                  <a:cubicBezTo>
                    <a:pt x="888" y="13831"/>
                    <a:pt x="651" y="13933"/>
                    <a:pt x="526" y="14111"/>
                  </a:cubicBezTo>
                  <a:cubicBezTo>
                    <a:pt x="326" y="14362"/>
                    <a:pt x="426" y="14662"/>
                    <a:pt x="702" y="14838"/>
                  </a:cubicBezTo>
                  <a:lnTo>
                    <a:pt x="3734" y="16667"/>
                  </a:lnTo>
                  <a:lnTo>
                    <a:pt x="1053" y="15715"/>
                  </a:lnTo>
                  <a:cubicBezTo>
                    <a:pt x="960" y="15686"/>
                    <a:pt x="862" y="15672"/>
                    <a:pt x="767" y="15672"/>
                  </a:cubicBezTo>
                  <a:cubicBezTo>
                    <a:pt x="528" y="15672"/>
                    <a:pt x="301" y="15761"/>
                    <a:pt x="176" y="15940"/>
                  </a:cubicBezTo>
                  <a:cubicBezTo>
                    <a:pt x="0" y="16191"/>
                    <a:pt x="50" y="16492"/>
                    <a:pt x="326" y="16667"/>
                  </a:cubicBezTo>
                  <a:lnTo>
                    <a:pt x="1454" y="17419"/>
                  </a:lnTo>
                  <a:lnTo>
                    <a:pt x="1203" y="17344"/>
                  </a:lnTo>
                  <a:cubicBezTo>
                    <a:pt x="1115" y="17315"/>
                    <a:pt x="1025" y="17300"/>
                    <a:pt x="937" y="17300"/>
                  </a:cubicBezTo>
                  <a:cubicBezTo>
                    <a:pt x="723" y="17300"/>
                    <a:pt x="518" y="17385"/>
                    <a:pt x="376" y="17545"/>
                  </a:cubicBezTo>
                  <a:cubicBezTo>
                    <a:pt x="201" y="17745"/>
                    <a:pt x="201" y="18021"/>
                    <a:pt x="401" y="18221"/>
                  </a:cubicBezTo>
                  <a:lnTo>
                    <a:pt x="1554" y="19349"/>
                  </a:lnTo>
                  <a:cubicBezTo>
                    <a:pt x="1700" y="19495"/>
                    <a:pt x="1906" y="19573"/>
                    <a:pt x="2111" y="19573"/>
                  </a:cubicBezTo>
                  <a:cubicBezTo>
                    <a:pt x="2259" y="19573"/>
                    <a:pt x="2406" y="19533"/>
                    <a:pt x="2531" y="19449"/>
                  </a:cubicBezTo>
                  <a:cubicBezTo>
                    <a:pt x="2682" y="19349"/>
                    <a:pt x="2782" y="19199"/>
                    <a:pt x="2782" y="19048"/>
                  </a:cubicBezTo>
                  <a:lnTo>
                    <a:pt x="5013" y="19750"/>
                  </a:lnTo>
                  <a:cubicBezTo>
                    <a:pt x="5088" y="19775"/>
                    <a:pt x="5188" y="19775"/>
                    <a:pt x="5263" y="19775"/>
                  </a:cubicBezTo>
                  <a:cubicBezTo>
                    <a:pt x="5514" y="19775"/>
                    <a:pt x="5739" y="19675"/>
                    <a:pt x="5865" y="19499"/>
                  </a:cubicBezTo>
                  <a:cubicBezTo>
                    <a:pt x="6040" y="19274"/>
                    <a:pt x="5990" y="18948"/>
                    <a:pt x="5714" y="18773"/>
                  </a:cubicBezTo>
                  <a:lnTo>
                    <a:pt x="5088" y="18372"/>
                  </a:lnTo>
                  <a:lnTo>
                    <a:pt x="8772" y="19675"/>
                  </a:lnTo>
                  <a:cubicBezTo>
                    <a:pt x="8856" y="19701"/>
                    <a:pt x="8944" y="19713"/>
                    <a:pt x="9031" y="19713"/>
                  </a:cubicBezTo>
                  <a:cubicBezTo>
                    <a:pt x="9280" y="19713"/>
                    <a:pt x="9526" y="19610"/>
                    <a:pt x="9674" y="19424"/>
                  </a:cubicBezTo>
                  <a:cubicBezTo>
                    <a:pt x="9850" y="19174"/>
                    <a:pt x="9750" y="18873"/>
                    <a:pt x="9474" y="18697"/>
                  </a:cubicBezTo>
                  <a:lnTo>
                    <a:pt x="7068" y="17244"/>
                  </a:lnTo>
                  <a:lnTo>
                    <a:pt x="7068" y="17244"/>
                  </a:lnTo>
                  <a:lnTo>
                    <a:pt x="12958" y="19474"/>
                  </a:lnTo>
                  <a:cubicBezTo>
                    <a:pt x="13051" y="19510"/>
                    <a:pt x="13151" y="19528"/>
                    <a:pt x="13250" y="19528"/>
                  </a:cubicBezTo>
                  <a:cubicBezTo>
                    <a:pt x="13495" y="19528"/>
                    <a:pt x="13735" y="19420"/>
                    <a:pt x="13860" y="19224"/>
                  </a:cubicBezTo>
                  <a:cubicBezTo>
                    <a:pt x="14060" y="18973"/>
                    <a:pt x="13960" y="18647"/>
                    <a:pt x="13659" y="18497"/>
                  </a:cubicBezTo>
                  <a:lnTo>
                    <a:pt x="9900" y="16367"/>
                  </a:lnTo>
                  <a:lnTo>
                    <a:pt x="17444" y="19449"/>
                  </a:lnTo>
                  <a:cubicBezTo>
                    <a:pt x="17548" y="19497"/>
                    <a:pt x="17660" y="19520"/>
                    <a:pt x="17770" y="19520"/>
                  </a:cubicBezTo>
                  <a:cubicBezTo>
                    <a:pt x="18004" y="19520"/>
                    <a:pt x="18227" y="19419"/>
                    <a:pt x="18346" y="19249"/>
                  </a:cubicBezTo>
                  <a:cubicBezTo>
                    <a:pt x="18547" y="18998"/>
                    <a:pt x="18471" y="18672"/>
                    <a:pt x="18171" y="18497"/>
                  </a:cubicBezTo>
                  <a:lnTo>
                    <a:pt x="11454" y="14662"/>
                  </a:lnTo>
                  <a:lnTo>
                    <a:pt x="22256" y="19299"/>
                  </a:lnTo>
                  <a:cubicBezTo>
                    <a:pt x="22358" y="19338"/>
                    <a:pt x="22467" y="19358"/>
                    <a:pt x="22575" y="19358"/>
                  </a:cubicBezTo>
                  <a:cubicBezTo>
                    <a:pt x="22813" y="19358"/>
                    <a:pt x="23045" y="19263"/>
                    <a:pt x="23183" y="19073"/>
                  </a:cubicBezTo>
                  <a:cubicBezTo>
                    <a:pt x="23384" y="18823"/>
                    <a:pt x="23283" y="18472"/>
                    <a:pt x="22958" y="18321"/>
                  </a:cubicBezTo>
                  <a:lnTo>
                    <a:pt x="15765" y="14537"/>
                  </a:lnTo>
                  <a:lnTo>
                    <a:pt x="24161" y="18121"/>
                  </a:lnTo>
                  <a:cubicBezTo>
                    <a:pt x="24265" y="18169"/>
                    <a:pt x="24380" y="18192"/>
                    <a:pt x="24493" y="18192"/>
                  </a:cubicBezTo>
                  <a:cubicBezTo>
                    <a:pt x="24734" y="18192"/>
                    <a:pt x="24969" y="18091"/>
                    <a:pt x="25088" y="17920"/>
                  </a:cubicBezTo>
                  <a:cubicBezTo>
                    <a:pt x="25288" y="17645"/>
                    <a:pt x="25188" y="17319"/>
                    <a:pt x="24887" y="17144"/>
                  </a:cubicBezTo>
                  <a:lnTo>
                    <a:pt x="15790" y="12181"/>
                  </a:lnTo>
                  <a:lnTo>
                    <a:pt x="24411" y="15966"/>
                  </a:lnTo>
                  <a:cubicBezTo>
                    <a:pt x="24513" y="16005"/>
                    <a:pt x="24622" y="16024"/>
                    <a:pt x="24730" y="16024"/>
                  </a:cubicBezTo>
                  <a:cubicBezTo>
                    <a:pt x="24968" y="16024"/>
                    <a:pt x="25201" y="15930"/>
                    <a:pt x="25339" y="15740"/>
                  </a:cubicBezTo>
                  <a:cubicBezTo>
                    <a:pt x="25539" y="15489"/>
                    <a:pt x="25439" y="15164"/>
                    <a:pt x="25138" y="14988"/>
                  </a:cubicBezTo>
                  <a:lnTo>
                    <a:pt x="16266" y="10101"/>
                  </a:lnTo>
                  <a:lnTo>
                    <a:pt x="16266" y="10101"/>
                  </a:lnTo>
                  <a:lnTo>
                    <a:pt x="23960" y="13484"/>
                  </a:lnTo>
                  <a:cubicBezTo>
                    <a:pt x="24065" y="13533"/>
                    <a:pt x="24179" y="13555"/>
                    <a:pt x="24293" y="13555"/>
                  </a:cubicBezTo>
                  <a:cubicBezTo>
                    <a:pt x="24533" y="13555"/>
                    <a:pt x="24768" y="13454"/>
                    <a:pt x="24887" y="13284"/>
                  </a:cubicBezTo>
                  <a:cubicBezTo>
                    <a:pt x="25088" y="13033"/>
                    <a:pt x="24988" y="12682"/>
                    <a:pt x="24687" y="12507"/>
                  </a:cubicBezTo>
                  <a:lnTo>
                    <a:pt x="14161" y="6943"/>
                  </a:lnTo>
                  <a:lnTo>
                    <a:pt x="14161" y="6943"/>
                  </a:lnTo>
                  <a:cubicBezTo>
                    <a:pt x="16065" y="7670"/>
                    <a:pt x="18321" y="8547"/>
                    <a:pt x="21053" y="9600"/>
                  </a:cubicBezTo>
                  <a:cubicBezTo>
                    <a:pt x="22456" y="10126"/>
                    <a:pt x="23384" y="10502"/>
                    <a:pt x="23459" y="10527"/>
                  </a:cubicBezTo>
                  <a:cubicBezTo>
                    <a:pt x="23552" y="10563"/>
                    <a:pt x="23654" y="10580"/>
                    <a:pt x="23756" y="10580"/>
                  </a:cubicBezTo>
                  <a:cubicBezTo>
                    <a:pt x="24009" y="10580"/>
                    <a:pt x="24261" y="10473"/>
                    <a:pt x="24386" y="10276"/>
                  </a:cubicBezTo>
                  <a:cubicBezTo>
                    <a:pt x="24612" y="9950"/>
                    <a:pt x="24512" y="9750"/>
                    <a:pt x="24085" y="9524"/>
                  </a:cubicBezTo>
                  <a:lnTo>
                    <a:pt x="24085" y="9499"/>
                  </a:lnTo>
                  <a:cubicBezTo>
                    <a:pt x="24085" y="9499"/>
                    <a:pt x="24060" y="9499"/>
                    <a:pt x="24010" y="9474"/>
                  </a:cubicBezTo>
                  <a:cubicBezTo>
                    <a:pt x="23835" y="9374"/>
                    <a:pt x="23634" y="9274"/>
                    <a:pt x="23359" y="9148"/>
                  </a:cubicBezTo>
                  <a:lnTo>
                    <a:pt x="21329" y="8171"/>
                  </a:lnTo>
                  <a:cubicBezTo>
                    <a:pt x="19674" y="7369"/>
                    <a:pt x="17419" y="6291"/>
                    <a:pt x="15188" y="5214"/>
                  </a:cubicBezTo>
                  <a:lnTo>
                    <a:pt x="14161" y="4712"/>
                  </a:lnTo>
                  <a:lnTo>
                    <a:pt x="14161" y="4712"/>
                  </a:lnTo>
                  <a:lnTo>
                    <a:pt x="22958" y="7469"/>
                  </a:lnTo>
                  <a:cubicBezTo>
                    <a:pt x="23040" y="7495"/>
                    <a:pt x="23128" y="7507"/>
                    <a:pt x="23215" y="7507"/>
                  </a:cubicBezTo>
                  <a:cubicBezTo>
                    <a:pt x="23471" y="7507"/>
                    <a:pt x="23723" y="7399"/>
                    <a:pt x="23835" y="7194"/>
                  </a:cubicBezTo>
                  <a:cubicBezTo>
                    <a:pt x="24010" y="6918"/>
                    <a:pt x="23885" y="6617"/>
                    <a:pt x="23584" y="6467"/>
                  </a:cubicBezTo>
                  <a:lnTo>
                    <a:pt x="19198" y="4537"/>
                  </a:lnTo>
                  <a:lnTo>
                    <a:pt x="19198" y="4537"/>
                  </a:lnTo>
                  <a:lnTo>
                    <a:pt x="22105" y="5264"/>
                  </a:lnTo>
                  <a:cubicBezTo>
                    <a:pt x="22190" y="5290"/>
                    <a:pt x="22276" y="5302"/>
                    <a:pt x="22360" y="5302"/>
                  </a:cubicBezTo>
                  <a:cubicBezTo>
                    <a:pt x="22601" y="5302"/>
                    <a:pt x="22828" y="5199"/>
                    <a:pt x="22958" y="5013"/>
                  </a:cubicBezTo>
                  <a:cubicBezTo>
                    <a:pt x="23133" y="4762"/>
                    <a:pt x="23033" y="4462"/>
                    <a:pt x="22757" y="4286"/>
                  </a:cubicBezTo>
                  <a:lnTo>
                    <a:pt x="20376" y="2908"/>
                  </a:lnTo>
                  <a:lnTo>
                    <a:pt x="20376" y="2908"/>
                  </a:lnTo>
                  <a:lnTo>
                    <a:pt x="21880" y="3234"/>
                  </a:lnTo>
                  <a:cubicBezTo>
                    <a:pt x="21944" y="3248"/>
                    <a:pt x="22008" y="3256"/>
                    <a:pt x="22071" y="3256"/>
                  </a:cubicBezTo>
                  <a:cubicBezTo>
                    <a:pt x="22327" y="3256"/>
                    <a:pt x="22561" y="3139"/>
                    <a:pt x="22682" y="2958"/>
                  </a:cubicBezTo>
                  <a:cubicBezTo>
                    <a:pt x="22857" y="2707"/>
                    <a:pt x="22782" y="2432"/>
                    <a:pt x="22532" y="2256"/>
                  </a:cubicBezTo>
                  <a:lnTo>
                    <a:pt x="21128" y="1279"/>
                  </a:lnTo>
                  <a:cubicBezTo>
                    <a:pt x="21329" y="1204"/>
                    <a:pt x="21504" y="1053"/>
                    <a:pt x="21529" y="853"/>
                  </a:cubicBezTo>
                  <a:cubicBezTo>
                    <a:pt x="21579" y="527"/>
                    <a:pt x="21329" y="251"/>
                    <a:pt x="20928" y="201"/>
                  </a:cubicBezTo>
                  <a:lnTo>
                    <a:pt x="18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p:nvPr/>
          </p:nvSpPr>
          <p:spPr>
            <a:xfrm>
              <a:off x="4825975" y="2103200"/>
              <a:ext cx="1040125" cy="1014125"/>
            </a:xfrm>
            <a:custGeom>
              <a:avLst/>
              <a:gdLst/>
              <a:ahLst/>
              <a:cxnLst/>
              <a:rect l="l" t="t" r="r" b="b"/>
              <a:pathLst>
                <a:path w="41605" h="40565" extrusionOk="0">
                  <a:moveTo>
                    <a:pt x="20935" y="555"/>
                  </a:moveTo>
                  <a:cubicBezTo>
                    <a:pt x="26465" y="555"/>
                    <a:pt x="31397" y="4658"/>
                    <a:pt x="32131" y="10260"/>
                  </a:cubicBezTo>
                  <a:cubicBezTo>
                    <a:pt x="32958" y="16450"/>
                    <a:pt x="29023" y="22390"/>
                    <a:pt x="22958" y="24019"/>
                  </a:cubicBezTo>
                  <a:cubicBezTo>
                    <a:pt x="21930" y="24320"/>
                    <a:pt x="20878" y="24420"/>
                    <a:pt x="19775" y="24470"/>
                  </a:cubicBezTo>
                  <a:cubicBezTo>
                    <a:pt x="17619" y="24420"/>
                    <a:pt x="15589" y="23869"/>
                    <a:pt x="13685" y="22691"/>
                  </a:cubicBezTo>
                  <a:cubicBezTo>
                    <a:pt x="9073" y="19909"/>
                    <a:pt x="6893" y="13593"/>
                    <a:pt x="9599" y="7854"/>
                  </a:cubicBezTo>
                  <a:cubicBezTo>
                    <a:pt x="11454" y="3969"/>
                    <a:pt x="14562" y="1588"/>
                    <a:pt x="18797" y="761"/>
                  </a:cubicBezTo>
                  <a:cubicBezTo>
                    <a:pt x="19515" y="622"/>
                    <a:pt x="20230" y="555"/>
                    <a:pt x="20935" y="555"/>
                  </a:cubicBezTo>
                  <a:close/>
                  <a:moveTo>
                    <a:pt x="40853" y="25498"/>
                  </a:moveTo>
                  <a:cubicBezTo>
                    <a:pt x="40878" y="25548"/>
                    <a:pt x="40878" y="25573"/>
                    <a:pt x="40903" y="25623"/>
                  </a:cubicBezTo>
                  <a:cubicBezTo>
                    <a:pt x="40677" y="25849"/>
                    <a:pt x="40402" y="25874"/>
                    <a:pt x="40126" y="25874"/>
                  </a:cubicBezTo>
                  <a:cubicBezTo>
                    <a:pt x="40101" y="25824"/>
                    <a:pt x="40101" y="25773"/>
                    <a:pt x="40076" y="25723"/>
                  </a:cubicBezTo>
                  <a:cubicBezTo>
                    <a:pt x="40351" y="25648"/>
                    <a:pt x="40602" y="25573"/>
                    <a:pt x="40853" y="25498"/>
                  </a:cubicBezTo>
                  <a:close/>
                  <a:moveTo>
                    <a:pt x="1830" y="26801"/>
                  </a:moveTo>
                  <a:lnTo>
                    <a:pt x="1830" y="26801"/>
                  </a:lnTo>
                  <a:cubicBezTo>
                    <a:pt x="1636" y="26995"/>
                    <a:pt x="1432" y="27095"/>
                    <a:pt x="1225" y="27095"/>
                  </a:cubicBezTo>
                  <a:cubicBezTo>
                    <a:pt x="1110" y="27095"/>
                    <a:pt x="994" y="27064"/>
                    <a:pt x="878" y="27002"/>
                  </a:cubicBezTo>
                  <a:cubicBezTo>
                    <a:pt x="878" y="26951"/>
                    <a:pt x="878" y="26901"/>
                    <a:pt x="878" y="26851"/>
                  </a:cubicBezTo>
                  <a:lnTo>
                    <a:pt x="1830" y="26801"/>
                  </a:lnTo>
                  <a:close/>
                  <a:moveTo>
                    <a:pt x="20950" y="0"/>
                  </a:moveTo>
                  <a:cubicBezTo>
                    <a:pt x="20348" y="0"/>
                    <a:pt x="19738" y="44"/>
                    <a:pt x="19123" y="134"/>
                  </a:cubicBezTo>
                  <a:cubicBezTo>
                    <a:pt x="11855" y="1187"/>
                    <a:pt x="7143" y="7904"/>
                    <a:pt x="7945" y="14470"/>
                  </a:cubicBezTo>
                  <a:cubicBezTo>
                    <a:pt x="8346" y="17804"/>
                    <a:pt x="9850" y="20510"/>
                    <a:pt x="12482" y="22591"/>
                  </a:cubicBezTo>
                  <a:cubicBezTo>
                    <a:pt x="12682" y="22716"/>
                    <a:pt x="12858" y="22866"/>
                    <a:pt x="13058" y="23017"/>
                  </a:cubicBezTo>
                  <a:cubicBezTo>
                    <a:pt x="12607" y="24019"/>
                    <a:pt x="12206" y="24997"/>
                    <a:pt x="11454" y="25799"/>
                  </a:cubicBezTo>
                  <a:cubicBezTo>
                    <a:pt x="9725" y="27678"/>
                    <a:pt x="8045" y="29608"/>
                    <a:pt x="6316" y="31488"/>
                  </a:cubicBezTo>
                  <a:cubicBezTo>
                    <a:pt x="6091" y="31738"/>
                    <a:pt x="5840" y="31964"/>
                    <a:pt x="5539" y="32265"/>
                  </a:cubicBezTo>
                  <a:cubicBezTo>
                    <a:pt x="4637" y="30335"/>
                    <a:pt x="3960" y="28455"/>
                    <a:pt x="3183" y="26601"/>
                  </a:cubicBezTo>
                  <a:cubicBezTo>
                    <a:pt x="2707" y="26475"/>
                    <a:pt x="2231" y="26375"/>
                    <a:pt x="1730" y="26275"/>
                  </a:cubicBezTo>
                  <a:cubicBezTo>
                    <a:pt x="1599" y="26244"/>
                    <a:pt x="1471" y="26230"/>
                    <a:pt x="1345" y="26230"/>
                  </a:cubicBezTo>
                  <a:cubicBezTo>
                    <a:pt x="1058" y="26230"/>
                    <a:pt x="780" y="26303"/>
                    <a:pt x="502" y="26425"/>
                  </a:cubicBezTo>
                  <a:cubicBezTo>
                    <a:pt x="76" y="26626"/>
                    <a:pt x="0" y="27027"/>
                    <a:pt x="351" y="27352"/>
                  </a:cubicBezTo>
                  <a:cubicBezTo>
                    <a:pt x="527" y="27503"/>
                    <a:pt x="777" y="27603"/>
                    <a:pt x="1003" y="27628"/>
                  </a:cubicBezTo>
                  <a:cubicBezTo>
                    <a:pt x="1061" y="27640"/>
                    <a:pt x="1122" y="27645"/>
                    <a:pt x="1185" y="27645"/>
                  </a:cubicBezTo>
                  <a:cubicBezTo>
                    <a:pt x="1392" y="27645"/>
                    <a:pt x="1618" y="27591"/>
                    <a:pt x="1830" y="27553"/>
                  </a:cubicBezTo>
                  <a:cubicBezTo>
                    <a:pt x="2156" y="27478"/>
                    <a:pt x="2482" y="27378"/>
                    <a:pt x="2832" y="27277"/>
                  </a:cubicBezTo>
                  <a:cubicBezTo>
                    <a:pt x="3334" y="28505"/>
                    <a:pt x="3810" y="29708"/>
                    <a:pt x="4286" y="30886"/>
                  </a:cubicBezTo>
                  <a:cubicBezTo>
                    <a:pt x="4487" y="31388"/>
                    <a:pt x="4712" y="31889"/>
                    <a:pt x="4963" y="32365"/>
                  </a:cubicBezTo>
                  <a:cubicBezTo>
                    <a:pt x="5108" y="32670"/>
                    <a:pt x="5270" y="32815"/>
                    <a:pt x="5468" y="32815"/>
                  </a:cubicBezTo>
                  <a:cubicBezTo>
                    <a:pt x="5612" y="32815"/>
                    <a:pt x="5775" y="32738"/>
                    <a:pt x="5965" y="32591"/>
                  </a:cubicBezTo>
                  <a:cubicBezTo>
                    <a:pt x="6291" y="32365"/>
                    <a:pt x="6567" y="32064"/>
                    <a:pt x="6842" y="31763"/>
                  </a:cubicBezTo>
                  <a:cubicBezTo>
                    <a:pt x="8271" y="30159"/>
                    <a:pt x="9700" y="28530"/>
                    <a:pt x="11153" y="26926"/>
                  </a:cubicBezTo>
                  <a:cubicBezTo>
                    <a:pt x="11228" y="26851"/>
                    <a:pt x="11329" y="26776"/>
                    <a:pt x="11529" y="26601"/>
                  </a:cubicBezTo>
                  <a:lnTo>
                    <a:pt x="11529" y="26601"/>
                  </a:lnTo>
                  <a:cubicBezTo>
                    <a:pt x="11329" y="27152"/>
                    <a:pt x="11178" y="27553"/>
                    <a:pt x="11053" y="27979"/>
                  </a:cubicBezTo>
                  <a:cubicBezTo>
                    <a:pt x="10452" y="29984"/>
                    <a:pt x="10000" y="32039"/>
                    <a:pt x="9675" y="34094"/>
                  </a:cubicBezTo>
                  <a:cubicBezTo>
                    <a:pt x="9374" y="35974"/>
                    <a:pt x="9223" y="37854"/>
                    <a:pt x="9299" y="39759"/>
                  </a:cubicBezTo>
                  <a:cubicBezTo>
                    <a:pt x="9299" y="39884"/>
                    <a:pt x="9274" y="40009"/>
                    <a:pt x="9324" y="40109"/>
                  </a:cubicBezTo>
                  <a:cubicBezTo>
                    <a:pt x="9374" y="40210"/>
                    <a:pt x="9499" y="40335"/>
                    <a:pt x="9574" y="40335"/>
                  </a:cubicBezTo>
                  <a:cubicBezTo>
                    <a:pt x="9675" y="40310"/>
                    <a:pt x="9800" y="40210"/>
                    <a:pt x="9850" y="40109"/>
                  </a:cubicBezTo>
                  <a:cubicBezTo>
                    <a:pt x="9900" y="39959"/>
                    <a:pt x="9875" y="39784"/>
                    <a:pt x="9875" y="39633"/>
                  </a:cubicBezTo>
                  <a:cubicBezTo>
                    <a:pt x="9875" y="38881"/>
                    <a:pt x="9825" y="38129"/>
                    <a:pt x="9875" y="37378"/>
                  </a:cubicBezTo>
                  <a:cubicBezTo>
                    <a:pt x="9950" y="36325"/>
                    <a:pt x="10126" y="35272"/>
                    <a:pt x="10251" y="34220"/>
                  </a:cubicBezTo>
                  <a:cubicBezTo>
                    <a:pt x="10652" y="31012"/>
                    <a:pt x="11554" y="27954"/>
                    <a:pt x="12782" y="24971"/>
                  </a:cubicBezTo>
                  <a:cubicBezTo>
                    <a:pt x="13008" y="24420"/>
                    <a:pt x="13284" y="23894"/>
                    <a:pt x="13509" y="23367"/>
                  </a:cubicBezTo>
                  <a:cubicBezTo>
                    <a:pt x="15758" y="24487"/>
                    <a:pt x="17908" y="25029"/>
                    <a:pt x="19969" y="25029"/>
                  </a:cubicBezTo>
                  <a:cubicBezTo>
                    <a:pt x="23306" y="25029"/>
                    <a:pt x="26411" y="23607"/>
                    <a:pt x="29324" y="20911"/>
                  </a:cubicBezTo>
                  <a:cubicBezTo>
                    <a:pt x="30577" y="23217"/>
                    <a:pt x="31454" y="25673"/>
                    <a:pt x="32256" y="28154"/>
                  </a:cubicBezTo>
                  <a:cubicBezTo>
                    <a:pt x="33509" y="31964"/>
                    <a:pt x="33760" y="35849"/>
                    <a:pt x="33384" y="39809"/>
                  </a:cubicBezTo>
                  <a:cubicBezTo>
                    <a:pt x="33359" y="39984"/>
                    <a:pt x="33334" y="40160"/>
                    <a:pt x="33384" y="40335"/>
                  </a:cubicBezTo>
                  <a:cubicBezTo>
                    <a:pt x="33384" y="40435"/>
                    <a:pt x="33509" y="40561"/>
                    <a:pt x="33610" y="40561"/>
                  </a:cubicBezTo>
                  <a:cubicBezTo>
                    <a:pt x="33617" y="40563"/>
                    <a:pt x="33626" y="40564"/>
                    <a:pt x="33635" y="40564"/>
                  </a:cubicBezTo>
                  <a:cubicBezTo>
                    <a:pt x="33710" y="40564"/>
                    <a:pt x="33815" y="40475"/>
                    <a:pt x="33860" y="40385"/>
                  </a:cubicBezTo>
                  <a:cubicBezTo>
                    <a:pt x="33910" y="40335"/>
                    <a:pt x="33935" y="40210"/>
                    <a:pt x="33935" y="40109"/>
                  </a:cubicBezTo>
                  <a:cubicBezTo>
                    <a:pt x="34186" y="37728"/>
                    <a:pt x="34161" y="35373"/>
                    <a:pt x="33910" y="32992"/>
                  </a:cubicBezTo>
                  <a:cubicBezTo>
                    <a:pt x="33685" y="31012"/>
                    <a:pt x="33183" y="29082"/>
                    <a:pt x="32557" y="27177"/>
                  </a:cubicBezTo>
                  <a:cubicBezTo>
                    <a:pt x="32482" y="26976"/>
                    <a:pt x="32432" y="26751"/>
                    <a:pt x="32356" y="26525"/>
                  </a:cubicBezTo>
                  <a:lnTo>
                    <a:pt x="32356" y="26525"/>
                  </a:lnTo>
                  <a:cubicBezTo>
                    <a:pt x="32582" y="26726"/>
                    <a:pt x="32732" y="26951"/>
                    <a:pt x="32883" y="27152"/>
                  </a:cubicBezTo>
                  <a:cubicBezTo>
                    <a:pt x="33885" y="28706"/>
                    <a:pt x="34913" y="30260"/>
                    <a:pt x="35965" y="31789"/>
                  </a:cubicBezTo>
                  <a:cubicBezTo>
                    <a:pt x="36242" y="32197"/>
                    <a:pt x="36478" y="32404"/>
                    <a:pt x="36693" y="32404"/>
                  </a:cubicBezTo>
                  <a:cubicBezTo>
                    <a:pt x="36926" y="32404"/>
                    <a:pt x="37135" y="32159"/>
                    <a:pt x="37344" y="31663"/>
                  </a:cubicBezTo>
                  <a:cubicBezTo>
                    <a:pt x="37795" y="30661"/>
                    <a:pt x="38146" y="29608"/>
                    <a:pt x="38522" y="28581"/>
                  </a:cubicBezTo>
                  <a:cubicBezTo>
                    <a:pt x="38798" y="27879"/>
                    <a:pt x="39023" y="27177"/>
                    <a:pt x="39274" y="26450"/>
                  </a:cubicBezTo>
                  <a:cubicBezTo>
                    <a:pt x="39491" y="26450"/>
                    <a:pt x="39675" y="26472"/>
                    <a:pt x="39855" y="26472"/>
                  </a:cubicBezTo>
                  <a:cubicBezTo>
                    <a:pt x="39945" y="26472"/>
                    <a:pt x="40034" y="26467"/>
                    <a:pt x="40126" y="26450"/>
                  </a:cubicBezTo>
                  <a:cubicBezTo>
                    <a:pt x="40427" y="26400"/>
                    <a:pt x="40752" y="26350"/>
                    <a:pt x="41053" y="26225"/>
                  </a:cubicBezTo>
                  <a:cubicBezTo>
                    <a:pt x="41429" y="26049"/>
                    <a:pt x="41605" y="25673"/>
                    <a:pt x="41479" y="25322"/>
                  </a:cubicBezTo>
                  <a:cubicBezTo>
                    <a:pt x="41382" y="25109"/>
                    <a:pt x="41195" y="24955"/>
                    <a:pt x="40917" y="24955"/>
                  </a:cubicBezTo>
                  <a:cubicBezTo>
                    <a:pt x="40836" y="24955"/>
                    <a:pt x="40748" y="24968"/>
                    <a:pt x="40652" y="24997"/>
                  </a:cubicBezTo>
                  <a:cubicBezTo>
                    <a:pt x="39750" y="25222"/>
                    <a:pt x="38948" y="25573"/>
                    <a:pt x="38622" y="26575"/>
                  </a:cubicBezTo>
                  <a:cubicBezTo>
                    <a:pt x="38146" y="27979"/>
                    <a:pt x="37620" y="29383"/>
                    <a:pt x="37118" y="30786"/>
                  </a:cubicBezTo>
                  <a:cubicBezTo>
                    <a:pt x="36993" y="31087"/>
                    <a:pt x="36843" y="31388"/>
                    <a:pt x="36667" y="31738"/>
                  </a:cubicBezTo>
                  <a:cubicBezTo>
                    <a:pt x="36492" y="31513"/>
                    <a:pt x="36366" y="31388"/>
                    <a:pt x="36266" y="31237"/>
                  </a:cubicBezTo>
                  <a:cubicBezTo>
                    <a:pt x="35539" y="30159"/>
                    <a:pt x="34813" y="29082"/>
                    <a:pt x="34086" y="28004"/>
                  </a:cubicBezTo>
                  <a:cubicBezTo>
                    <a:pt x="33334" y="26901"/>
                    <a:pt x="32607" y="25824"/>
                    <a:pt x="31880" y="24746"/>
                  </a:cubicBezTo>
                  <a:cubicBezTo>
                    <a:pt x="31605" y="24320"/>
                    <a:pt x="31379" y="23869"/>
                    <a:pt x="31153" y="23418"/>
                  </a:cubicBezTo>
                  <a:cubicBezTo>
                    <a:pt x="30752" y="22666"/>
                    <a:pt x="30401" y="21864"/>
                    <a:pt x="30000" y="21112"/>
                  </a:cubicBezTo>
                  <a:cubicBezTo>
                    <a:pt x="29900" y="20911"/>
                    <a:pt x="29750" y="20761"/>
                    <a:pt x="29574" y="20535"/>
                  </a:cubicBezTo>
                  <a:cubicBezTo>
                    <a:pt x="29775" y="20310"/>
                    <a:pt x="29975" y="20059"/>
                    <a:pt x="30151" y="19809"/>
                  </a:cubicBezTo>
                  <a:cubicBezTo>
                    <a:pt x="32432" y="16701"/>
                    <a:pt x="33334" y="13267"/>
                    <a:pt x="32557" y="9483"/>
                  </a:cubicBezTo>
                  <a:cubicBezTo>
                    <a:pt x="31403" y="3782"/>
                    <a:pt x="26533" y="0"/>
                    <a:pt x="20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5787125" y="2204100"/>
              <a:ext cx="215575" cy="346150"/>
            </a:xfrm>
            <a:custGeom>
              <a:avLst/>
              <a:gdLst/>
              <a:ahLst/>
              <a:cxnLst/>
              <a:rect l="l" t="t" r="r" b="b"/>
              <a:pathLst>
                <a:path w="8623" h="13846" extrusionOk="0">
                  <a:moveTo>
                    <a:pt x="3179" y="552"/>
                  </a:moveTo>
                  <a:cubicBezTo>
                    <a:pt x="3825" y="552"/>
                    <a:pt x="4450" y="658"/>
                    <a:pt x="5063" y="885"/>
                  </a:cubicBezTo>
                  <a:cubicBezTo>
                    <a:pt x="7043" y="1587"/>
                    <a:pt x="7920" y="3642"/>
                    <a:pt x="7118" y="5547"/>
                  </a:cubicBezTo>
                  <a:cubicBezTo>
                    <a:pt x="6717" y="6474"/>
                    <a:pt x="6091" y="7201"/>
                    <a:pt x="5289" y="7778"/>
                  </a:cubicBezTo>
                  <a:cubicBezTo>
                    <a:pt x="4888" y="8078"/>
                    <a:pt x="4487" y="8379"/>
                    <a:pt x="4036" y="8605"/>
                  </a:cubicBezTo>
                  <a:cubicBezTo>
                    <a:pt x="3434" y="8930"/>
                    <a:pt x="3184" y="9432"/>
                    <a:pt x="3108" y="10058"/>
                  </a:cubicBezTo>
                  <a:cubicBezTo>
                    <a:pt x="3033" y="10960"/>
                    <a:pt x="2983" y="11863"/>
                    <a:pt x="2933" y="12765"/>
                  </a:cubicBezTo>
                  <a:cubicBezTo>
                    <a:pt x="2908" y="12915"/>
                    <a:pt x="2933" y="13041"/>
                    <a:pt x="2933" y="13266"/>
                  </a:cubicBezTo>
                  <a:cubicBezTo>
                    <a:pt x="2632" y="13266"/>
                    <a:pt x="2432" y="13291"/>
                    <a:pt x="2131" y="13291"/>
                  </a:cubicBezTo>
                  <a:cubicBezTo>
                    <a:pt x="2131" y="13041"/>
                    <a:pt x="2106" y="12815"/>
                    <a:pt x="2131" y="12615"/>
                  </a:cubicBezTo>
                  <a:cubicBezTo>
                    <a:pt x="2206" y="11612"/>
                    <a:pt x="2306" y="10635"/>
                    <a:pt x="2407" y="9657"/>
                  </a:cubicBezTo>
                  <a:cubicBezTo>
                    <a:pt x="2482" y="8880"/>
                    <a:pt x="2808" y="8254"/>
                    <a:pt x="3484" y="7803"/>
                  </a:cubicBezTo>
                  <a:cubicBezTo>
                    <a:pt x="4011" y="7452"/>
                    <a:pt x="4512" y="7076"/>
                    <a:pt x="5038" y="6725"/>
                  </a:cubicBezTo>
                  <a:cubicBezTo>
                    <a:pt x="5540" y="6374"/>
                    <a:pt x="5890" y="5898"/>
                    <a:pt x="6141" y="5321"/>
                  </a:cubicBezTo>
                  <a:cubicBezTo>
                    <a:pt x="6692" y="4018"/>
                    <a:pt x="6316" y="2765"/>
                    <a:pt x="5139" y="1938"/>
                  </a:cubicBezTo>
                  <a:cubicBezTo>
                    <a:pt x="4461" y="1470"/>
                    <a:pt x="3752" y="1293"/>
                    <a:pt x="3019" y="1293"/>
                  </a:cubicBezTo>
                  <a:cubicBezTo>
                    <a:pt x="2613" y="1293"/>
                    <a:pt x="2200" y="1347"/>
                    <a:pt x="1780" y="1437"/>
                  </a:cubicBezTo>
                  <a:cubicBezTo>
                    <a:pt x="1479" y="1487"/>
                    <a:pt x="1179" y="1562"/>
                    <a:pt x="828" y="1637"/>
                  </a:cubicBezTo>
                  <a:cubicBezTo>
                    <a:pt x="778" y="1437"/>
                    <a:pt x="702" y="1261"/>
                    <a:pt x="627" y="1086"/>
                  </a:cubicBezTo>
                  <a:cubicBezTo>
                    <a:pt x="1179" y="735"/>
                    <a:pt x="1755" y="685"/>
                    <a:pt x="2331" y="610"/>
                  </a:cubicBezTo>
                  <a:cubicBezTo>
                    <a:pt x="2618" y="572"/>
                    <a:pt x="2901" y="552"/>
                    <a:pt x="3179" y="552"/>
                  </a:cubicBezTo>
                  <a:close/>
                  <a:moveTo>
                    <a:pt x="3202" y="0"/>
                  </a:moveTo>
                  <a:cubicBezTo>
                    <a:pt x="2789" y="0"/>
                    <a:pt x="2374" y="38"/>
                    <a:pt x="1956" y="108"/>
                  </a:cubicBezTo>
                  <a:cubicBezTo>
                    <a:pt x="1454" y="209"/>
                    <a:pt x="953" y="359"/>
                    <a:pt x="452" y="559"/>
                  </a:cubicBezTo>
                  <a:cubicBezTo>
                    <a:pt x="51" y="710"/>
                    <a:pt x="1" y="885"/>
                    <a:pt x="151" y="1311"/>
                  </a:cubicBezTo>
                  <a:cubicBezTo>
                    <a:pt x="251" y="1612"/>
                    <a:pt x="377" y="1888"/>
                    <a:pt x="527" y="2264"/>
                  </a:cubicBezTo>
                  <a:cubicBezTo>
                    <a:pt x="803" y="2214"/>
                    <a:pt x="978" y="2138"/>
                    <a:pt x="1179" y="2113"/>
                  </a:cubicBezTo>
                  <a:cubicBezTo>
                    <a:pt x="1830" y="2013"/>
                    <a:pt x="2482" y="1888"/>
                    <a:pt x="3159" y="1863"/>
                  </a:cubicBezTo>
                  <a:cubicBezTo>
                    <a:pt x="3183" y="1862"/>
                    <a:pt x="3207" y="1862"/>
                    <a:pt x="3232" y="1862"/>
                  </a:cubicBezTo>
                  <a:cubicBezTo>
                    <a:pt x="4078" y="1862"/>
                    <a:pt x="4804" y="2283"/>
                    <a:pt x="5364" y="2940"/>
                  </a:cubicBezTo>
                  <a:cubicBezTo>
                    <a:pt x="5665" y="3266"/>
                    <a:pt x="5815" y="3642"/>
                    <a:pt x="5790" y="4093"/>
                  </a:cubicBezTo>
                  <a:cubicBezTo>
                    <a:pt x="5790" y="4996"/>
                    <a:pt x="5414" y="5722"/>
                    <a:pt x="4687" y="6274"/>
                  </a:cubicBezTo>
                  <a:cubicBezTo>
                    <a:pt x="4136" y="6675"/>
                    <a:pt x="3535" y="7076"/>
                    <a:pt x="2958" y="7477"/>
                  </a:cubicBezTo>
                  <a:cubicBezTo>
                    <a:pt x="2357" y="7928"/>
                    <a:pt x="2006" y="8504"/>
                    <a:pt x="1905" y="9256"/>
                  </a:cubicBezTo>
                  <a:cubicBezTo>
                    <a:pt x="1780" y="10234"/>
                    <a:pt x="1680" y="11211"/>
                    <a:pt x="1580" y="12189"/>
                  </a:cubicBezTo>
                  <a:cubicBezTo>
                    <a:pt x="1529" y="12615"/>
                    <a:pt x="1555" y="13041"/>
                    <a:pt x="1555" y="13442"/>
                  </a:cubicBezTo>
                  <a:cubicBezTo>
                    <a:pt x="1531" y="13697"/>
                    <a:pt x="1637" y="13845"/>
                    <a:pt x="1893" y="13845"/>
                  </a:cubicBezTo>
                  <a:cubicBezTo>
                    <a:pt x="1913" y="13845"/>
                    <a:pt x="1934" y="13845"/>
                    <a:pt x="1956" y="13843"/>
                  </a:cubicBezTo>
                  <a:cubicBezTo>
                    <a:pt x="2256" y="13818"/>
                    <a:pt x="2582" y="13818"/>
                    <a:pt x="2908" y="13818"/>
                  </a:cubicBezTo>
                  <a:cubicBezTo>
                    <a:pt x="3334" y="13793"/>
                    <a:pt x="3434" y="13692"/>
                    <a:pt x="3484" y="13291"/>
                  </a:cubicBezTo>
                  <a:cubicBezTo>
                    <a:pt x="3509" y="13116"/>
                    <a:pt x="3484" y="12966"/>
                    <a:pt x="3484" y="12790"/>
                  </a:cubicBezTo>
                  <a:cubicBezTo>
                    <a:pt x="3535" y="11963"/>
                    <a:pt x="3585" y="11111"/>
                    <a:pt x="3610" y="10259"/>
                  </a:cubicBezTo>
                  <a:cubicBezTo>
                    <a:pt x="3635" y="9757"/>
                    <a:pt x="3835" y="9356"/>
                    <a:pt x="4337" y="9106"/>
                  </a:cubicBezTo>
                  <a:cubicBezTo>
                    <a:pt x="4788" y="8880"/>
                    <a:pt x="5189" y="8580"/>
                    <a:pt x="5590" y="8279"/>
                  </a:cubicBezTo>
                  <a:cubicBezTo>
                    <a:pt x="6492" y="7652"/>
                    <a:pt x="7169" y="6850"/>
                    <a:pt x="7620" y="5848"/>
                  </a:cubicBezTo>
                  <a:cubicBezTo>
                    <a:pt x="8622" y="3517"/>
                    <a:pt x="7494" y="1036"/>
                    <a:pt x="5063" y="284"/>
                  </a:cubicBezTo>
                  <a:cubicBezTo>
                    <a:pt x="4445" y="88"/>
                    <a:pt x="3826" y="0"/>
                    <a:pt x="3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4689375" y="2317675"/>
              <a:ext cx="224350" cy="340425"/>
            </a:xfrm>
            <a:custGeom>
              <a:avLst/>
              <a:gdLst/>
              <a:ahLst/>
              <a:cxnLst/>
              <a:rect l="l" t="t" r="r" b="b"/>
              <a:pathLst>
                <a:path w="8974" h="13617" extrusionOk="0">
                  <a:moveTo>
                    <a:pt x="7545" y="553"/>
                  </a:moveTo>
                  <a:cubicBezTo>
                    <a:pt x="7795" y="603"/>
                    <a:pt x="8021" y="628"/>
                    <a:pt x="8296" y="678"/>
                  </a:cubicBezTo>
                  <a:cubicBezTo>
                    <a:pt x="8246" y="904"/>
                    <a:pt x="8246" y="1104"/>
                    <a:pt x="8196" y="1280"/>
                  </a:cubicBezTo>
                  <a:cubicBezTo>
                    <a:pt x="7895" y="2282"/>
                    <a:pt x="7595" y="3285"/>
                    <a:pt x="7294" y="4287"/>
                  </a:cubicBezTo>
                  <a:cubicBezTo>
                    <a:pt x="7068" y="4989"/>
                    <a:pt x="6642" y="5490"/>
                    <a:pt x="5966" y="5766"/>
                  </a:cubicBezTo>
                  <a:cubicBezTo>
                    <a:pt x="5364" y="6042"/>
                    <a:pt x="4738" y="6292"/>
                    <a:pt x="4136" y="6568"/>
                  </a:cubicBezTo>
                  <a:cubicBezTo>
                    <a:pt x="3184" y="7019"/>
                    <a:pt x="2607" y="7771"/>
                    <a:pt x="2357" y="8798"/>
                  </a:cubicBezTo>
                  <a:cubicBezTo>
                    <a:pt x="2231" y="9400"/>
                    <a:pt x="2306" y="9976"/>
                    <a:pt x="2607" y="10503"/>
                  </a:cubicBezTo>
                  <a:cubicBezTo>
                    <a:pt x="3209" y="11530"/>
                    <a:pt x="4086" y="12132"/>
                    <a:pt x="5264" y="12282"/>
                  </a:cubicBezTo>
                  <a:cubicBezTo>
                    <a:pt x="5765" y="12357"/>
                    <a:pt x="6266" y="12332"/>
                    <a:pt x="6768" y="12357"/>
                  </a:cubicBezTo>
                  <a:lnTo>
                    <a:pt x="7294" y="12357"/>
                  </a:lnTo>
                  <a:cubicBezTo>
                    <a:pt x="7344" y="12558"/>
                    <a:pt x="7369" y="12733"/>
                    <a:pt x="7394" y="12959"/>
                  </a:cubicBezTo>
                  <a:cubicBezTo>
                    <a:pt x="7194" y="13009"/>
                    <a:pt x="7043" y="13059"/>
                    <a:pt x="6893" y="13084"/>
                  </a:cubicBezTo>
                  <a:cubicBezTo>
                    <a:pt x="6656" y="13106"/>
                    <a:pt x="6420" y="13117"/>
                    <a:pt x="6186" y="13117"/>
                  </a:cubicBezTo>
                  <a:cubicBezTo>
                    <a:pt x="5061" y="13117"/>
                    <a:pt x="3979" y="12859"/>
                    <a:pt x="2983" y="12257"/>
                  </a:cubicBezTo>
                  <a:cubicBezTo>
                    <a:pt x="1204" y="11179"/>
                    <a:pt x="753" y="8999"/>
                    <a:pt x="1930" y="7295"/>
                  </a:cubicBezTo>
                  <a:cubicBezTo>
                    <a:pt x="2482" y="6468"/>
                    <a:pt x="3234" y="5866"/>
                    <a:pt x="4136" y="5465"/>
                  </a:cubicBezTo>
                  <a:cubicBezTo>
                    <a:pt x="4612" y="5240"/>
                    <a:pt x="5113" y="5014"/>
                    <a:pt x="5640" y="4864"/>
                  </a:cubicBezTo>
                  <a:cubicBezTo>
                    <a:pt x="6141" y="4713"/>
                    <a:pt x="6442" y="4362"/>
                    <a:pt x="6592" y="3936"/>
                  </a:cubicBezTo>
                  <a:cubicBezTo>
                    <a:pt x="6818" y="3385"/>
                    <a:pt x="6968" y="2834"/>
                    <a:pt x="7144" y="2257"/>
                  </a:cubicBezTo>
                  <a:cubicBezTo>
                    <a:pt x="7269" y="1731"/>
                    <a:pt x="7394" y="1179"/>
                    <a:pt x="7545" y="553"/>
                  </a:cubicBezTo>
                  <a:close/>
                  <a:moveTo>
                    <a:pt x="7403" y="1"/>
                  </a:moveTo>
                  <a:cubicBezTo>
                    <a:pt x="7163" y="1"/>
                    <a:pt x="7066" y="115"/>
                    <a:pt x="6968" y="427"/>
                  </a:cubicBezTo>
                  <a:cubicBezTo>
                    <a:pt x="6918" y="578"/>
                    <a:pt x="6918" y="703"/>
                    <a:pt x="6893" y="854"/>
                  </a:cubicBezTo>
                  <a:cubicBezTo>
                    <a:pt x="6642" y="1731"/>
                    <a:pt x="6417" y="2633"/>
                    <a:pt x="6191" y="3535"/>
                  </a:cubicBezTo>
                  <a:cubicBezTo>
                    <a:pt x="6091" y="3936"/>
                    <a:pt x="5840" y="4187"/>
                    <a:pt x="5439" y="4312"/>
                  </a:cubicBezTo>
                  <a:cubicBezTo>
                    <a:pt x="4913" y="4488"/>
                    <a:pt x="4412" y="4688"/>
                    <a:pt x="3910" y="4914"/>
                  </a:cubicBezTo>
                  <a:cubicBezTo>
                    <a:pt x="2958" y="5365"/>
                    <a:pt x="2156" y="5991"/>
                    <a:pt x="1529" y="6818"/>
                  </a:cubicBezTo>
                  <a:cubicBezTo>
                    <a:pt x="1" y="8949"/>
                    <a:pt x="627" y="11681"/>
                    <a:pt x="2958" y="12909"/>
                  </a:cubicBezTo>
                  <a:cubicBezTo>
                    <a:pt x="3735" y="13310"/>
                    <a:pt x="4562" y="13560"/>
                    <a:pt x="5439" y="13611"/>
                  </a:cubicBezTo>
                  <a:cubicBezTo>
                    <a:pt x="5555" y="13615"/>
                    <a:pt x="5671" y="13617"/>
                    <a:pt x="5788" y="13617"/>
                  </a:cubicBezTo>
                  <a:cubicBezTo>
                    <a:pt x="6348" y="13617"/>
                    <a:pt x="6909" y="13568"/>
                    <a:pt x="7469" y="13485"/>
                  </a:cubicBezTo>
                  <a:cubicBezTo>
                    <a:pt x="7920" y="13435"/>
                    <a:pt x="7996" y="13260"/>
                    <a:pt x="7920" y="12808"/>
                  </a:cubicBezTo>
                  <a:cubicBezTo>
                    <a:pt x="7870" y="12508"/>
                    <a:pt x="7795" y="12182"/>
                    <a:pt x="7720" y="11806"/>
                  </a:cubicBezTo>
                  <a:cubicBezTo>
                    <a:pt x="7269" y="11806"/>
                    <a:pt x="6851" y="11817"/>
                    <a:pt x="6445" y="11817"/>
                  </a:cubicBezTo>
                  <a:cubicBezTo>
                    <a:pt x="6241" y="11817"/>
                    <a:pt x="6041" y="11814"/>
                    <a:pt x="5840" y="11806"/>
                  </a:cubicBezTo>
                  <a:cubicBezTo>
                    <a:pt x="5063" y="11781"/>
                    <a:pt x="4362" y="11555"/>
                    <a:pt x="3785" y="11029"/>
                  </a:cubicBezTo>
                  <a:cubicBezTo>
                    <a:pt x="2507" y="9926"/>
                    <a:pt x="2607" y="8247"/>
                    <a:pt x="4011" y="7295"/>
                  </a:cubicBezTo>
                  <a:cubicBezTo>
                    <a:pt x="4236" y="7144"/>
                    <a:pt x="4487" y="7044"/>
                    <a:pt x="4712" y="6944"/>
                  </a:cubicBezTo>
                  <a:cubicBezTo>
                    <a:pt x="5139" y="6743"/>
                    <a:pt x="5565" y="6568"/>
                    <a:pt x="5991" y="6392"/>
                  </a:cubicBezTo>
                  <a:cubicBezTo>
                    <a:pt x="6993" y="6016"/>
                    <a:pt x="7595" y="5290"/>
                    <a:pt x="7895" y="4287"/>
                  </a:cubicBezTo>
                  <a:cubicBezTo>
                    <a:pt x="8121" y="3485"/>
                    <a:pt x="8397" y="2708"/>
                    <a:pt x="8622" y="1906"/>
                  </a:cubicBezTo>
                  <a:cubicBezTo>
                    <a:pt x="8748" y="1505"/>
                    <a:pt x="8848" y="1104"/>
                    <a:pt x="8923" y="678"/>
                  </a:cubicBezTo>
                  <a:cubicBezTo>
                    <a:pt x="8973" y="302"/>
                    <a:pt x="8923" y="252"/>
                    <a:pt x="8522" y="177"/>
                  </a:cubicBezTo>
                  <a:cubicBezTo>
                    <a:pt x="8221" y="127"/>
                    <a:pt x="7920" y="77"/>
                    <a:pt x="7645" y="26"/>
                  </a:cubicBezTo>
                  <a:cubicBezTo>
                    <a:pt x="7550" y="10"/>
                    <a:pt x="7471" y="1"/>
                    <a:pt x="7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4866700" y="2216825"/>
              <a:ext cx="73950" cy="72100"/>
            </a:xfrm>
            <a:custGeom>
              <a:avLst/>
              <a:gdLst/>
              <a:ahLst/>
              <a:cxnLst/>
              <a:rect l="l" t="t" r="r" b="b"/>
              <a:pathLst>
                <a:path w="2958" h="2884" extrusionOk="0">
                  <a:moveTo>
                    <a:pt x="1529" y="577"/>
                  </a:moveTo>
                  <a:cubicBezTo>
                    <a:pt x="2005" y="602"/>
                    <a:pt x="2381" y="953"/>
                    <a:pt x="2356" y="1429"/>
                  </a:cubicBezTo>
                  <a:cubicBezTo>
                    <a:pt x="2356" y="1905"/>
                    <a:pt x="1930" y="2306"/>
                    <a:pt x="1454" y="2306"/>
                  </a:cubicBezTo>
                  <a:cubicBezTo>
                    <a:pt x="978" y="2306"/>
                    <a:pt x="602" y="1930"/>
                    <a:pt x="577" y="1479"/>
                  </a:cubicBezTo>
                  <a:cubicBezTo>
                    <a:pt x="577" y="1003"/>
                    <a:pt x="1003" y="577"/>
                    <a:pt x="1529" y="577"/>
                  </a:cubicBezTo>
                  <a:close/>
                  <a:moveTo>
                    <a:pt x="1454" y="0"/>
                  </a:moveTo>
                  <a:cubicBezTo>
                    <a:pt x="652" y="25"/>
                    <a:pt x="25" y="677"/>
                    <a:pt x="25" y="1479"/>
                  </a:cubicBezTo>
                  <a:cubicBezTo>
                    <a:pt x="0" y="2256"/>
                    <a:pt x="627" y="2883"/>
                    <a:pt x="1429" y="2883"/>
                  </a:cubicBezTo>
                  <a:cubicBezTo>
                    <a:pt x="1444" y="2883"/>
                    <a:pt x="1459" y="2883"/>
                    <a:pt x="1473" y="2883"/>
                  </a:cubicBezTo>
                  <a:cubicBezTo>
                    <a:pt x="2281" y="2883"/>
                    <a:pt x="2958" y="2216"/>
                    <a:pt x="2958" y="1429"/>
                  </a:cubicBezTo>
                  <a:cubicBezTo>
                    <a:pt x="2933" y="602"/>
                    <a:pt x="2281" y="0"/>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5812825" y="2582100"/>
              <a:ext cx="73950" cy="71475"/>
            </a:xfrm>
            <a:custGeom>
              <a:avLst/>
              <a:gdLst/>
              <a:ahLst/>
              <a:cxnLst/>
              <a:rect l="l" t="t" r="r" b="b"/>
              <a:pathLst>
                <a:path w="2958" h="2859" extrusionOk="0">
                  <a:moveTo>
                    <a:pt x="1514" y="551"/>
                  </a:moveTo>
                  <a:cubicBezTo>
                    <a:pt x="1527" y="551"/>
                    <a:pt x="1541" y="552"/>
                    <a:pt x="1554" y="552"/>
                  </a:cubicBezTo>
                  <a:cubicBezTo>
                    <a:pt x="2005" y="577"/>
                    <a:pt x="2381" y="953"/>
                    <a:pt x="2356" y="1429"/>
                  </a:cubicBezTo>
                  <a:cubicBezTo>
                    <a:pt x="2332" y="1892"/>
                    <a:pt x="1929" y="2308"/>
                    <a:pt x="1446" y="2308"/>
                  </a:cubicBezTo>
                  <a:cubicBezTo>
                    <a:pt x="1432" y="2308"/>
                    <a:pt x="1418" y="2307"/>
                    <a:pt x="1404" y="2307"/>
                  </a:cubicBezTo>
                  <a:cubicBezTo>
                    <a:pt x="953" y="2282"/>
                    <a:pt x="577" y="1881"/>
                    <a:pt x="577" y="1429"/>
                  </a:cubicBezTo>
                  <a:cubicBezTo>
                    <a:pt x="601" y="967"/>
                    <a:pt x="1051" y="551"/>
                    <a:pt x="1514" y="551"/>
                  </a:cubicBezTo>
                  <a:close/>
                  <a:moveTo>
                    <a:pt x="1552" y="0"/>
                  </a:moveTo>
                  <a:cubicBezTo>
                    <a:pt x="1536" y="0"/>
                    <a:pt x="1520" y="0"/>
                    <a:pt x="1504" y="1"/>
                  </a:cubicBezTo>
                  <a:cubicBezTo>
                    <a:pt x="652" y="1"/>
                    <a:pt x="0" y="653"/>
                    <a:pt x="25" y="1480"/>
                  </a:cubicBezTo>
                  <a:cubicBezTo>
                    <a:pt x="25" y="2265"/>
                    <a:pt x="627" y="2859"/>
                    <a:pt x="1406" y="2859"/>
                  </a:cubicBezTo>
                  <a:cubicBezTo>
                    <a:pt x="1422" y="2859"/>
                    <a:pt x="1438" y="2859"/>
                    <a:pt x="1454" y="2858"/>
                  </a:cubicBezTo>
                  <a:cubicBezTo>
                    <a:pt x="2281" y="2858"/>
                    <a:pt x="2958" y="2181"/>
                    <a:pt x="2933" y="1354"/>
                  </a:cubicBezTo>
                  <a:cubicBezTo>
                    <a:pt x="2933" y="593"/>
                    <a:pt x="2331" y="0"/>
                    <a:pt x="1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5279600" y="2450525"/>
              <a:ext cx="132875" cy="75050"/>
            </a:xfrm>
            <a:custGeom>
              <a:avLst/>
              <a:gdLst/>
              <a:ahLst/>
              <a:cxnLst/>
              <a:rect l="l" t="t" r="r" b="b"/>
              <a:pathLst>
                <a:path w="5315" h="3002" extrusionOk="0">
                  <a:moveTo>
                    <a:pt x="1992" y="0"/>
                  </a:moveTo>
                  <a:cubicBezTo>
                    <a:pt x="1972" y="0"/>
                    <a:pt x="1951" y="0"/>
                    <a:pt x="1931" y="1"/>
                  </a:cubicBezTo>
                  <a:cubicBezTo>
                    <a:pt x="1580" y="1"/>
                    <a:pt x="1003" y="176"/>
                    <a:pt x="502" y="527"/>
                  </a:cubicBezTo>
                  <a:cubicBezTo>
                    <a:pt x="302" y="652"/>
                    <a:pt x="1" y="778"/>
                    <a:pt x="201" y="1078"/>
                  </a:cubicBezTo>
                  <a:cubicBezTo>
                    <a:pt x="268" y="1179"/>
                    <a:pt x="338" y="1215"/>
                    <a:pt x="407" y="1215"/>
                  </a:cubicBezTo>
                  <a:cubicBezTo>
                    <a:pt x="547" y="1215"/>
                    <a:pt x="686" y="1070"/>
                    <a:pt x="803" y="1003"/>
                  </a:cubicBezTo>
                  <a:cubicBezTo>
                    <a:pt x="1283" y="714"/>
                    <a:pt x="1779" y="577"/>
                    <a:pt x="2250" y="577"/>
                  </a:cubicBezTo>
                  <a:cubicBezTo>
                    <a:pt x="3328" y="577"/>
                    <a:pt x="4273" y="1294"/>
                    <a:pt x="4587" y="2532"/>
                  </a:cubicBezTo>
                  <a:cubicBezTo>
                    <a:pt x="4631" y="2729"/>
                    <a:pt x="4637" y="3002"/>
                    <a:pt x="4870" y="3002"/>
                  </a:cubicBezTo>
                  <a:cubicBezTo>
                    <a:pt x="4904" y="3002"/>
                    <a:pt x="4943" y="2996"/>
                    <a:pt x="4988" y="2983"/>
                  </a:cubicBezTo>
                  <a:cubicBezTo>
                    <a:pt x="5314" y="2908"/>
                    <a:pt x="5189" y="2582"/>
                    <a:pt x="5139" y="2357"/>
                  </a:cubicBezTo>
                  <a:cubicBezTo>
                    <a:pt x="4866" y="995"/>
                    <a:pt x="3640" y="0"/>
                    <a:pt x="1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5215075" y="2371575"/>
              <a:ext cx="33225" cy="36375"/>
            </a:xfrm>
            <a:custGeom>
              <a:avLst/>
              <a:gdLst/>
              <a:ahLst/>
              <a:cxnLst/>
              <a:rect l="l" t="t" r="r" b="b"/>
              <a:pathLst>
                <a:path w="1329" h="1455" extrusionOk="0">
                  <a:moveTo>
                    <a:pt x="652" y="1"/>
                  </a:moveTo>
                  <a:cubicBezTo>
                    <a:pt x="276" y="1"/>
                    <a:pt x="0" y="352"/>
                    <a:pt x="0" y="803"/>
                  </a:cubicBezTo>
                  <a:cubicBezTo>
                    <a:pt x="0" y="1204"/>
                    <a:pt x="251" y="1454"/>
                    <a:pt x="627" y="1454"/>
                  </a:cubicBezTo>
                  <a:cubicBezTo>
                    <a:pt x="1003" y="1429"/>
                    <a:pt x="1329" y="1104"/>
                    <a:pt x="1329" y="703"/>
                  </a:cubicBezTo>
                  <a:cubicBezTo>
                    <a:pt x="1329" y="35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5453800" y="2349650"/>
              <a:ext cx="31350" cy="34500"/>
            </a:xfrm>
            <a:custGeom>
              <a:avLst/>
              <a:gdLst/>
              <a:ahLst/>
              <a:cxnLst/>
              <a:rect l="l" t="t" r="r" b="b"/>
              <a:pathLst>
                <a:path w="1254" h="1380" extrusionOk="0">
                  <a:moveTo>
                    <a:pt x="627" y="1"/>
                  </a:moveTo>
                  <a:cubicBezTo>
                    <a:pt x="251" y="1"/>
                    <a:pt x="0" y="351"/>
                    <a:pt x="25" y="803"/>
                  </a:cubicBezTo>
                  <a:cubicBezTo>
                    <a:pt x="25" y="1204"/>
                    <a:pt x="226" y="1379"/>
                    <a:pt x="627" y="1379"/>
                  </a:cubicBezTo>
                  <a:cubicBezTo>
                    <a:pt x="1003" y="1379"/>
                    <a:pt x="1253" y="1078"/>
                    <a:pt x="1253" y="677"/>
                  </a:cubicBezTo>
                  <a:cubicBezTo>
                    <a:pt x="1253" y="276"/>
                    <a:pt x="978"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extBox 51">
            <a:extLst>
              <a:ext uri="{FF2B5EF4-FFF2-40B4-BE49-F238E27FC236}">
                <a16:creationId xmlns:a16="http://schemas.microsoft.com/office/drawing/2014/main" id="{B3F54961-5BB3-4080-9828-E17B83D7DFD9}"/>
              </a:ext>
            </a:extLst>
          </p:cNvPr>
          <p:cNvSpPr txBox="1"/>
          <p:nvPr/>
        </p:nvSpPr>
        <p:spPr>
          <a:xfrm>
            <a:off x="816263" y="2151323"/>
            <a:ext cx="5998563" cy="584775"/>
          </a:xfrm>
          <a:prstGeom prst="rect">
            <a:avLst/>
          </a:prstGeom>
          <a:noFill/>
        </p:spPr>
        <p:txBody>
          <a:bodyPr wrap="square">
            <a:spAutoFit/>
          </a:bodyPr>
          <a:lstStyle/>
          <a:p>
            <a:r>
              <a:rPr lang="ru-RU" sz="1600" b="0" i="0" dirty="0">
                <a:solidFill>
                  <a:srgbClr val="0F0F0F"/>
                </a:solidFill>
                <a:effectLst/>
                <a:latin typeface="Times New Roman" panose="02020603050405020304" pitchFamily="18" charset="0"/>
                <a:cs typeface="Times New Roman" panose="02020603050405020304" pitchFamily="18" charset="0"/>
              </a:rPr>
              <a:t>Не </a:t>
            </a:r>
            <a:r>
              <a:rPr lang="ru-RU" sz="1600" b="0" i="0" dirty="0" err="1">
                <a:solidFill>
                  <a:srgbClr val="0F0F0F"/>
                </a:solidFill>
                <a:effectLst/>
                <a:latin typeface="Times New Roman" panose="02020603050405020304" pitchFamily="18" charset="0"/>
                <a:cs typeface="Times New Roman" panose="02020603050405020304" pitchFamily="18" charset="0"/>
              </a:rPr>
              <a:t>всі</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учасники</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можуть</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мати</a:t>
            </a:r>
            <a:r>
              <a:rPr lang="ru-RU" sz="1600" b="0" i="0" dirty="0">
                <a:solidFill>
                  <a:srgbClr val="0F0F0F"/>
                </a:solidFill>
                <a:effectLst/>
                <a:latin typeface="Times New Roman" panose="02020603050405020304" pitchFamily="18" charset="0"/>
                <a:cs typeface="Times New Roman" panose="02020603050405020304" pitchFamily="18" charset="0"/>
              </a:rPr>
              <a:t> доступ до </a:t>
            </a:r>
            <a:r>
              <a:rPr lang="ru-RU" sz="1600" b="0" i="0" dirty="0" err="1">
                <a:solidFill>
                  <a:srgbClr val="0F0F0F"/>
                </a:solidFill>
                <a:effectLst/>
                <a:latin typeface="Times New Roman" panose="02020603050405020304" pitchFamily="18" charset="0"/>
                <a:cs typeface="Times New Roman" panose="02020603050405020304" pitchFamily="18" charset="0"/>
              </a:rPr>
              <a:t>необхідних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технічних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засобів</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що</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може</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обмежити</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ефективність</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використання</a:t>
            </a:r>
            <a:r>
              <a:rPr lang="ru-RU" sz="1600" b="0" i="0" dirty="0">
                <a:solidFill>
                  <a:srgbClr val="0F0F0F"/>
                </a:solidFill>
                <a:effectLst/>
                <a:latin typeface="Times New Roman" panose="02020603050405020304" pitchFamily="18" charset="0"/>
                <a:cs typeface="Times New Roman" panose="02020603050405020304" pitchFamily="18" charset="0"/>
              </a:rPr>
              <a:t> ІКТ.</a:t>
            </a:r>
            <a:endParaRPr lang="uk-UA" sz="1600" dirty="0">
              <a:latin typeface="Times New Roman" panose="02020603050405020304" pitchFamily="18" charset="0"/>
              <a:cs typeface="Times New Roman" panose="02020603050405020304" pitchFamily="18" charset="0"/>
            </a:endParaRPr>
          </a:p>
        </p:txBody>
      </p:sp>
      <p:sp>
        <p:nvSpPr>
          <p:cNvPr id="54" name="Google Shape;2098;p44">
            <a:extLst>
              <a:ext uri="{FF2B5EF4-FFF2-40B4-BE49-F238E27FC236}">
                <a16:creationId xmlns:a16="http://schemas.microsoft.com/office/drawing/2014/main" id="{D605601C-049A-4CFF-9CFE-C2E8E7D9C3F3}"/>
              </a:ext>
            </a:extLst>
          </p:cNvPr>
          <p:cNvSpPr txBox="1">
            <a:spLocks/>
          </p:cNvSpPr>
          <p:nvPr/>
        </p:nvSpPr>
        <p:spPr>
          <a:xfrm flipH="1">
            <a:off x="1533395" y="3039171"/>
            <a:ext cx="4819800" cy="41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000"/>
              <a:buFont typeface="Nunito Medium"/>
              <a:buNone/>
              <a:defRPr sz="2200" b="0" i="0" u="none" strike="noStrike" cap="none">
                <a:solidFill>
                  <a:schemeClr val="dk1"/>
                </a:solidFill>
                <a:latin typeface="Jua"/>
                <a:ea typeface="Jua"/>
                <a:cs typeface="Jua"/>
                <a:sym typeface="Jua"/>
              </a:defRPr>
            </a:lvl1pPr>
            <a:lvl2pPr marL="914400" marR="0" lvl="1"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2pPr>
            <a:lvl3pPr marL="1371600" marR="0" lvl="2"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3pPr>
            <a:lvl4pPr marL="1828800" marR="0" lvl="3"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4pPr>
            <a:lvl5pPr marL="2286000" marR="0" lvl="4"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5pPr>
            <a:lvl6pPr marL="2743200" marR="0" lvl="5"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6pPr>
            <a:lvl7pPr marL="3200400" marR="0" lvl="6"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7pPr>
            <a:lvl8pPr marL="3657600" marR="0" lvl="7"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8pPr>
            <a:lvl9pPr marL="4114800" marR="0" lvl="8"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9pPr>
          </a:lstStyle>
          <a:p>
            <a:pPr marL="0" indent="0"/>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Конфіденційність та безпека даних:</a:t>
            </a:r>
            <a:endParaRPr lang="uk-UA"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BF87ACE3-F447-49DE-9CC4-8CA44A6659F7}"/>
              </a:ext>
            </a:extLst>
          </p:cNvPr>
          <p:cNvSpPr txBox="1"/>
          <p:nvPr/>
        </p:nvSpPr>
        <p:spPr>
          <a:xfrm>
            <a:off x="837708" y="3750381"/>
            <a:ext cx="5998563" cy="830997"/>
          </a:xfrm>
          <a:prstGeom prst="rect">
            <a:avLst/>
          </a:prstGeom>
          <a:noFill/>
        </p:spPr>
        <p:txBody>
          <a:bodyPr wrap="square">
            <a:spAutoFit/>
          </a:bodyPr>
          <a:lstStyle/>
          <a:p>
            <a:r>
              <a:rPr lang="ru-RU" sz="1600" b="0" i="0" dirty="0" err="1">
                <a:solidFill>
                  <a:srgbClr val="0F0F0F"/>
                </a:solidFill>
                <a:effectLst/>
                <a:latin typeface="Times New Roman" panose="02020603050405020304" pitchFamily="18" charset="0"/>
                <a:cs typeface="Times New Roman" panose="02020603050405020304" pitchFamily="18" charset="0"/>
              </a:rPr>
              <a:t>Збереження</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конфіденційності</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особистих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даних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може</a:t>
            </a:r>
            <a:r>
              <a:rPr lang="ru-RU" sz="1600" b="0" i="0" dirty="0">
                <a:solidFill>
                  <a:srgbClr val="0F0F0F"/>
                </a:solidFill>
                <a:effectLst/>
                <a:latin typeface="Times New Roman" panose="02020603050405020304" pitchFamily="18" charset="0"/>
                <a:cs typeface="Times New Roman" panose="02020603050405020304" pitchFamily="18" charset="0"/>
              </a:rPr>
              <a:t> стати проблемою при </a:t>
            </a:r>
            <a:r>
              <a:rPr lang="ru-RU" sz="1600" b="0" i="0" dirty="0" err="1">
                <a:solidFill>
                  <a:srgbClr val="0F0F0F"/>
                </a:solidFill>
                <a:effectLst/>
                <a:latin typeface="Times New Roman" panose="02020603050405020304" pitchFamily="18" charset="0"/>
                <a:cs typeface="Times New Roman" panose="02020603050405020304" pitchFamily="18" charset="0"/>
              </a:rPr>
              <a:t>використанні</a:t>
            </a:r>
            <a:r>
              <a:rPr lang="ru-RU" sz="1600" b="0" i="0" dirty="0">
                <a:solidFill>
                  <a:srgbClr val="0F0F0F"/>
                </a:solidFill>
                <a:effectLst/>
                <a:latin typeface="Times New Roman" panose="02020603050405020304" pitchFamily="18" charset="0"/>
                <a:cs typeface="Times New Roman" panose="02020603050405020304" pitchFamily="18" charset="0"/>
              </a:rPr>
              <a:t> онлайн-платформ та </a:t>
            </a:r>
            <a:r>
              <a:rPr lang="ru-RU" sz="1600" b="0" i="0" dirty="0" err="1">
                <a:solidFill>
                  <a:srgbClr val="0F0F0F"/>
                </a:solidFill>
                <a:effectLst/>
                <a:latin typeface="Times New Roman" panose="02020603050405020304" pitchFamily="18" charset="0"/>
                <a:cs typeface="Times New Roman" panose="02020603050405020304" pitchFamily="18" charset="0"/>
              </a:rPr>
              <a:t>інших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засобів</a:t>
            </a:r>
            <a:r>
              <a:rPr lang="ru-RU" sz="1600" b="0" i="0" dirty="0">
                <a:solidFill>
                  <a:srgbClr val="0F0F0F"/>
                </a:solidFill>
                <a:effectLst/>
                <a:latin typeface="Times New Roman" panose="02020603050405020304" pitchFamily="18" charset="0"/>
                <a:cs typeface="Times New Roman" panose="02020603050405020304" pitchFamily="18" charset="0"/>
              </a:rPr>
              <a:t> ІКТ.</a:t>
            </a:r>
            <a:endParaRPr lang="uk-UA" sz="1600" dirty="0">
              <a:latin typeface="Times New Roman" panose="02020603050405020304" pitchFamily="18" charset="0"/>
              <a:cs typeface="Times New Roman" panose="02020603050405020304" pitchFamily="18" charset="0"/>
            </a:endParaRPr>
          </a:p>
        </p:txBody>
      </p:sp>
      <p:sp>
        <p:nvSpPr>
          <p:cNvPr id="20" name="Google Shape;2092;p44">
            <a:extLst>
              <a:ext uri="{FF2B5EF4-FFF2-40B4-BE49-F238E27FC236}">
                <a16:creationId xmlns:a16="http://schemas.microsoft.com/office/drawing/2014/main" id="{11E26B1D-9EA8-4116-A599-668FEB7A2C38}"/>
              </a:ext>
            </a:extLst>
          </p:cNvPr>
          <p:cNvSpPr/>
          <p:nvPr/>
        </p:nvSpPr>
        <p:spPr>
          <a:xfrm flipH="1">
            <a:off x="837708" y="3051977"/>
            <a:ext cx="527341" cy="5370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92"/>
                                        </p:tgtEl>
                                        <p:attrNameLst>
                                          <p:attrName>style.visibility</p:attrName>
                                        </p:attrNameLst>
                                      </p:cBhvr>
                                      <p:to>
                                        <p:strVal val="visible"/>
                                      </p:to>
                                    </p:set>
                                    <p:anim calcmode="lin" valueType="num">
                                      <p:cBhvr additive="base">
                                        <p:cTn id="7" dur="500" fill="hold"/>
                                        <p:tgtEl>
                                          <p:spTgt spid="2092"/>
                                        </p:tgtEl>
                                        <p:attrNameLst>
                                          <p:attrName>ppt_x</p:attrName>
                                        </p:attrNameLst>
                                      </p:cBhvr>
                                      <p:tavLst>
                                        <p:tav tm="0">
                                          <p:val>
                                            <p:strVal val="0-#ppt_w/2"/>
                                          </p:val>
                                        </p:tav>
                                        <p:tav tm="100000">
                                          <p:val>
                                            <p:strVal val="#ppt_x"/>
                                          </p:val>
                                        </p:tav>
                                      </p:tavLst>
                                    </p:anim>
                                    <p:anim calcmode="lin" valueType="num">
                                      <p:cBhvr additive="base">
                                        <p:cTn id="8" dur="500" fill="hold"/>
                                        <p:tgtEl>
                                          <p:spTgt spid="20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98">
                                            <p:txEl>
                                              <p:pRg st="0" end="0"/>
                                            </p:txEl>
                                          </p:spTgt>
                                        </p:tgtEl>
                                        <p:attrNameLst>
                                          <p:attrName>style.visibility</p:attrName>
                                        </p:attrNameLst>
                                      </p:cBhvr>
                                      <p:to>
                                        <p:strVal val="visible"/>
                                      </p:to>
                                    </p:set>
                                    <p:anim calcmode="lin" valueType="num">
                                      <p:cBhvr additive="base">
                                        <p:cTn id="11" dur="500" fill="hold"/>
                                        <p:tgtEl>
                                          <p:spTgt spid="209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9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0-#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2" grpId="0" animBg="1"/>
      <p:bldP spid="2098" grpId="0" build="p"/>
      <p:bldP spid="52" grpId="0"/>
      <p:bldP spid="54" grpId="0"/>
      <p:bldP spid="55"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8"/>
        <p:cNvGrpSpPr/>
        <p:nvPr/>
      </p:nvGrpSpPr>
      <p:grpSpPr>
        <a:xfrm>
          <a:off x="0" y="0"/>
          <a:ext cx="0" cy="0"/>
          <a:chOff x="0" y="0"/>
          <a:chExt cx="0" cy="0"/>
        </a:xfrm>
      </p:grpSpPr>
      <p:sp>
        <p:nvSpPr>
          <p:cNvPr id="2869" name="Google Shape;2869;p62"/>
          <p:cNvSpPr txBox="1">
            <a:spLocks noGrp="1"/>
          </p:cNvSpPr>
          <p:nvPr>
            <p:ph type="ctrTitle"/>
          </p:nvPr>
        </p:nvSpPr>
        <p:spPr>
          <a:xfrm>
            <a:off x="713250" y="446075"/>
            <a:ext cx="7717500" cy="5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chemeClr val="bg1">
                    <a:lumMod val="10000"/>
                  </a:schemeClr>
                </a:solidFill>
                <a:latin typeface="Times New Roman" panose="02020603050405020304" pitchFamily="18" charset="0"/>
                <a:cs typeface="Times New Roman" panose="02020603050405020304" pitchFamily="18" charset="0"/>
              </a:rPr>
              <a:t>Проблеми при використанні ІКТ</a:t>
            </a:r>
            <a:endParaRPr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870" name="Google Shape;2870;p62"/>
          <p:cNvSpPr txBox="1">
            <a:spLocks noGrp="1"/>
          </p:cNvSpPr>
          <p:nvPr>
            <p:ph type="subTitle" idx="1"/>
          </p:nvPr>
        </p:nvSpPr>
        <p:spPr>
          <a:xfrm flipH="1">
            <a:off x="1000522" y="2064100"/>
            <a:ext cx="6991476" cy="77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Соціальні</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педагоги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можуть</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стикатися</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з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труднощами</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у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вивченні</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та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впровадженні</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нових</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технологій</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без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відповідної</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підготовки</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a:t>
            </a:r>
            <a:endParaRPr sz="1600" dirty="0">
              <a:solidFill>
                <a:schemeClr val="bg1">
                  <a:lumMod val="10000"/>
                </a:schemeClr>
              </a:solidFill>
              <a:latin typeface="Times New Roman" panose="02020603050405020304" pitchFamily="18" charset="0"/>
              <a:cs typeface="Times New Roman" panose="02020603050405020304" pitchFamily="18" charset="0"/>
            </a:endParaRPr>
          </a:p>
        </p:txBody>
      </p:sp>
      <p:grpSp>
        <p:nvGrpSpPr>
          <p:cNvPr id="2878" name="Google Shape;2878;p62"/>
          <p:cNvGrpSpPr/>
          <p:nvPr/>
        </p:nvGrpSpPr>
        <p:grpSpPr>
          <a:xfrm>
            <a:off x="8167932" y="1449335"/>
            <a:ext cx="531539" cy="3091388"/>
            <a:chOff x="8167932" y="1504647"/>
            <a:chExt cx="531539" cy="3091388"/>
          </a:xfrm>
        </p:grpSpPr>
        <p:grpSp>
          <p:nvGrpSpPr>
            <p:cNvPr id="2879" name="Google Shape;2879;p62"/>
            <p:cNvGrpSpPr/>
            <p:nvPr/>
          </p:nvGrpSpPr>
          <p:grpSpPr>
            <a:xfrm flipH="1">
              <a:off x="8167932" y="1504647"/>
              <a:ext cx="531539" cy="155710"/>
              <a:chOff x="1780525" y="2859350"/>
              <a:chExt cx="387250" cy="113450"/>
            </a:xfrm>
          </p:grpSpPr>
          <p:sp>
            <p:nvSpPr>
              <p:cNvPr id="2880" name="Google Shape;2880;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3" name="Google Shape;2883;p62"/>
            <p:cNvGrpSpPr/>
            <p:nvPr/>
          </p:nvGrpSpPr>
          <p:grpSpPr>
            <a:xfrm flipH="1">
              <a:off x="8167932" y="1798215"/>
              <a:ext cx="531539" cy="155710"/>
              <a:chOff x="1780525" y="2859350"/>
              <a:chExt cx="387250" cy="113450"/>
            </a:xfrm>
          </p:grpSpPr>
          <p:sp>
            <p:nvSpPr>
              <p:cNvPr id="2884" name="Google Shape;2884;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7" name="Google Shape;2887;p62"/>
            <p:cNvGrpSpPr/>
            <p:nvPr/>
          </p:nvGrpSpPr>
          <p:grpSpPr>
            <a:xfrm flipH="1">
              <a:off x="8167932" y="2091783"/>
              <a:ext cx="531539" cy="155710"/>
              <a:chOff x="1780525" y="2859350"/>
              <a:chExt cx="387250" cy="113450"/>
            </a:xfrm>
          </p:grpSpPr>
          <p:sp>
            <p:nvSpPr>
              <p:cNvPr id="2888" name="Google Shape;2888;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1" name="Google Shape;2891;p62"/>
            <p:cNvGrpSpPr/>
            <p:nvPr/>
          </p:nvGrpSpPr>
          <p:grpSpPr>
            <a:xfrm flipH="1">
              <a:off x="8167932" y="2385351"/>
              <a:ext cx="531539" cy="155710"/>
              <a:chOff x="1780525" y="2859350"/>
              <a:chExt cx="387250" cy="113450"/>
            </a:xfrm>
          </p:grpSpPr>
          <p:sp>
            <p:nvSpPr>
              <p:cNvPr id="2892" name="Google Shape;2892;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62"/>
            <p:cNvGrpSpPr/>
            <p:nvPr/>
          </p:nvGrpSpPr>
          <p:grpSpPr>
            <a:xfrm flipH="1">
              <a:off x="8167932" y="2678918"/>
              <a:ext cx="531539" cy="155710"/>
              <a:chOff x="1780525" y="2859350"/>
              <a:chExt cx="387250" cy="113450"/>
            </a:xfrm>
          </p:grpSpPr>
          <p:sp>
            <p:nvSpPr>
              <p:cNvPr id="2896" name="Google Shape;2896;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9" name="Google Shape;2899;p62"/>
            <p:cNvGrpSpPr/>
            <p:nvPr/>
          </p:nvGrpSpPr>
          <p:grpSpPr>
            <a:xfrm flipH="1">
              <a:off x="8167932" y="2972486"/>
              <a:ext cx="531539" cy="155710"/>
              <a:chOff x="1780525" y="2859350"/>
              <a:chExt cx="387250" cy="113450"/>
            </a:xfrm>
          </p:grpSpPr>
          <p:sp>
            <p:nvSpPr>
              <p:cNvPr id="2900" name="Google Shape;2900;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62"/>
            <p:cNvGrpSpPr/>
            <p:nvPr/>
          </p:nvGrpSpPr>
          <p:grpSpPr>
            <a:xfrm flipH="1">
              <a:off x="8167932" y="3266054"/>
              <a:ext cx="531539" cy="155710"/>
              <a:chOff x="1780525" y="2859350"/>
              <a:chExt cx="387250" cy="113450"/>
            </a:xfrm>
          </p:grpSpPr>
          <p:sp>
            <p:nvSpPr>
              <p:cNvPr id="2904" name="Google Shape;2904;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7" name="Google Shape;2907;p62"/>
            <p:cNvGrpSpPr/>
            <p:nvPr/>
          </p:nvGrpSpPr>
          <p:grpSpPr>
            <a:xfrm flipH="1">
              <a:off x="8167932" y="3559622"/>
              <a:ext cx="531539" cy="155710"/>
              <a:chOff x="1780525" y="2859350"/>
              <a:chExt cx="387250" cy="113450"/>
            </a:xfrm>
          </p:grpSpPr>
          <p:sp>
            <p:nvSpPr>
              <p:cNvPr id="2908" name="Google Shape;2908;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1" name="Google Shape;2911;p62"/>
            <p:cNvGrpSpPr/>
            <p:nvPr/>
          </p:nvGrpSpPr>
          <p:grpSpPr>
            <a:xfrm flipH="1">
              <a:off x="8167932" y="3853189"/>
              <a:ext cx="531539" cy="155710"/>
              <a:chOff x="1780525" y="2859350"/>
              <a:chExt cx="387250" cy="113450"/>
            </a:xfrm>
          </p:grpSpPr>
          <p:sp>
            <p:nvSpPr>
              <p:cNvPr id="2912" name="Google Shape;2912;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5" name="Google Shape;2915;p62"/>
            <p:cNvGrpSpPr/>
            <p:nvPr/>
          </p:nvGrpSpPr>
          <p:grpSpPr>
            <a:xfrm flipH="1">
              <a:off x="8167932" y="4146757"/>
              <a:ext cx="531539" cy="155710"/>
              <a:chOff x="1780525" y="2859350"/>
              <a:chExt cx="387250" cy="113450"/>
            </a:xfrm>
          </p:grpSpPr>
          <p:sp>
            <p:nvSpPr>
              <p:cNvPr id="2916" name="Google Shape;2916;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9" name="Google Shape;2919;p62"/>
            <p:cNvGrpSpPr/>
            <p:nvPr/>
          </p:nvGrpSpPr>
          <p:grpSpPr>
            <a:xfrm flipH="1">
              <a:off x="8167932" y="4440325"/>
              <a:ext cx="531539" cy="155710"/>
              <a:chOff x="1780525" y="2859350"/>
              <a:chExt cx="387250" cy="113450"/>
            </a:xfrm>
          </p:grpSpPr>
          <p:sp>
            <p:nvSpPr>
              <p:cNvPr id="2920" name="Google Shape;2920;p6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 name="Google Shape;2098;p44">
            <a:extLst>
              <a:ext uri="{FF2B5EF4-FFF2-40B4-BE49-F238E27FC236}">
                <a16:creationId xmlns:a16="http://schemas.microsoft.com/office/drawing/2014/main" id="{65F1E35E-6BE9-4680-BFB2-1EB9BB58BE9F}"/>
              </a:ext>
            </a:extLst>
          </p:cNvPr>
          <p:cNvSpPr txBox="1">
            <a:spLocks noGrp="1"/>
          </p:cNvSpPr>
          <p:nvPr>
            <p:ph type="subTitle" idx="2"/>
          </p:nvPr>
        </p:nvSpPr>
        <p:spPr>
          <a:xfrm flipH="1">
            <a:off x="1703782" y="1370725"/>
            <a:ext cx="6288213" cy="53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Необхідність додаткової підготовки:</a:t>
            </a:r>
            <a:endParaRPr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8" name="Google Shape;2870;p62">
            <a:extLst>
              <a:ext uri="{FF2B5EF4-FFF2-40B4-BE49-F238E27FC236}">
                <a16:creationId xmlns:a16="http://schemas.microsoft.com/office/drawing/2014/main" id="{5FBD87A5-B050-4AB9-B60E-F60ABAA24B2F}"/>
              </a:ext>
            </a:extLst>
          </p:cNvPr>
          <p:cNvSpPr txBox="1">
            <a:spLocks/>
          </p:cNvSpPr>
          <p:nvPr/>
        </p:nvSpPr>
        <p:spPr>
          <a:xfrm flipH="1">
            <a:off x="1000522" y="3713534"/>
            <a:ext cx="6991476" cy="941590"/>
          </a:xfrm>
          <a:prstGeom prst="rect">
            <a:avLst/>
          </a:prstGeom>
          <a:solidFill>
            <a:schemeClr val="dk2"/>
          </a:solidFill>
          <a:ln>
            <a:noFill/>
          </a:ln>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000"/>
              <a:buFont typeface="Nunito Medium"/>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2pPr>
            <a:lvl3pPr marL="1371600" marR="0" lvl="2"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3pPr>
            <a:lvl4pPr marL="1828800" marR="0" lvl="3"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4pPr>
            <a:lvl5pPr marL="2286000" marR="0" lvl="4"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5pPr>
            <a:lvl6pPr marL="2743200" marR="0" lvl="5"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6pPr>
            <a:lvl7pPr marL="3200400" marR="0" lvl="6"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7pPr>
            <a:lvl8pPr marL="3657600" marR="0" lvl="7"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8pPr>
            <a:lvl9pPr marL="4114800" marR="0" lvl="8"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9pPr>
          </a:lstStyle>
          <a:p>
            <a:pPr marL="0" indent="0">
              <a:spcAft>
                <a:spcPts val="1200"/>
              </a:spcAft>
            </a:pPr>
            <a:r>
              <a:rPr lang="ru-RU" sz="1600" b="0" i="0" dirty="0" err="1">
                <a:solidFill>
                  <a:srgbClr val="0F0F0F"/>
                </a:solidFill>
                <a:effectLst/>
                <a:latin typeface="Times New Roman" panose="02020603050405020304" pitchFamily="18" charset="0"/>
                <a:cs typeface="Times New Roman" panose="02020603050405020304" pitchFamily="18" charset="0"/>
              </a:rPr>
              <a:t>Використання</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великої</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кількості</a:t>
            </a:r>
            <a:r>
              <a:rPr lang="ru-RU" sz="1600" b="0" i="0" dirty="0">
                <a:solidFill>
                  <a:srgbClr val="0F0F0F"/>
                </a:solidFill>
                <a:effectLst/>
                <a:latin typeface="Times New Roman" panose="02020603050405020304" pitchFamily="18" charset="0"/>
                <a:cs typeface="Times New Roman" panose="02020603050405020304" pitchFamily="18" charset="0"/>
              </a:rPr>
              <a:t> онлайн-</a:t>
            </a:r>
            <a:r>
              <a:rPr lang="ru-RU" sz="1600" b="0" i="0" dirty="0" err="1">
                <a:solidFill>
                  <a:srgbClr val="0F0F0F"/>
                </a:solidFill>
                <a:effectLst/>
                <a:latin typeface="Times New Roman" panose="02020603050405020304" pitchFamily="18" charset="0"/>
                <a:cs typeface="Times New Roman" panose="02020603050405020304" pitchFamily="18" charset="0"/>
              </a:rPr>
              <a:t>засобів</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може</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призвести</a:t>
            </a:r>
            <a:r>
              <a:rPr lang="ru-RU" sz="1600" b="0" i="0" dirty="0">
                <a:solidFill>
                  <a:srgbClr val="0F0F0F"/>
                </a:solidFill>
                <a:effectLst/>
                <a:latin typeface="Times New Roman" panose="02020603050405020304" pitchFamily="18" charset="0"/>
                <a:cs typeface="Times New Roman" panose="02020603050405020304" pitchFamily="18" charset="0"/>
              </a:rPr>
              <a:t> до </a:t>
            </a:r>
            <a:r>
              <a:rPr lang="ru-RU" sz="1600" b="0" i="0" dirty="0" err="1">
                <a:solidFill>
                  <a:srgbClr val="0F0F0F"/>
                </a:solidFill>
                <a:effectLst/>
                <a:latin typeface="Times New Roman" panose="02020603050405020304" pitchFamily="18" charset="0"/>
                <a:cs typeface="Times New Roman" panose="02020603050405020304" pitchFamily="18" charset="0"/>
              </a:rPr>
              <a:t>відчуження</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від</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реальних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особистих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взаємодій</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що</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важливо</a:t>
            </a:r>
            <a:r>
              <a:rPr lang="ru-RU" sz="1600" b="0" i="0" dirty="0">
                <a:solidFill>
                  <a:srgbClr val="0F0F0F"/>
                </a:solidFill>
                <a:effectLst/>
                <a:latin typeface="Times New Roman" panose="02020603050405020304" pitchFamily="18" charset="0"/>
                <a:cs typeface="Times New Roman" panose="02020603050405020304" pitchFamily="18" charset="0"/>
              </a:rPr>
              <a:t> для </a:t>
            </a:r>
            <a:r>
              <a:rPr lang="ru-RU" sz="1600" b="0" i="0" dirty="0" err="1">
                <a:solidFill>
                  <a:srgbClr val="0F0F0F"/>
                </a:solidFill>
                <a:effectLst/>
                <a:latin typeface="Times New Roman" panose="02020603050405020304" pitchFamily="18" charset="0"/>
                <a:cs typeface="Times New Roman" panose="02020603050405020304" pitchFamily="18" charset="0"/>
              </a:rPr>
              <a:t>соціального</a:t>
            </a:r>
            <a:r>
              <a:rPr lang="ru-RU" sz="1600" b="0" i="0" dirty="0">
                <a:solidFill>
                  <a:srgbClr val="0F0F0F"/>
                </a:solidFill>
                <a:effectLst/>
                <a:latin typeface="Times New Roman" panose="02020603050405020304" pitchFamily="18" charset="0"/>
                <a:cs typeface="Times New Roman" panose="02020603050405020304" pitchFamily="18" charset="0"/>
              </a:rPr>
              <a:t> педагога.</a:t>
            </a:r>
            <a:endParaRPr lang="ru-RU" sz="1200" dirty="0">
              <a:latin typeface="Times New Roman" panose="02020603050405020304" pitchFamily="18" charset="0"/>
              <a:cs typeface="Times New Roman" panose="02020603050405020304" pitchFamily="18" charset="0"/>
            </a:endParaRPr>
          </a:p>
        </p:txBody>
      </p:sp>
      <p:sp>
        <p:nvSpPr>
          <p:cNvPr id="80" name="Google Shape;2098;p44">
            <a:extLst>
              <a:ext uri="{FF2B5EF4-FFF2-40B4-BE49-F238E27FC236}">
                <a16:creationId xmlns:a16="http://schemas.microsoft.com/office/drawing/2014/main" id="{FF57B08F-BD6F-4BD6-B965-DBB774BAA8C3}"/>
              </a:ext>
            </a:extLst>
          </p:cNvPr>
          <p:cNvSpPr txBox="1">
            <a:spLocks/>
          </p:cNvSpPr>
          <p:nvPr/>
        </p:nvSpPr>
        <p:spPr>
          <a:xfrm flipH="1">
            <a:off x="1703781" y="3054803"/>
            <a:ext cx="6288213" cy="537000"/>
          </a:xfrm>
          <a:prstGeom prst="rect">
            <a:avLst/>
          </a:prstGeom>
          <a:solidFill>
            <a:schemeClr val="accent1"/>
          </a:solidFill>
          <a:ln>
            <a:noFill/>
          </a:ln>
          <a:effectLst>
            <a:outerShdw blurRad="57150" dist="38100" dir="5400000" algn="bl" rotWithShape="0">
              <a:srgbClr val="000000">
                <a:alpha val="50000"/>
              </a:srgb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000"/>
              <a:buFont typeface="Nunito Medium"/>
              <a:buNone/>
              <a:defRPr sz="2200" b="0" i="0" u="none" strike="noStrike" cap="none">
                <a:solidFill>
                  <a:schemeClr val="dk1"/>
                </a:solidFill>
                <a:latin typeface="Jua"/>
                <a:ea typeface="Jua"/>
                <a:cs typeface="Jua"/>
                <a:sym typeface="Jua"/>
              </a:defRPr>
            </a:lvl1pPr>
            <a:lvl2pPr marL="914400" marR="0" lvl="1"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2pPr>
            <a:lvl3pPr marL="1371600" marR="0" lvl="2"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3pPr>
            <a:lvl4pPr marL="1828800" marR="0" lvl="3"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4pPr>
            <a:lvl5pPr marL="2286000" marR="0" lvl="4"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5pPr>
            <a:lvl6pPr marL="2743200" marR="0" lvl="5"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6pPr>
            <a:lvl7pPr marL="3200400" marR="0" lvl="6"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7pPr>
            <a:lvl8pPr marL="3657600" marR="0" lvl="7"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8pPr>
            <a:lvl9pPr marL="4114800" marR="0" lvl="8" indent="-317500" algn="ctr" rtl="0">
              <a:lnSpc>
                <a:spcPct val="100000"/>
              </a:lnSpc>
              <a:spcBef>
                <a:spcPts val="0"/>
              </a:spcBef>
              <a:spcAft>
                <a:spcPts val="0"/>
              </a:spcAft>
              <a:buClr>
                <a:schemeClr val="dk1"/>
              </a:buClr>
              <a:buSzPts val="1000"/>
              <a:buFont typeface="Nunito Medium"/>
              <a:buNone/>
              <a:defRPr sz="1000" b="0" i="0" u="none" strike="noStrike" cap="none">
                <a:solidFill>
                  <a:schemeClr val="dk1"/>
                </a:solidFill>
                <a:latin typeface="Nunito Medium"/>
                <a:ea typeface="Nunito Medium"/>
                <a:cs typeface="Nunito Medium"/>
                <a:sym typeface="Nunito Medium"/>
              </a:defRPr>
            </a:lvl9pPr>
          </a:lstStyle>
          <a:p>
            <a:pPr marL="0" indent="0"/>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Віртуальне відчуження:</a:t>
            </a:r>
            <a:endParaRPr lang="uk-UA"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5" name="Google Shape;2092;p44">
            <a:extLst>
              <a:ext uri="{FF2B5EF4-FFF2-40B4-BE49-F238E27FC236}">
                <a16:creationId xmlns:a16="http://schemas.microsoft.com/office/drawing/2014/main" id="{08B0EEE6-3A6C-4A41-A275-A605AEF29AFF}"/>
              </a:ext>
            </a:extLst>
          </p:cNvPr>
          <p:cNvSpPr/>
          <p:nvPr/>
        </p:nvSpPr>
        <p:spPr>
          <a:xfrm flipH="1">
            <a:off x="998032" y="1360833"/>
            <a:ext cx="527341" cy="5370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Google Shape;2092;p44">
            <a:extLst>
              <a:ext uri="{FF2B5EF4-FFF2-40B4-BE49-F238E27FC236}">
                <a16:creationId xmlns:a16="http://schemas.microsoft.com/office/drawing/2014/main" id="{13E61140-1B8D-46F0-8AB0-FF955A1F3846}"/>
              </a:ext>
            </a:extLst>
          </p:cNvPr>
          <p:cNvSpPr/>
          <p:nvPr/>
        </p:nvSpPr>
        <p:spPr>
          <a:xfrm flipH="1">
            <a:off x="998032" y="3072991"/>
            <a:ext cx="527341" cy="5370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70">
                                            <p:bg/>
                                          </p:spTgt>
                                        </p:tgtEl>
                                        <p:attrNameLst>
                                          <p:attrName>style.visibility</p:attrName>
                                        </p:attrNameLst>
                                      </p:cBhvr>
                                      <p:to>
                                        <p:strVal val="visible"/>
                                      </p:to>
                                    </p:set>
                                    <p:anim calcmode="lin" valueType="num">
                                      <p:cBhvr additive="base">
                                        <p:cTn id="7" dur="500" fill="hold"/>
                                        <p:tgtEl>
                                          <p:spTgt spid="28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87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70">
                                            <p:txEl>
                                              <p:pRg st="0" end="0"/>
                                            </p:txEl>
                                          </p:spTgt>
                                        </p:tgtEl>
                                        <p:attrNameLst>
                                          <p:attrName>style.visibility</p:attrName>
                                        </p:attrNameLst>
                                      </p:cBhvr>
                                      <p:to>
                                        <p:strVal val="visible"/>
                                      </p:to>
                                    </p:set>
                                    <p:anim calcmode="lin" valueType="num">
                                      <p:cBhvr additive="base">
                                        <p:cTn id="11" dur="500" fill="hold"/>
                                        <p:tgtEl>
                                          <p:spTgt spid="287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7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
                                            <p:bg/>
                                          </p:spTgt>
                                        </p:tgtEl>
                                        <p:attrNameLst>
                                          <p:attrName>style.visibility</p:attrName>
                                        </p:attrNameLst>
                                      </p:cBhvr>
                                      <p:to>
                                        <p:strVal val="visible"/>
                                      </p:to>
                                    </p:set>
                                    <p:anim calcmode="lin" valueType="num">
                                      <p:cBhvr additive="base">
                                        <p:cTn id="15" dur="500" fill="hold"/>
                                        <p:tgtEl>
                                          <p:spTgt spid="6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65">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
                                            <p:txEl>
                                              <p:pRg st="0" end="0"/>
                                            </p:txEl>
                                          </p:spTgt>
                                        </p:tgtEl>
                                        <p:attrNameLst>
                                          <p:attrName>style.visibility</p:attrName>
                                        </p:attrNameLst>
                                      </p:cBhvr>
                                      <p:to>
                                        <p:strVal val="visible"/>
                                      </p:to>
                                    </p:set>
                                    <p:anim calcmode="lin" valueType="num">
                                      <p:cBhvr additive="base">
                                        <p:cTn id="19"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0-#ppt_w/2"/>
                                          </p:val>
                                        </p:tav>
                                        <p:tav tm="100000">
                                          <p:val>
                                            <p:strVal val="#ppt_x"/>
                                          </p:val>
                                        </p:tav>
                                      </p:tavLst>
                                    </p:anim>
                                    <p:anim calcmode="lin" valueType="num">
                                      <p:cBhvr additive="base">
                                        <p:cTn id="26" dur="500" fill="hold"/>
                                        <p:tgtEl>
                                          <p:spTgt spid="7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additive="base">
                                        <p:cTn id="29" dur="500" fill="hold"/>
                                        <p:tgtEl>
                                          <p:spTgt spid="80"/>
                                        </p:tgtEl>
                                        <p:attrNameLst>
                                          <p:attrName>ppt_x</p:attrName>
                                        </p:attrNameLst>
                                      </p:cBhvr>
                                      <p:tavLst>
                                        <p:tav tm="0">
                                          <p:val>
                                            <p:strVal val="0-#ppt_w/2"/>
                                          </p:val>
                                        </p:tav>
                                        <p:tav tm="100000">
                                          <p:val>
                                            <p:strVal val="#ppt_x"/>
                                          </p:val>
                                        </p:tav>
                                      </p:tavLst>
                                    </p:anim>
                                    <p:anim calcmode="lin" valueType="num">
                                      <p:cBhvr additive="base">
                                        <p:cTn id="3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0-#ppt_w/2"/>
                                          </p:val>
                                        </p:tav>
                                        <p:tav tm="100000">
                                          <p:val>
                                            <p:strVal val="#ppt_x"/>
                                          </p:val>
                                        </p:tav>
                                      </p:tavLst>
                                    </p:anim>
                                    <p:anim calcmode="lin" valueType="num">
                                      <p:cBhvr additive="base">
                                        <p:cTn id="36"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0-#ppt_w/2"/>
                                          </p:val>
                                        </p:tav>
                                        <p:tav tm="100000">
                                          <p:val>
                                            <p:strVal val="#ppt_x"/>
                                          </p:val>
                                        </p:tav>
                                      </p:tavLst>
                                    </p:anim>
                                    <p:anim calcmode="lin" valueType="num">
                                      <p:cBhvr additive="base">
                                        <p:cTn id="42"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 grpId="0" build="p" animBg="1"/>
      <p:bldP spid="65" grpId="0" build="p" animBg="1"/>
      <p:bldP spid="78" grpId="0" animBg="1"/>
      <p:bldP spid="80"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3" name="Google Shape;3053;p65"/>
          <p:cNvSpPr txBox="1">
            <a:spLocks noGrp="1"/>
          </p:cNvSpPr>
          <p:nvPr>
            <p:ph type="subTitle" idx="1"/>
          </p:nvPr>
        </p:nvSpPr>
        <p:spPr>
          <a:xfrm>
            <a:off x="1236849" y="2192182"/>
            <a:ext cx="2172891" cy="23485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600" b="0" i="0" dirty="0" err="1">
                <a:solidFill>
                  <a:srgbClr val="0F0F0F"/>
                </a:solidFill>
                <a:effectLst/>
                <a:latin typeface="Times New Roman" panose="02020603050405020304" pitchFamily="18" charset="0"/>
                <a:cs typeface="Times New Roman" panose="02020603050405020304" pitchFamily="18" charset="0"/>
              </a:rPr>
              <a:t>Нерівномірний</a:t>
            </a:r>
            <a:r>
              <a:rPr lang="ru-RU" sz="1600" b="0" i="0" dirty="0">
                <a:solidFill>
                  <a:srgbClr val="0F0F0F"/>
                </a:solidFill>
                <a:effectLst/>
                <a:latin typeface="Times New Roman" panose="02020603050405020304" pitchFamily="18" charset="0"/>
                <a:cs typeface="Times New Roman" panose="02020603050405020304" pitchFamily="18" charset="0"/>
              </a:rPr>
              <a:t> доступ до </a:t>
            </a:r>
            <a:r>
              <a:rPr lang="ru-RU" sz="1600" b="0" i="0" dirty="0" err="1">
                <a:solidFill>
                  <a:srgbClr val="0F0F0F"/>
                </a:solidFill>
                <a:effectLst/>
                <a:latin typeface="Times New Roman" panose="02020603050405020304" pitchFamily="18" charset="0"/>
                <a:cs typeface="Times New Roman" panose="02020603050405020304" pitchFamily="18" charset="0"/>
              </a:rPr>
              <a:t>технологій</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серед</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dirty="0" err="1">
                <a:solidFill>
                  <a:srgbClr val="0F0F0F"/>
                </a:solidFill>
                <a:latin typeface="Times New Roman" panose="02020603050405020304" pitchFamily="18" charset="0"/>
                <a:cs typeface="Times New Roman" panose="02020603050405020304" pitchFamily="18" charset="0"/>
              </a:rPr>
              <a:t>учасників</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може</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створити</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різницю</a:t>
            </a:r>
            <a:r>
              <a:rPr lang="ru-RU" sz="1600" b="0" i="0" dirty="0">
                <a:solidFill>
                  <a:srgbClr val="0F0F0F"/>
                </a:solidFill>
                <a:effectLst/>
                <a:latin typeface="Times New Roman" panose="02020603050405020304" pitchFamily="18" charset="0"/>
                <a:cs typeface="Times New Roman" panose="02020603050405020304" pitchFamily="18" charset="0"/>
              </a:rPr>
              <a:t> у </a:t>
            </a:r>
            <a:r>
              <a:rPr lang="ru-RU" sz="1600" b="0" i="0" dirty="0" err="1">
                <a:solidFill>
                  <a:srgbClr val="0F0F0F"/>
                </a:solidFill>
                <a:effectLst/>
                <a:latin typeface="Times New Roman" panose="02020603050405020304" pitchFamily="18" charset="0"/>
                <a:cs typeface="Times New Roman" panose="02020603050405020304" pitchFamily="18" charset="0"/>
              </a:rPr>
              <a:t>можливостях</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отримання</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соціальної</a:t>
            </a:r>
            <a:r>
              <a:rPr lang="ru-RU" sz="1600" b="0" i="0" dirty="0">
                <a:solidFill>
                  <a:srgbClr val="0F0F0F"/>
                </a:solidFill>
                <a:effectLst/>
                <a:latin typeface="Times New Roman" panose="02020603050405020304" pitchFamily="18" charset="0"/>
                <a:cs typeface="Times New Roman" panose="02020603050405020304" pitchFamily="18" charset="0"/>
              </a:rPr>
              <a:t> </a:t>
            </a:r>
            <a:r>
              <a:rPr lang="ru-RU" sz="1600" b="0" i="0" dirty="0" err="1">
                <a:solidFill>
                  <a:srgbClr val="0F0F0F"/>
                </a:solidFill>
                <a:effectLst/>
                <a:latin typeface="Times New Roman" panose="02020603050405020304" pitchFamily="18" charset="0"/>
                <a:cs typeface="Times New Roman" panose="02020603050405020304" pitchFamily="18" charset="0"/>
              </a:rPr>
              <a:t>підтримки</a:t>
            </a:r>
            <a:r>
              <a:rPr lang="ru-RU" sz="1600" b="0" i="0" dirty="0">
                <a:solidFill>
                  <a:srgbClr val="0F0F0F"/>
                </a:solidFill>
                <a:effectLst/>
                <a:latin typeface="Times New Roman" panose="02020603050405020304" pitchFamily="18" charset="0"/>
                <a:cs typeface="Times New Roman" panose="02020603050405020304" pitchFamily="18" charset="0"/>
              </a:rPr>
              <a:t>.</a:t>
            </a:r>
            <a:endParaRPr sz="1600" dirty="0">
              <a:latin typeface="Times New Roman" panose="02020603050405020304" pitchFamily="18" charset="0"/>
              <a:cs typeface="Times New Roman" panose="02020603050405020304" pitchFamily="18" charset="0"/>
            </a:endParaRPr>
          </a:p>
        </p:txBody>
      </p:sp>
      <p:sp>
        <p:nvSpPr>
          <p:cNvPr id="3054" name="Google Shape;3054;p65"/>
          <p:cNvSpPr txBox="1">
            <a:spLocks noGrp="1"/>
          </p:cNvSpPr>
          <p:nvPr>
            <p:ph type="subTitle" idx="2"/>
          </p:nvPr>
        </p:nvSpPr>
        <p:spPr>
          <a:xfrm>
            <a:off x="1236849" y="1343532"/>
            <a:ext cx="6107151" cy="5369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Неоднаковий доступ до технологій:</a:t>
            </a:r>
            <a:endParaRPr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059" name="Google Shape;3059;p65"/>
          <p:cNvSpPr txBox="1">
            <a:spLocks noGrp="1"/>
          </p:cNvSpPr>
          <p:nvPr>
            <p:ph type="ctrTitle"/>
          </p:nvPr>
        </p:nvSpPr>
        <p:spPr>
          <a:xfrm>
            <a:off x="713250" y="446075"/>
            <a:ext cx="7717500" cy="5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chemeClr val="bg1">
                    <a:lumMod val="10000"/>
                  </a:schemeClr>
                </a:solidFill>
                <a:latin typeface="Times New Roman" panose="02020603050405020304" pitchFamily="18" charset="0"/>
                <a:cs typeface="Times New Roman" panose="02020603050405020304" pitchFamily="18" charset="0"/>
              </a:rPr>
              <a:t>Проблеми при використанні ІКТ</a:t>
            </a:r>
            <a:endParaRPr dirty="0">
              <a:solidFill>
                <a:schemeClr val="bg1">
                  <a:lumMod val="10000"/>
                </a:schemeClr>
              </a:solidFill>
              <a:latin typeface="Times New Roman" panose="02020603050405020304" pitchFamily="18" charset="0"/>
              <a:cs typeface="Times New Roman" panose="02020603050405020304" pitchFamily="18" charset="0"/>
            </a:endParaRPr>
          </a:p>
        </p:txBody>
      </p:sp>
      <p:grpSp>
        <p:nvGrpSpPr>
          <p:cNvPr id="3060" name="Google Shape;3060;p65"/>
          <p:cNvGrpSpPr/>
          <p:nvPr/>
        </p:nvGrpSpPr>
        <p:grpSpPr>
          <a:xfrm flipH="1">
            <a:off x="415757" y="1449335"/>
            <a:ext cx="531539" cy="3091388"/>
            <a:chOff x="8167932" y="1504647"/>
            <a:chExt cx="531539" cy="3091388"/>
          </a:xfrm>
        </p:grpSpPr>
        <p:grpSp>
          <p:nvGrpSpPr>
            <p:cNvPr id="3061" name="Google Shape;3061;p65"/>
            <p:cNvGrpSpPr/>
            <p:nvPr/>
          </p:nvGrpSpPr>
          <p:grpSpPr>
            <a:xfrm flipH="1">
              <a:off x="8167932" y="1504647"/>
              <a:ext cx="531539" cy="155710"/>
              <a:chOff x="1780525" y="2859350"/>
              <a:chExt cx="387250" cy="113450"/>
            </a:xfrm>
          </p:grpSpPr>
          <p:sp>
            <p:nvSpPr>
              <p:cNvPr id="3062" name="Google Shape;3062;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5" name="Google Shape;3065;p65"/>
            <p:cNvGrpSpPr/>
            <p:nvPr/>
          </p:nvGrpSpPr>
          <p:grpSpPr>
            <a:xfrm flipH="1">
              <a:off x="8167932" y="1798215"/>
              <a:ext cx="531539" cy="155710"/>
              <a:chOff x="1780525" y="2859350"/>
              <a:chExt cx="387250" cy="113450"/>
            </a:xfrm>
          </p:grpSpPr>
          <p:sp>
            <p:nvSpPr>
              <p:cNvPr id="3066" name="Google Shape;3066;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9" name="Google Shape;3069;p65"/>
            <p:cNvGrpSpPr/>
            <p:nvPr/>
          </p:nvGrpSpPr>
          <p:grpSpPr>
            <a:xfrm flipH="1">
              <a:off x="8167932" y="2091783"/>
              <a:ext cx="531539" cy="155710"/>
              <a:chOff x="1780525" y="2859350"/>
              <a:chExt cx="387250" cy="113450"/>
            </a:xfrm>
          </p:grpSpPr>
          <p:sp>
            <p:nvSpPr>
              <p:cNvPr id="3070" name="Google Shape;3070;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3" name="Google Shape;3073;p65"/>
            <p:cNvGrpSpPr/>
            <p:nvPr/>
          </p:nvGrpSpPr>
          <p:grpSpPr>
            <a:xfrm flipH="1">
              <a:off x="8167932" y="2385351"/>
              <a:ext cx="531539" cy="155710"/>
              <a:chOff x="1780525" y="2859350"/>
              <a:chExt cx="387250" cy="113450"/>
            </a:xfrm>
          </p:grpSpPr>
          <p:sp>
            <p:nvSpPr>
              <p:cNvPr id="3074" name="Google Shape;3074;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65"/>
            <p:cNvGrpSpPr/>
            <p:nvPr/>
          </p:nvGrpSpPr>
          <p:grpSpPr>
            <a:xfrm flipH="1">
              <a:off x="8167932" y="2678918"/>
              <a:ext cx="531539" cy="155710"/>
              <a:chOff x="1780525" y="2859350"/>
              <a:chExt cx="387250" cy="113450"/>
            </a:xfrm>
          </p:grpSpPr>
          <p:sp>
            <p:nvSpPr>
              <p:cNvPr id="3078" name="Google Shape;3078;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5"/>
            <p:cNvGrpSpPr/>
            <p:nvPr/>
          </p:nvGrpSpPr>
          <p:grpSpPr>
            <a:xfrm flipH="1">
              <a:off x="8167932" y="2972486"/>
              <a:ext cx="531539" cy="155710"/>
              <a:chOff x="1780525" y="2859350"/>
              <a:chExt cx="387250" cy="113450"/>
            </a:xfrm>
          </p:grpSpPr>
          <p:sp>
            <p:nvSpPr>
              <p:cNvPr id="3082" name="Google Shape;3082;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5" name="Google Shape;3085;p65"/>
            <p:cNvGrpSpPr/>
            <p:nvPr/>
          </p:nvGrpSpPr>
          <p:grpSpPr>
            <a:xfrm flipH="1">
              <a:off x="8167932" y="3266054"/>
              <a:ext cx="531539" cy="155710"/>
              <a:chOff x="1780525" y="2859350"/>
              <a:chExt cx="387250" cy="113450"/>
            </a:xfrm>
          </p:grpSpPr>
          <p:sp>
            <p:nvSpPr>
              <p:cNvPr id="3086" name="Google Shape;3086;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9" name="Google Shape;3089;p65"/>
            <p:cNvGrpSpPr/>
            <p:nvPr/>
          </p:nvGrpSpPr>
          <p:grpSpPr>
            <a:xfrm flipH="1">
              <a:off x="8167932" y="3559622"/>
              <a:ext cx="531539" cy="155710"/>
              <a:chOff x="1780525" y="2859350"/>
              <a:chExt cx="387250" cy="113450"/>
            </a:xfrm>
          </p:grpSpPr>
          <p:sp>
            <p:nvSpPr>
              <p:cNvPr id="3090" name="Google Shape;3090;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3" name="Google Shape;3093;p65"/>
            <p:cNvGrpSpPr/>
            <p:nvPr/>
          </p:nvGrpSpPr>
          <p:grpSpPr>
            <a:xfrm flipH="1">
              <a:off x="8167932" y="3853189"/>
              <a:ext cx="531539" cy="155710"/>
              <a:chOff x="1780525" y="2859350"/>
              <a:chExt cx="387250" cy="113450"/>
            </a:xfrm>
          </p:grpSpPr>
          <p:sp>
            <p:nvSpPr>
              <p:cNvPr id="3094" name="Google Shape;3094;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65"/>
            <p:cNvGrpSpPr/>
            <p:nvPr/>
          </p:nvGrpSpPr>
          <p:grpSpPr>
            <a:xfrm flipH="1">
              <a:off x="8167932" y="4146757"/>
              <a:ext cx="531539" cy="155710"/>
              <a:chOff x="1780525" y="2859350"/>
              <a:chExt cx="387250" cy="113450"/>
            </a:xfrm>
          </p:grpSpPr>
          <p:sp>
            <p:nvSpPr>
              <p:cNvPr id="3098" name="Google Shape;3098;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1" name="Google Shape;3101;p65"/>
            <p:cNvGrpSpPr/>
            <p:nvPr/>
          </p:nvGrpSpPr>
          <p:grpSpPr>
            <a:xfrm flipH="1">
              <a:off x="8167932" y="4440325"/>
              <a:ext cx="531539" cy="155710"/>
              <a:chOff x="1780525" y="2859350"/>
              <a:chExt cx="387250" cy="113450"/>
            </a:xfrm>
          </p:grpSpPr>
          <p:sp>
            <p:nvSpPr>
              <p:cNvPr id="3102" name="Google Shape;3102;p65"/>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5"/>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5"/>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194" name="Picture 2" descr="Информационные технологии PNG рисунок, картинки и пнг прозрачный для  бесплатной загрузки | Pngtree">
            <a:extLst>
              <a:ext uri="{FF2B5EF4-FFF2-40B4-BE49-F238E27FC236}">
                <a16:creationId xmlns:a16="http://schemas.microsoft.com/office/drawing/2014/main" id="{49E92563-9702-474C-8900-C6C6473E0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64" y="2039217"/>
            <a:ext cx="3721670" cy="26577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Информационные технологии PNG рисунок, картинки и пнг прозрачный для  бесплатной загрузки | Pngtree">
            <a:extLst>
              <a:ext uri="{FF2B5EF4-FFF2-40B4-BE49-F238E27FC236}">
                <a16:creationId xmlns:a16="http://schemas.microsoft.com/office/drawing/2014/main" id="{2ACFD5C4-EC41-4FF0-B2B8-0FF21B894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162" y="2099297"/>
            <a:ext cx="3637539" cy="2597670"/>
          </a:xfrm>
          <a:prstGeom prst="rect">
            <a:avLst/>
          </a:prstGeom>
          <a:noFill/>
          <a:extLst>
            <a:ext uri="{909E8E84-426E-40DD-AFC4-6F175D3DCCD1}">
              <a14:hiddenFill xmlns:a14="http://schemas.microsoft.com/office/drawing/2010/main">
                <a:solidFill>
                  <a:srgbClr val="FFFFFF"/>
                </a:solidFill>
              </a14:hiddenFill>
            </a:ext>
          </a:extLst>
        </p:spPr>
      </p:pic>
      <p:sp>
        <p:nvSpPr>
          <p:cNvPr id="53" name="Google Shape;2092;p44">
            <a:extLst>
              <a:ext uri="{FF2B5EF4-FFF2-40B4-BE49-F238E27FC236}">
                <a16:creationId xmlns:a16="http://schemas.microsoft.com/office/drawing/2014/main" id="{57FEE371-DB4E-4247-958C-233033D1EA77}"/>
              </a:ext>
            </a:extLst>
          </p:cNvPr>
          <p:cNvSpPr/>
          <p:nvPr/>
        </p:nvSpPr>
        <p:spPr>
          <a:xfrm flipH="1">
            <a:off x="7633552" y="1343531"/>
            <a:ext cx="527341" cy="5370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54">
                                            <p:bg/>
                                          </p:spTgt>
                                        </p:tgtEl>
                                        <p:attrNameLst>
                                          <p:attrName>style.visibility</p:attrName>
                                        </p:attrNameLst>
                                      </p:cBhvr>
                                      <p:to>
                                        <p:strVal val="visible"/>
                                      </p:to>
                                    </p:set>
                                    <p:anim calcmode="lin" valueType="num">
                                      <p:cBhvr additive="base">
                                        <p:cTn id="7" dur="500" fill="hold"/>
                                        <p:tgtEl>
                                          <p:spTgt spid="305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054">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54">
                                            <p:txEl>
                                              <p:pRg st="0" end="0"/>
                                            </p:txEl>
                                          </p:spTgt>
                                        </p:tgtEl>
                                        <p:attrNameLst>
                                          <p:attrName>style.visibility</p:attrName>
                                        </p:attrNameLst>
                                      </p:cBhvr>
                                      <p:to>
                                        <p:strVal val="visible"/>
                                      </p:to>
                                    </p:set>
                                    <p:anim calcmode="lin" valueType="num">
                                      <p:cBhvr additive="base">
                                        <p:cTn id="11" dur="500" fill="hold"/>
                                        <p:tgtEl>
                                          <p:spTgt spid="305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53">
                                            <p:bg/>
                                          </p:spTgt>
                                        </p:tgtEl>
                                        <p:attrNameLst>
                                          <p:attrName>style.visibility</p:attrName>
                                        </p:attrNameLst>
                                      </p:cBhvr>
                                      <p:to>
                                        <p:strVal val="visible"/>
                                      </p:to>
                                    </p:set>
                                    <p:animEffect transition="in" filter="barn(inVertical)">
                                      <p:cBhvr>
                                        <p:cTn id="17" dur="500"/>
                                        <p:tgtEl>
                                          <p:spTgt spid="3053">
                                            <p:bg/>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53">
                                            <p:txEl>
                                              <p:pRg st="0" end="0"/>
                                            </p:txEl>
                                          </p:spTgt>
                                        </p:tgtEl>
                                        <p:attrNameLst>
                                          <p:attrName>style.visibility</p:attrName>
                                        </p:attrNameLst>
                                      </p:cBhvr>
                                      <p:to>
                                        <p:strVal val="visible"/>
                                      </p:to>
                                    </p:set>
                                    <p:animEffect transition="in" filter="barn(inVertical)">
                                      <p:cBhvr>
                                        <p:cTn id="20" dur="500"/>
                                        <p:tgtEl>
                                          <p:spTgt spid="305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3" grpId="0" uiExpand="1" build="p" animBg="1"/>
      <p:bldP spid="3054" grpId="0" uiExpand="1" build="p"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7" name="Google Shape;2137;p45"/>
          <p:cNvSpPr txBox="1">
            <a:spLocks noGrp="1"/>
          </p:cNvSpPr>
          <p:nvPr>
            <p:ph type="subTitle" idx="6"/>
          </p:nvPr>
        </p:nvSpPr>
        <p:spPr>
          <a:xfrm>
            <a:off x="751430" y="1274401"/>
            <a:ext cx="6147458" cy="347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sz="1600" dirty="0">
                <a:solidFill>
                  <a:schemeClr val="bg1">
                    <a:lumMod val="10000"/>
                  </a:schemeClr>
                </a:solidFill>
                <a:latin typeface="Times New Roman" panose="02020603050405020304" pitchFamily="18" charset="0"/>
                <a:cs typeface="Times New Roman" panose="02020603050405020304" pitchFamily="18" charset="0"/>
              </a:rPr>
              <a:t>Застосування інформаційно-комунікаційних технологій у сфері соціальної педагогіки визнано важливим для поліпшення роботи. Вони сприяють ефективній комунікації, полегшують ведення документації та надають можливості для розвитку освітніх ініціатив. Зокрема, електронні засоби дозволяють соціальним педагогам підтримувати, навіть на відстані, а також активно впливати на освітній розвиток через онлайн-ресурси. Інтерактивні методи, включаючи віртуальні тренінги та ігри, сприяють залученню та розвитку особистостей. Незважаючи на технологічні виклики, правильне використання ІКТ допомагає соціальним педагогам забезпечити якісну та доступну підтримку, сприяючи загальному розвитку і соціальній інтеграції.</a:t>
            </a:r>
          </a:p>
        </p:txBody>
      </p:sp>
      <p:sp>
        <p:nvSpPr>
          <p:cNvPr id="2141" name="Google Shape;2141;p45"/>
          <p:cNvSpPr txBox="1">
            <a:spLocks noGrp="1"/>
          </p:cNvSpPr>
          <p:nvPr>
            <p:ph type="ctrTitle" idx="9"/>
          </p:nvPr>
        </p:nvSpPr>
        <p:spPr>
          <a:xfrm>
            <a:off x="713250" y="446075"/>
            <a:ext cx="7717500" cy="537000"/>
          </a:xfrm>
          <a:prstGeom prst="rect">
            <a:avLst/>
          </a:prstGeom>
          <a:solidFill>
            <a:schemeClr val="dk2"/>
          </a:solidFill>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chemeClr val="bg1">
                    <a:lumMod val="10000"/>
                  </a:schemeClr>
                </a:solidFill>
                <a:latin typeface="Times New Roman" panose="02020603050405020304" pitchFamily="18" charset="0"/>
                <a:cs typeface="Times New Roman" panose="02020603050405020304" pitchFamily="18" charset="0"/>
              </a:rPr>
              <a:t>Висновки</a:t>
            </a:r>
            <a:endParaRPr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0242" name="Picture 2" descr="Информационные технологии PNG рисунок, картинки и пнг прозрачный для  бесплатной загрузки | Pngtree">
            <a:extLst>
              <a:ext uri="{FF2B5EF4-FFF2-40B4-BE49-F238E27FC236}">
                <a16:creationId xmlns:a16="http://schemas.microsoft.com/office/drawing/2014/main" id="{7E1CCAE7-03C7-4908-8B82-6E042EAA2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601" y="983075"/>
            <a:ext cx="3507803" cy="250502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ІКТ в наукових дослідженнях: Лабораторна робота №4">
            <a:extLst>
              <a:ext uri="{FF2B5EF4-FFF2-40B4-BE49-F238E27FC236}">
                <a16:creationId xmlns:a16="http://schemas.microsoft.com/office/drawing/2014/main" id="{2EEB4C19-26E9-41C6-882F-EC310242B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443" y="3415507"/>
            <a:ext cx="2646557" cy="188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7">
                                            <p:txEl>
                                              <p:pRg st="0" end="0"/>
                                            </p:txEl>
                                          </p:spTgt>
                                        </p:tgtEl>
                                        <p:attrNameLst>
                                          <p:attrName>style.visibility</p:attrName>
                                        </p:attrNameLst>
                                      </p:cBhvr>
                                      <p:to>
                                        <p:strVal val="visible"/>
                                      </p:to>
                                    </p:set>
                                    <p:animEffect transition="in" filter="fade">
                                      <p:cBhvr>
                                        <p:cTn id="7" dur="500"/>
                                        <p:tgtEl>
                                          <p:spTgt spid="2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D3DB1D09-123A-4AA2-9345-F06B01964AD0}"/>
              </a:ext>
            </a:extLst>
          </p:cNvPr>
          <p:cNvSpPr>
            <a:spLocks noGrp="1"/>
          </p:cNvSpPr>
          <p:nvPr>
            <p:ph type="ctrTitle" idx="9"/>
          </p:nvPr>
        </p:nvSpPr>
        <p:spPr/>
        <p:txBody>
          <a:bodyPr/>
          <a:lstStyle/>
          <a:p>
            <a:r>
              <a:rPr lang="uk-UA" b="1" dirty="0">
                <a:solidFill>
                  <a:schemeClr val="bg1">
                    <a:lumMod val="10000"/>
                  </a:schemeClr>
                </a:solidFill>
                <a:latin typeface="Times New Roman" panose="02020603050405020304" pitchFamily="18" charset="0"/>
                <a:cs typeface="Times New Roman" panose="02020603050405020304" pitchFamily="18" charset="0"/>
              </a:rPr>
              <a:t>Джерела:</a:t>
            </a:r>
          </a:p>
        </p:txBody>
      </p:sp>
      <p:sp>
        <p:nvSpPr>
          <p:cNvPr id="13" name="TextBox 12">
            <a:extLst>
              <a:ext uri="{FF2B5EF4-FFF2-40B4-BE49-F238E27FC236}">
                <a16:creationId xmlns:a16="http://schemas.microsoft.com/office/drawing/2014/main" id="{A82E1977-4DB0-4581-B198-94A53E6BD642}"/>
              </a:ext>
            </a:extLst>
          </p:cNvPr>
          <p:cNvSpPr txBox="1"/>
          <p:nvPr/>
        </p:nvSpPr>
        <p:spPr>
          <a:xfrm>
            <a:off x="803025" y="1252526"/>
            <a:ext cx="7537950" cy="3539430"/>
          </a:xfrm>
          <a:prstGeom prst="rect">
            <a:avLst/>
          </a:prstGeom>
          <a:noFill/>
        </p:spPr>
        <p:txBody>
          <a:bodyPr wrap="square">
            <a:spAutoFit/>
          </a:bodyPr>
          <a:lstStyle/>
          <a:p>
            <a:pPr marL="342900" indent="-342900">
              <a:buAutoNum type="arabicPeriod"/>
            </a:pPr>
            <a:r>
              <a:rPr lang="ru-RU" sz="1600" dirty="0" err="1">
                <a:solidFill>
                  <a:schemeClr val="bg1">
                    <a:lumMod val="10000"/>
                  </a:schemeClr>
                </a:solidFill>
                <a:latin typeface="Times New Roman" panose="02020603050405020304" pitchFamily="18" charset="0"/>
                <a:cs typeface="Times New Roman" panose="02020603050405020304" pitchFamily="18" charset="0"/>
              </a:rPr>
              <a:t>Капська</a:t>
            </a:r>
            <a:r>
              <a:rPr lang="ru-RU" sz="1600" dirty="0">
                <a:solidFill>
                  <a:schemeClr val="bg1">
                    <a:lumMod val="10000"/>
                  </a:schemeClr>
                </a:solidFill>
                <a:latin typeface="Times New Roman" panose="02020603050405020304" pitchFamily="18" charset="0"/>
                <a:cs typeface="Times New Roman" panose="02020603050405020304" pitchFamily="18" charset="0"/>
              </a:rPr>
              <a:t> А. Й., </a:t>
            </a:r>
            <a:r>
              <a:rPr lang="ru-RU" sz="1600" dirty="0" err="1">
                <a:solidFill>
                  <a:schemeClr val="bg1">
                    <a:lumMod val="10000"/>
                  </a:schemeClr>
                </a:solidFill>
                <a:latin typeface="Times New Roman" panose="02020603050405020304" pitchFamily="18" charset="0"/>
                <a:cs typeface="Times New Roman" panose="02020603050405020304" pitchFamily="18" charset="0"/>
              </a:rPr>
              <a:t>Безпалько</a:t>
            </a:r>
            <a:r>
              <a:rPr lang="ru-RU" sz="1600" dirty="0">
                <a:solidFill>
                  <a:schemeClr val="bg1">
                    <a:lumMod val="10000"/>
                  </a:schemeClr>
                </a:solidFill>
                <a:latin typeface="Times New Roman" panose="02020603050405020304" pitchFamily="18" charset="0"/>
                <a:cs typeface="Times New Roman" panose="02020603050405020304" pitchFamily="18" charset="0"/>
              </a:rPr>
              <a:t> О. В., </a:t>
            </a:r>
            <a:r>
              <a:rPr lang="ru-RU" sz="1600" dirty="0" err="1">
                <a:solidFill>
                  <a:schemeClr val="bg1">
                    <a:lumMod val="10000"/>
                  </a:schemeClr>
                </a:solidFill>
                <a:latin typeface="Times New Roman" panose="02020603050405020304" pitchFamily="18" charset="0"/>
                <a:cs typeface="Times New Roman" panose="02020603050405020304" pitchFamily="18" charset="0"/>
              </a:rPr>
              <a:t>Вайнола</a:t>
            </a:r>
            <a:r>
              <a:rPr lang="ru-RU" sz="1600" dirty="0">
                <a:solidFill>
                  <a:schemeClr val="bg1">
                    <a:lumMod val="10000"/>
                  </a:schemeClr>
                </a:solidFill>
                <a:latin typeface="Times New Roman" panose="02020603050405020304" pitchFamily="18" charset="0"/>
                <a:cs typeface="Times New Roman" panose="02020603050405020304" pitchFamily="18" charset="0"/>
              </a:rPr>
              <a:t> Р. Х. </a:t>
            </a:r>
            <a:r>
              <a:rPr lang="ru-RU" sz="1600" dirty="0" err="1">
                <a:solidFill>
                  <a:schemeClr val="bg1">
                    <a:lumMod val="10000"/>
                  </a:schemeClr>
                </a:solidFill>
                <a:latin typeface="Times New Roman" panose="02020603050405020304" pitchFamily="18" charset="0"/>
                <a:cs typeface="Times New Roman" panose="02020603050405020304" pitchFamily="18" charset="0"/>
              </a:rPr>
              <a:t>Актуальні</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проблеми</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соціально-педагогічної</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роботи</a:t>
            </a:r>
            <a:r>
              <a:rPr lang="ru-RU" sz="1600" dirty="0">
                <a:solidFill>
                  <a:schemeClr val="bg1">
                    <a:lumMod val="10000"/>
                  </a:schemeClr>
                </a:solidFill>
                <a:latin typeface="Times New Roman" panose="02020603050405020304" pitchFamily="18" charset="0"/>
                <a:cs typeface="Times New Roman" panose="02020603050405020304" pitchFamily="18" charset="0"/>
              </a:rPr>
              <a:t> : </a:t>
            </a:r>
            <a:r>
              <a:rPr lang="ru-RU" sz="1600" dirty="0" err="1">
                <a:solidFill>
                  <a:schemeClr val="bg1">
                    <a:lumMod val="10000"/>
                  </a:schemeClr>
                </a:solidFill>
                <a:latin typeface="Times New Roman" panose="02020603050405020304" pitchFamily="18" charset="0"/>
                <a:cs typeface="Times New Roman" panose="02020603050405020304" pitchFamily="18" charset="0"/>
              </a:rPr>
              <a:t>модульний</a:t>
            </a:r>
            <a:r>
              <a:rPr lang="ru-RU" sz="1600" dirty="0">
                <a:solidFill>
                  <a:schemeClr val="bg1">
                    <a:lumMod val="10000"/>
                  </a:schemeClr>
                </a:solidFill>
                <a:latin typeface="Times New Roman" panose="02020603050405020304" pitchFamily="18" charset="0"/>
                <a:cs typeface="Times New Roman" panose="02020603050405020304" pitchFamily="18" charset="0"/>
              </a:rPr>
              <a:t> курс </a:t>
            </a:r>
            <a:r>
              <a:rPr lang="ru-RU" sz="1600" dirty="0" err="1">
                <a:solidFill>
                  <a:schemeClr val="bg1">
                    <a:lumMod val="10000"/>
                  </a:schemeClr>
                </a:solidFill>
                <a:latin typeface="Times New Roman" panose="02020603050405020304" pitchFamily="18" charset="0"/>
                <a:cs typeface="Times New Roman" panose="02020603050405020304" pitchFamily="18" charset="0"/>
              </a:rPr>
              <a:t>дистанційного</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навчання</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Київ</a:t>
            </a:r>
            <a:r>
              <a:rPr lang="ru-RU" sz="1600" dirty="0">
                <a:solidFill>
                  <a:schemeClr val="bg1">
                    <a:lumMod val="10000"/>
                  </a:schemeClr>
                </a:solidFill>
                <a:latin typeface="Times New Roman" panose="02020603050405020304" pitchFamily="18" charset="0"/>
                <a:cs typeface="Times New Roman" panose="02020603050405020304" pitchFamily="18" charset="0"/>
              </a:rPr>
              <a:t>, 2002. 164 с.</a:t>
            </a:r>
          </a:p>
          <a:p>
            <a:pPr marL="342900" indent="-342900">
              <a:buAutoNum type="arabicPeriod"/>
            </a:pPr>
            <a:r>
              <a:rPr lang="uk-UA" sz="1600" dirty="0">
                <a:solidFill>
                  <a:schemeClr val="bg1">
                    <a:lumMod val="10000"/>
                  </a:schemeClr>
                </a:solidFill>
                <a:latin typeface="Times New Roman" panose="02020603050405020304" pitchFamily="18" charset="0"/>
                <a:cs typeface="Times New Roman" panose="02020603050405020304" pitchFamily="18" charset="0"/>
              </a:rPr>
              <a:t>Безпалько О. В. Соціальна педагогіка: схеми, таблиці, коментарі : навчальний посібник [для </a:t>
            </a:r>
            <a:r>
              <a:rPr lang="uk-UA" sz="1600" dirty="0" err="1">
                <a:solidFill>
                  <a:schemeClr val="bg1">
                    <a:lumMod val="10000"/>
                  </a:schemeClr>
                </a:solidFill>
                <a:latin typeface="Times New Roman" panose="02020603050405020304" pitchFamily="18" charset="0"/>
                <a:cs typeface="Times New Roman" panose="02020603050405020304" pitchFamily="18" charset="0"/>
              </a:rPr>
              <a:t>студ</a:t>
            </a:r>
            <a:r>
              <a:rPr lang="uk-UA" sz="1600" dirty="0">
                <a:solidFill>
                  <a:schemeClr val="bg1">
                    <a:lumMod val="10000"/>
                  </a:schemeClr>
                </a:solidFill>
                <a:latin typeface="Times New Roman" panose="02020603050405020304" pitchFamily="18" charset="0"/>
                <a:cs typeface="Times New Roman" panose="02020603050405020304" pitchFamily="18" charset="0"/>
              </a:rPr>
              <a:t>. </a:t>
            </a:r>
            <a:r>
              <a:rPr lang="uk-UA" sz="1600" dirty="0" err="1">
                <a:solidFill>
                  <a:schemeClr val="bg1">
                    <a:lumMod val="10000"/>
                  </a:schemeClr>
                </a:solidFill>
                <a:latin typeface="Times New Roman" panose="02020603050405020304" pitchFamily="18" charset="0"/>
                <a:cs typeface="Times New Roman" panose="02020603050405020304" pitchFamily="18" charset="0"/>
              </a:rPr>
              <a:t>вищ</a:t>
            </a:r>
            <a:r>
              <a:rPr lang="uk-UA" sz="1600" dirty="0">
                <a:solidFill>
                  <a:schemeClr val="bg1">
                    <a:lumMod val="10000"/>
                  </a:schemeClr>
                </a:solidFill>
                <a:latin typeface="Times New Roman" panose="02020603050405020304" pitchFamily="18" charset="0"/>
                <a:cs typeface="Times New Roman" panose="02020603050405020304" pitchFamily="18" charset="0"/>
              </a:rPr>
              <a:t>. </a:t>
            </a:r>
            <a:r>
              <a:rPr lang="uk-UA" sz="1600" dirty="0" err="1">
                <a:solidFill>
                  <a:schemeClr val="bg1">
                    <a:lumMod val="10000"/>
                  </a:schemeClr>
                </a:solidFill>
                <a:latin typeface="Times New Roman" panose="02020603050405020304" pitchFamily="18" charset="0"/>
                <a:cs typeface="Times New Roman" panose="02020603050405020304" pitchFamily="18" charset="0"/>
              </a:rPr>
              <a:t>навч</a:t>
            </a:r>
            <a:r>
              <a:rPr lang="uk-UA" sz="1600" dirty="0">
                <a:solidFill>
                  <a:schemeClr val="bg1">
                    <a:lumMod val="10000"/>
                  </a:schemeClr>
                </a:solidFill>
                <a:latin typeface="Times New Roman" panose="02020603050405020304" pitchFamily="18" charset="0"/>
                <a:cs typeface="Times New Roman" panose="02020603050405020304" pitchFamily="18" charset="0"/>
              </a:rPr>
              <a:t>. </a:t>
            </a:r>
            <a:r>
              <a:rPr lang="uk-UA" sz="1600" dirty="0" err="1">
                <a:solidFill>
                  <a:schemeClr val="bg1">
                    <a:lumMod val="10000"/>
                  </a:schemeClr>
                </a:solidFill>
                <a:latin typeface="Times New Roman" panose="02020603050405020304" pitchFamily="18" charset="0"/>
                <a:cs typeface="Times New Roman" panose="02020603050405020304" pitchFamily="18" charset="0"/>
              </a:rPr>
              <a:t>закл</a:t>
            </a:r>
            <a:r>
              <a:rPr lang="uk-UA" sz="1600" dirty="0">
                <a:solidFill>
                  <a:schemeClr val="bg1">
                    <a:lumMod val="10000"/>
                  </a:schemeClr>
                </a:solidFill>
                <a:latin typeface="Times New Roman" panose="02020603050405020304" pitchFamily="18" charset="0"/>
                <a:cs typeface="Times New Roman" panose="02020603050405020304" pitchFamily="18" charset="0"/>
              </a:rPr>
              <a:t>]. Київ: Центр учбової літератури, 2009. 208 с.</a:t>
            </a:r>
          </a:p>
          <a:p>
            <a:pPr marL="342900" indent="-342900">
              <a:buAutoNum type="arabicPeriod"/>
            </a:pPr>
            <a:r>
              <a:rPr lang="uk-UA" sz="1600" b="0" i="0" dirty="0" err="1">
                <a:solidFill>
                  <a:schemeClr val="bg1">
                    <a:lumMod val="10000"/>
                  </a:schemeClr>
                </a:solidFill>
                <a:effectLst/>
                <a:latin typeface="Times New Roman" panose="02020603050405020304" pitchFamily="18" charset="0"/>
                <a:cs typeface="Times New Roman" panose="02020603050405020304" pitchFamily="18" charset="0"/>
              </a:rPr>
              <a:t>Березан</a:t>
            </a:r>
            <a:r>
              <a:rPr lang="uk-UA" sz="1600" b="0" i="0" dirty="0">
                <a:solidFill>
                  <a:schemeClr val="bg1">
                    <a:lumMod val="10000"/>
                  </a:schemeClr>
                </a:solidFill>
                <a:effectLst/>
                <a:latin typeface="Times New Roman" panose="02020603050405020304" pitchFamily="18" charset="0"/>
                <a:cs typeface="Times New Roman" panose="02020603050405020304" pitchFamily="18" charset="0"/>
              </a:rPr>
              <a:t>, Валентина Підготовка соціального педагога до використання ІКТ у роботі з дітьми з особливим потребами / В. </a:t>
            </a:r>
            <a:r>
              <a:rPr lang="uk-UA" sz="1600" b="0" i="0" dirty="0" err="1">
                <a:solidFill>
                  <a:schemeClr val="bg1">
                    <a:lumMod val="10000"/>
                  </a:schemeClr>
                </a:solidFill>
                <a:effectLst/>
                <a:latin typeface="Times New Roman" panose="02020603050405020304" pitchFamily="18" charset="0"/>
                <a:cs typeface="Times New Roman" panose="02020603050405020304" pitchFamily="18" charset="0"/>
              </a:rPr>
              <a:t>Березан</a:t>
            </a:r>
            <a:r>
              <a:rPr lang="uk-UA" sz="1600" b="0" i="0" dirty="0">
                <a:solidFill>
                  <a:schemeClr val="bg1">
                    <a:lumMod val="10000"/>
                  </a:schemeClr>
                </a:solidFill>
                <a:effectLst/>
                <a:latin typeface="Times New Roman" panose="02020603050405020304" pitchFamily="18" charset="0"/>
                <a:cs typeface="Times New Roman" panose="02020603050405020304" pitchFamily="18" charset="0"/>
              </a:rPr>
              <a:t> // Людинознавчі студії : </a:t>
            </a:r>
            <a:r>
              <a:rPr lang="uk-UA" sz="1600" b="0" i="0" dirty="0" err="1">
                <a:solidFill>
                  <a:schemeClr val="bg1">
                    <a:lumMod val="10000"/>
                  </a:schemeClr>
                </a:solidFill>
                <a:effectLst/>
                <a:latin typeface="Times New Roman" panose="02020603050405020304" pitchFamily="18" charset="0"/>
                <a:cs typeface="Times New Roman" panose="02020603050405020304" pitchFamily="18" charset="0"/>
              </a:rPr>
              <a:t>зб</a:t>
            </a:r>
            <a:r>
              <a:rPr lang="uk-UA" sz="1600" b="0" i="0" dirty="0">
                <a:solidFill>
                  <a:schemeClr val="bg1">
                    <a:lumMod val="10000"/>
                  </a:schemeClr>
                </a:solidFill>
                <a:effectLst/>
                <a:latin typeface="Times New Roman" panose="02020603050405020304" pitchFamily="18" charset="0"/>
                <a:cs typeface="Times New Roman" panose="02020603050405020304" pitchFamily="18" charset="0"/>
              </a:rPr>
              <a:t>. наук. праць ДДПУ / [</a:t>
            </a:r>
            <a:r>
              <a:rPr lang="uk-UA" sz="1600" b="0" i="0" dirty="0" err="1">
                <a:solidFill>
                  <a:schemeClr val="bg1">
                    <a:lumMod val="10000"/>
                  </a:schemeClr>
                </a:solidFill>
                <a:effectLst/>
                <a:latin typeface="Times New Roman" panose="02020603050405020304" pitchFamily="18" charset="0"/>
                <a:cs typeface="Times New Roman" panose="02020603050405020304" pitchFamily="18" charset="0"/>
              </a:rPr>
              <a:t>редкол</a:t>
            </a:r>
            <a:r>
              <a:rPr lang="uk-UA" sz="1600" b="0" i="0" dirty="0">
                <a:solidFill>
                  <a:schemeClr val="bg1">
                    <a:lumMod val="10000"/>
                  </a:schemeClr>
                </a:solidFill>
                <a:effectLst/>
                <a:latin typeface="Times New Roman" panose="02020603050405020304" pitchFamily="18" charset="0"/>
                <a:cs typeface="Times New Roman" panose="02020603050405020304" pitchFamily="18" charset="0"/>
              </a:rPr>
              <a:t>. : Н. Скотна, Г. </a:t>
            </a:r>
            <a:r>
              <a:rPr lang="uk-UA" sz="1600" b="0" i="0" dirty="0" err="1">
                <a:solidFill>
                  <a:schemeClr val="bg1">
                    <a:lumMod val="10000"/>
                  </a:schemeClr>
                </a:solidFill>
                <a:effectLst/>
                <a:latin typeface="Times New Roman" panose="02020603050405020304" pitchFamily="18" charset="0"/>
                <a:cs typeface="Times New Roman" panose="02020603050405020304" pitchFamily="18" charset="0"/>
              </a:rPr>
              <a:t>Васянович</a:t>
            </a:r>
            <a:r>
              <a:rPr lang="uk-UA" sz="1600" b="0" i="0" dirty="0">
                <a:solidFill>
                  <a:schemeClr val="bg1">
                    <a:lumMod val="10000"/>
                  </a:schemeClr>
                </a:solidFill>
                <a:effectLst/>
                <a:latin typeface="Times New Roman" panose="02020603050405020304" pitchFamily="18" charset="0"/>
                <a:cs typeface="Times New Roman" panose="02020603050405020304" pitchFamily="18" charset="0"/>
              </a:rPr>
              <a:t>. О. Карпенко та ін.] ; МОН України, ДДПУ ім. І. Франка. – Дрогобич : ВВ ДДПУ ім. І. Франка, 2014. – </a:t>
            </a:r>
            <a:r>
              <a:rPr lang="uk-UA" sz="1600" b="0" i="0" dirty="0" err="1">
                <a:solidFill>
                  <a:schemeClr val="bg1">
                    <a:lumMod val="10000"/>
                  </a:schemeClr>
                </a:solidFill>
                <a:effectLst/>
                <a:latin typeface="Times New Roman" panose="02020603050405020304" pitchFamily="18" charset="0"/>
                <a:cs typeface="Times New Roman" panose="02020603050405020304" pitchFamily="18" charset="0"/>
              </a:rPr>
              <a:t>Вип</a:t>
            </a:r>
            <a:r>
              <a:rPr lang="uk-UA" sz="1600" b="0" i="0" dirty="0">
                <a:solidFill>
                  <a:schemeClr val="bg1">
                    <a:lumMod val="10000"/>
                  </a:schemeClr>
                </a:solidFill>
                <a:effectLst/>
                <a:latin typeface="Times New Roman" panose="02020603050405020304" pitchFamily="18" charset="0"/>
                <a:cs typeface="Times New Roman" panose="02020603050405020304" pitchFamily="18" charset="0"/>
              </a:rPr>
              <a:t>. 29 : Педагогіка №Ч. 2. – 4-13 с.</a:t>
            </a:r>
          </a:p>
          <a:p>
            <a:pPr marL="342900" indent="-342900">
              <a:buAutoNum type="arabicPeriod"/>
            </a:pPr>
            <a:r>
              <a:rPr lang="uk-UA" sz="1600" dirty="0">
                <a:solidFill>
                  <a:schemeClr val="bg1">
                    <a:lumMod val="10000"/>
                  </a:schemeClr>
                </a:solidFill>
                <a:latin typeface="Times New Roman" panose="02020603050405020304" pitchFamily="18" charset="0"/>
                <a:cs typeface="Times New Roman" panose="02020603050405020304" pitchFamily="18" charset="0"/>
              </a:rPr>
              <a:t>Бартків О.С. До проблеми практичної підготовки соціальних педагогів / О.С. Бартків // Науковий вісник Волинського національного університету імені Лесі Українки : Педагогічні науки. – 2009. – № 21. – 71 – 75 с.</a:t>
            </a:r>
          </a:p>
        </p:txBody>
      </p:sp>
    </p:spTree>
    <p:extLst>
      <p:ext uri="{BB962C8B-B14F-4D97-AF65-F5344CB8AC3E}">
        <p14:creationId xmlns:p14="http://schemas.microsoft.com/office/powerpoint/2010/main" val="361894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pic>
        <p:nvPicPr>
          <p:cNvPr id="11266" name="Picture 2" descr="Информационные технологии PNG рисунок, картинки и пнг прозрачный для  бесплатной загрузки | Pngtree">
            <a:extLst>
              <a:ext uri="{FF2B5EF4-FFF2-40B4-BE49-F238E27FC236}">
                <a16:creationId xmlns:a16="http://schemas.microsoft.com/office/drawing/2014/main" id="{AE6C892F-760B-4CC1-AA81-26B773961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25" y="1676937"/>
            <a:ext cx="4810125" cy="3438525"/>
          </a:xfrm>
          <a:prstGeom prst="rect">
            <a:avLst/>
          </a:prstGeom>
          <a:noFill/>
          <a:extLst>
            <a:ext uri="{909E8E84-426E-40DD-AFC4-6F175D3DCCD1}">
              <a14:hiddenFill xmlns:a14="http://schemas.microsoft.com/office/drawing/2010/main">
                <a:solidFill>
                  <a:srgbClr val="FFFFFF"/>
                </a:solidFill>
              </a14:hiddenFill>
            </a:ext>
          </a:extLst>
        </p:spPr>
      </p:pic>
      <p:sp>
        <p:nvSpPr>
          <p:cNvPr id="2302" name="Google Shape;2302;p48"/>
          <p:cNvSpPr/>
          <p:nvPr/>
        </p:nvSpPr>
        <p:spPr>
          <a:xfrm>
            <a:off x="5170500" y="543200"/>
            <a:ext cx="3441600" cy="28530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3" name="Google Shape;2303;p48"/>
          <p:cNvGrpSpPr/>
          <p:nvPr/>
        </p:nvGrpSpPr>
        <p:grpSpPr>
          <a:xfrm>
            <a:off x="5630971" y="876463"/>
            <a:ext cx="2604880" cy="2019449"/>
            <a:chOff x="5630971" y="876463"/>
            <a:chExt cx="2604880" cy="2019449"/>
          </a:xfrm>
        </p:grpSpPr>
        <p:grpSp>
          <p:nvGrpSpPr>
            <p:cNvPr id="2304" name="Google Shape;2304;p48"/>
            <p:cNvGrpSpPr/>
            <p:nvPr/>
          </p:nvGrpSpPr>
          <p:grpSpPr>
            <a:xfrm rot="5400000">
              <a:off x="7314918" y="1974979"/>
              <a:ext cx="977144" cy="864723"/>
              <a:chOff x="5170650" y="1470575"/>
              <a:chExt cx="816600" cy="722650"/>
            </a:xfrm>
          </p:grpSpPr>
          <p:sp>
            <p:nvSpPr>
              <p:cNvPr id="2305" name="Google Shape;2305;p48"/>
              <p:cNvSpPr/>
              <p:nvPr/>
            </p:nvSpPr>
            <p:spPr>
              <a:xfrm>
                <a:off x="5197475" y="1470575"/>
                <a:ext cx="789775" cy="722650"/>
              </a:xfrm>
              <a:custGeom>
                <a:avLst/>
                <a:gdLst/>
                <a:ahLst/>
                <a:cxnLst/>
                <a:rect l="l" t="t" r="r" b="b"/>
                <a:pathLst>
                  <a:path w="31591" h="28906" extrusionOk="0">
                    <a:moveTo>
                      <a:pt x="29605" y="7373"/>
                    </a:moveTo>
                    <a:cubicBezTo>
                      <a:pt x="29605" y="7384"/>
                      <a:pt x="29611" y="7396"/>
                      <a:pt x="29617" y="7407"/>
                    </a:cubicBezTo>
                    <a:lnTo>
                      <a:pt x="29617" y="7407"/>
                    </a:lnTo>
                    <a:lnTo>
                      <a:pt x="29605" y="7373"/>
                    </a:lnTo>
                    <a:close/>
                    <a:moveTo>
                      <a:pt x="29617" y="7407"/>
                    </a:moveTo>
                    <a:lnTo>
                      <a:pt x="29628" y="7441"/>
                    </a:lnTo>
                    <a:cubicBezTo>
                      <a:pt x="29628" y="7430"/>
                      <a:pt x="29622" y="7418"/>
                      <a:pt x="29617" y="7407"/>
                    </a:cubicBezTo>
                    <a:close/>
                    <a:moveTo>
                      <a:pt x="29520" y="19704"/>
                    </a:moveTo>
                    <a:cubicBezTo>
                      <a:pt x="29516" y="19709"/>
                      <a:pt x="29514" y="19714"/>
                      <a:pt x="29514" y="19721"/>
                    </a:cubicBezTo>
                    <a:cubicBezTo>
                      <a:pt x="29516" y="19716"/>
                      <a:pt x="29518" y="19710"/>
                      <a:pt x="29520" y="19704"/>
                    </a:cubicBezTo>
                    <a:close/>
                    <a:moveTo>
                      <a:pt x="17371" y="0"/>
                    </a:moveTo>
                    <a:cubicBezTo>
                      <a:pt x="17097" y="0"/>
                      <a:pt x="16800" y="23"/>
                      <a:pt x="16526" y="23"/>
                    </a:cubicBezTo>
                    <a:cubicBezTo>
                      <a:pt x="14723" y="114"/>
                      <a:pt x="12943" y="525"/>
                      <a:pt x="11276" y="1233"/>
                    </a:cubicBezTo>
                    <a:cubicBezTo>
                      <a:pt x="10500" y="1575"/>
                      <a:pt x="9724" y="1986"/>
                      <a:pt x="9017" y="2465"/>
                    </a:cubicBezTo>
                    <a:cubicBezTo>
                      <a:pt x="8309" y="2945"/>
                      <a:pt x="7624" y="3470"/>
                      <a:pt x="7008" y="4040"/>
                    </a:cubicBezTo>
                    <a:cubicBezTo>
                      <a:pt x="5730" y="5204"/>
                      <a:pt x="4634" y="6551"/>
                      <a:pt x="3676" y="7943"/>
                    </a:cubicBezTo>
                    <a:cubicBezTo>
                      <a:pt x="2306" y="9929"/>
                      <a:pt x="1165" y="12052"/>
                      <a:pt x="92" y="14198"/>
                    </a:cubicBezTo>
                    <a:cubicBezTo>
                      <a:pt x="1" y="14380"/>
                      <a:pt x="92" y="14608"/>
                      <a:pt x="275" y="14700"/>
                    </a:cubicBezTo>
                    <a:cubicBezTo>
                      <a:pt x="329" y="14727"/>
                      <a:pt x="388" y="14740"/>
                      <a:pt x="445" y="14740"/>
                    </a:cubicBezTo>
                    <a:cubicBezTo>
                      <a:pt x="581" y="14740"/>
                      <a:pt x="713" y="14668"/>
                      <a:pt x="777" y="14540"/>
                    </a:cubicBezTo>
                    <a:cubicBezTo>
                      <a:pt x="1781" y="12531"/>
                      <a:pt x="2854" y="10523"/>
                      <a:pt x="4109" y="8651"/>
                    </a:cubicBezTo>
                    <a:cubicBezTo>
                      <a:pt x="5205" y="7030"/>
                      <a:pt x="6483" y="5478"/>
                      <a:pt x="7990" y="4200"/>
                    </a:cubicBezTo>
                    <a:cubicBezTo>
                      <a:pt x="8971" y="3356"/>
                      <a:pt x="10044" y="2648"/>
                      <a:pt x="11208" y="2100"/>
                    </a:cubicBezTo>
                    <a:cubicBezTo>
                      <a:pt x="12326" y="1575"/>
                      <a:pt x="13513" y="1210"/>
                      <a:pt x="14723" y="1005"/>
                    </a:cubicBezTo>
                    <a:lnTo>
                      <a:pt x="14632" y="1005"/>
                    </a:lnTo>
                    <a:cubicBezTo>
                      <a:pt x="15534" y="849"/>
                      <a:pt x="16456" y="768"/>
                      <a:pt x="17379" y="768"/>
                    </a:cubicBezTo>
                    <a:cubicBezTo>
                      <a:pt x="17811" y="768"/>
                      <a:pt x="18242" y="786"/>
                      <a:pt x="18672" y="822"/>
                    </a:cubicBezTo>
                    <a:cubicBezTo>
                      <a:pt x="20087" y="936"/>
                      <a:pt x="21457" y="1233"/>
                      <a:pt x="22803" y="1689"/>
                    </a:cubicBezTo>
                    <a:cubicBezTo>
                      <a:pt x="23922" y="2100"/>
                      <a:pt x="25017" y="2625"/>
                      <a:pt x="26022" y="3310"/>
                    </a:cubicBezTo>
                    <a:cubicBezTo>
                      <a:pt x="25999" y="3287"/>
                      <a:pt x="25953" y="3264"/>
                      <a:pt x="25930" y="3241"/>
                    </a:cubicBezTo>
                    <a:lnTo>
                      <a:pt x="25930" y="3241"/>
                    </a:lnTo>
                    <a:cubicBezTo>
                      <a:pt x="26775" y="3812"/>
                      <a:pt x="27528" y="4474"/>
                      <a:pt x="28190" y="5227"/>
                    </a:cubicBezTo>
                    <a:cubicBezTo>
                      <a:pt x="28761" y="5889"/>
                      <a:pt x="29217" y="6597"/>
                      <a:pt x="29605" y="7350"/>
                    </a:cubicBezTo>
                    <a:cubicBezTo>
                      <a:pt x="29788" y="7761"/>
                      <a:pt x="29948" y="8172"/>
                      <a:pt x="30084" y="8583"/>
                    </a:cubicBezTo>
                    <a:cubicBezTo>
                      <a:pt x="30244" y="9062"/>
                      <a:pt x="30358" y="9564"/>
                      <a:pt x="30450" y="10043"/>
                    </a:cubicBezTo>
                    <a:cubicBezTo>
                      <a:pt x="30701" y="11504"/>
                      <a:pt x="30769" y="12988"/>
                      <a:pt x="30655" y="14471"/>
                    </a:cubicBezTo>
                    <a:cubicBezTo>
                      <a:pt x="30519" y="16269"/>
                      <a:pt x="30110" y="18020"/>
                      <a:pt x="29520" y="19704"/>
                    </a:cubicBezTo>
                    <a:lnTo>
                      <a:pt x="29520" y="19704"/>
                    </a:lnTo>
                    <a:cubicBezTo>
                      <a:pt x="29523" y="19700"/>
                      <a:pt x="29527" y="19697"/>
                      <a:pt x="29531" y="19693"/>
                    </a:cubicBezTo>
                    <a:lnTo>
                      <a:pt x="29531" y="19693"/>
                    </a:lnTo>
                    <a:cubicBezTo>
                      <a:pt x="28641" y="22197"/>
                      <a:pt x="27365" y="24542"/>
                      <a:pt x="25885" y="26751"/>
                    </a:cubicBezTo>
                    <a:cubicBezTo>
                      <a:pt x="25542" y="27254"/>
                      <a:pt x="25177" y="27756"/>
                      <a:pt x="24812" y="28258"/>
                    </a:cubicBezTo>
                    <a:cubicBezTo>
                      <a:pt x="24743" y="28349"/>
                      <a:pt x="24698" y="28440"/>
                      <a:pt x="24721" y="28532"/>
                    </a:cubicBezTo>
                    <a:cubicBezTo>
                      <a:pt x="24721" y="28646"/>
                      <a:pt x="24766" y="28737"/>
                      <a:pt x="24835" y="28806"/>
                    </a:cubicBezTo>
                    <a:cubicBezTo>
                      <a:pt x="24911" y="28872"/>
                      <a:pt x="25009" y="28906"/>
                      <a:pt x="25106" y="28906"/>
                    </a:cubicBezTo>
                    <a:cubicBezTo>
                      <a:pt x="25209" y="28906"/>
                      <a:pt x="25311" y="28866"/>
                      <a:pt x="25382" y="28783"/>
                    </a:cubicBezTo>
                    <a:cubicBezTo>
                      <a:pt x="27962" y="25313"/>
                      <a:pt x="30107" y="21410"/>
                      <a:pt x="31020" y="17165"/>
                    </a:cubicBezTo>
                    <a:cubicBezTo>
                      <a:pt x="31477" y="15065"/>
                      <a:pt x="31591" y="12874"/>
                      <a:pt x="31317" y="10728"/>
                    </a:cubicBezTo>
                    <a:cubicBezTo>
                      <a:pt x="31180" y="9769"/>
                      <a:pt x="30998" y="8811"/>
                      <a:pt x="30655" y="7898"/>
                    </a:cubicBezTo>
                    <a:cubicBezTo>
                      <a:pt x="30358" y="7122"/>
                      <a:pt x="29970" y="6368"/>
                      <a:pt x="29514" y="5684"/>
                    </a:cubicBezTo>
                    <a:cubicBezTo>
                      <a:pt x="27642" y="2945"/>
                      <a:pt x="24561" y="1256"/>
                      <a:pt x="21388" y="480"/>
                    </a:cubicBezTo>
                    <a:cubicBezTo>
                      <a:pt x="20087" y="183"/>
                      <a:pt x="18717" y="0"/>
                      <a:pt x="17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5170650" y="1585825"/>
                <a:ext cx="341275" cy="260850"/>
              </a:xfrm>
              <a:custGeom>
                <a:avLst/>
                <a:gdLst/>
                <a:ahLst/>
                <a:cxnLst/>
                <a:rect l="l" t="t" r="r" b="b"/>
                <a:pathLst>
                  <a:path w="13651" h="10434" extrusionOk="0">
                    <a:moveTo>
                      <a:pt x="10843" y="6255"/>
                    </a:moveTo>
                    <a:lnTo>
                      <a:pt x="10843" y="6255"/>
                    </a:lnTo>
                    <a:cubicBezTo>
                      <a:pt x="10828" y="6262"/>
                      <a:pt x="10812" y="6270"/>
                      <a:pt x="10797" y="6277"/>
                    </a:cubicBezTo>
                    <a:lnTo>
                      <a:pt x="10797" y="6277"/>
                    </a:lnTo>
                    <a:cubicBezTo>
                      <a:pt x="10812" y="6275"/>
                      <a:pt x="10828" y="6270"/>
                      <a:pt x="10843" y="6255"/>
                    </a:cubicBezTo>
                    <a:close/>
                    <a:moveTo>
                      <a:pt x="366" y="1"/>
                    </a:moveTo>
                    <a:cubicBezTo>
                      <a:pt x="184" y="1"/>
                      <a:pt x="1" y="184"/>
                      <a:pt x="24" y="389"/>
                    </a:cubicBezTo>
                    <a:cubicBezTo>
                      <a:pt x="298" y="3630"/>
                      <a:pt x="1074" y="6803"/>
                      <a:pt x="1097" y="10067"/>
                    </a:cubicBezTo>
                    <a:cubicBezTo>
                      <a:pt x="1097" y="10240"/>
                      <a:pt x="1261" y="10434"/>
                      <a:pt x="1453" y="10434"/>
                    </a:cubicBezTo>
                    <a:cubicBezTo>
                      <a:pt x="1464" y="10434"/>
                      <a:pt x="1474" y="10433"/>
                      <a:pt x="1485" y="10432"/>
                    </a:cubicBezTo>
                    <a:cubicBezTo>
                      <a:pt x="3128" y="10249"/>
                      <a:pt x="4657" y="9542"/>
                      <a:pt x="6118" y="8789"/>
                    </a:cubicBezTo>
                    <a:cubicBezTo>
                      <a:pt x="7678" y="7975"/>
                      <a:pt x="9194" y="7049"/>
                      <a:pt x="10797" y="6277"/>
                    </a:cubicBezTo>
                    <a:lnTo>
                      <a:pt x="10797" y="6277"/>
                    </a:lnTo>
                    <a:cubicBezTo>
                      <a:pt x="10790" y="6278"/>
                      <a:pt x="10782" y="6278"/>
                      <a:pt x="10774" y="6278"/>
                    </a:cubicBezTo>
                    <a:cubicBezTo>
                      <a:pt x="11619" y="5890"/>
                      <a:pt x="12464" y="5547"/>
                      <a:pt x="13331" y="5342"/>
                    </a:cubicBezTo>
                    <a:cubicBezTo>
                      <a:pt x="13536" y="5274"/>
                      <a:pt x="13650" y="5045"/>
                      <a:pt x="13582" y="4863"/>
                    </a:cubicBezTo>
                    <a:cubicBezTo>
                      <a:pt x="13525" y="4692"/>
                      <a:pt x="13374" y="4600"/>
                      <a:pt x="13206" y="4600"/>
                    </a:cubicBezTo>
                    <a:cubicBezTo>
                      <a:pt x="13172" y="4600"/>
                      <a:pt x="13137" y="4604"/>
                      <a:pt x="13103" y="4612"/>
                    </a:cubicBezTo>
                    <a:cubicBezTo>
                      <a:pt x="11642" y="4977"/>
                      <a:pt x="10272" y="5662"/>
                      <a:pt x="8926" y="6392"/>
                    </a:cubicBezTo>
                    <a:cubicBezTo>
                      <a:pt x="7556" y="7122"/>
                      <a:pt x="6187" y="7944"/>
                      <a:pt x="4771" y="8606"/>
                    </a:cubicBezTo>
                    <a:cubicBezTo>
                      <a:pt x="4794" y="8606"/>
                      <a:pt x="4840" y="8583"/>
                      <a:pt x="4863" y="8583"/>
                    </a:cubicBezTo>
                    <a:cubicBezTo>
                      <a:pt x="3927" y="9017"/>
                      <a:pt x="2968" y="9405"/>
                      <a:pt x="1941" y="9588"/>
                    </a:cubicBezTo>
                    <a:cubicBezTo>
                      <a:pt x="1918" y="9610"/>
                      <a:pt x="1873" y="9610"/>
                      <a:pt x="1850" y="9610"/>
                    </a:cubicBezTo>
                    <a:cubicBezTo>
                      <a:pt x="1781" y="6506"/>
                      <a:pt x="1051" y="3448"/>
                      <a:pt x="777" y="343"/>
                    </a:cubicBezTo>
                    <a:cubicBezTo>
                      <a:pt x="754" y="161"/>
                      <a:pt x="59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7" name="Google Shape;2307;p48"/>
            <p:cNvSpPr/>
            <p:nvPr/>
          </p:nvSpPr>
          <p:spPr>
            <a:xfrm rot="-559010">
              <a:off x="7145496" y="942199"/>
              <a:ext cx="857021" cy="551493"/>
            </a:xfrm>
            <a:custGeom>
              <a:avLst/>
              <a:gdLst/>
              <a:ahLst/>
              <a:cxnLst/>
              <a:rect l="l" t="t" r="r" b="b"/>
              <a:pathLst>
                <a:path w="19324" h="12435" extrusionOk="0">
                  <a:moveTo>
                    <a:pt x="12724" y="622"/>
                  </a:moveTo>
                  <a:cubicBezTo>
                    <a:pt x="14536" y="622"/>
                    <a:pt x="16351" y="665"/>
                    <a:pt x="18171" y="777"/>
                  </a:cubicBezTo>
                  <a:cubicBezTo>
                    <a:pt x="15464" y="3058"/>
                    <a:pt x="12782" y="5288"/>
                    <a:pt x="10051" y="7569"/>
                  </a:cubicBezTo>
                  <a:cubicBezTo>
                    <a:pt x="7043" y="5414"/>
                    <a:pt x="4036" y="3308"/>
                    <a:pt x="1178" y="953"/>
                  </a:cubicBezTo>
                  <a:cubicBezTo>
                    <a:pt x="5031" y="816"/>
                    <a:pt x="8871" y="622"/>
                    <a:pt x="12724" y="622"/>
                  </a:cubicBezTo>
                  <a:close/>
                  <a:moveTo>
                    <a:pt x="652" y="1379"/>
                  </a:moveTo>
                  <a:lnTo>
                    <a:pt x="652" y="1379"/>
                  </a:lnTo>
                  <a:cubicBezTo>
                    <a:pt x="2381" y="2682"/>
                    <a:pt x="4061" y="3960"/>
                    <a:pt x="5765" y="5238"/>
                  </a:cubicBezTo>
                  <a:cubicBezTo>
                    <a:pt x="4361" y="7018"/>
                    <a:pt x="2958" y="8747"/>
                    <a:pt x="1529" y="10577"/>
                  </a:cubicBezTo>
                  <a:cubicBezTo>
                    <a:pt x="1078" y="7494"/>
                    <a:pt x="802" y="4486"/>
                    <a:pt x="652" y="1379"/>
                  </a:cubicBezTo>
                  <a:close/>
                  <a:moveTo>
                    <a:pt x="18672" y="1203"/>
                  </a:moveTo>
                  <a:cubicBezTo>
                    <a:pt x="18772" y="1930"/>
                    <a:pt x="18672" y="2582"/>
                    <a:pt x="18672" y="3233"/>
                  </a:cubicBezTo>
                  <a:cubicBezTo>
                    <a:pt x="18672" y="3885"/>
                    <a:pt x="18697" y="4511"/>
                    <a:pt x="18672" y="5163"/>
                  </a:cubicBezTo>
                  <a:cubicBezTo>
                    <a:pt x="18672" y="5840"/>
                    <a:pt x="18622" y="6491"/>
                    <a:pt x="18597" y="7168"/>
                  </a:cubicBezTo>
                  <a:cubicBezTo>
                    <a:pt x="18597" y="7795"/>
                    <a:pt x="18597" y="8446"/>
                    <a:pt x="18597" y="9098"/>
                  </a:cubicBezTo>
                  <a:lnTo>
                    <a:pt x="18597" y="11178"/>
                  </a:lnTo>
                  <a:cubicBezTo>
                    <a:pt x="17068" y="9073"/>
                    <a:pt x="15589" y="7043"/>
                    <a:pt x="14061" y="4963"/>
                  </a:cubicBezTo>
                  <a:cubicBezTo>
                    <a:pt x="15539" y="3634"/>
                    <a:pt x="17068" y="2456"/>
                    <a:pt x="18672" y="1203"/>
                  </a:cubicBezTo>
                  <a:close/>
                  <a:moveTo>
                    <a:pt x="13685" y="5339"/>
                  </a:moveTo>
                  <a:cubicBezTo>
                    <a:pt x="15214" y="7494"/>
                    <a:pt x="16742" y="9624"/>
                    <a:pt x="18271" y="11730"/>
                  </a:cubicBezTo>
                  <a:cubicBezTo>
                    <a:pt x="18188" y="11758"/>
                    <a:pt x="17807" y="11771"/>
                    <a:pt x="17213" y="11771"/>
                  </a:cubicBezTo>
                  <a:cubicBezTo>
                    <a:pt x="13672" y="11771"/>
                    <a:pt x="2552" y="11318"/>
                    <a:pt x="1780" y="11103"/>
                  </a:cubicBezTo>
                  <a:cubicBezTo>
                    <a:pt x="3309" y="9223"/>
                    <a:pt x="4762" y="7419"/>
                    <a:pt x="6266" y="5564"/>
                  </a:cubicBezTo>
                  <a:cubicBezTo>
                    <a:pt x="6567" y="5790"/>
                    <a:pt x="6817" y="5965"/>
                    <a:pt x="7068" y="6141"/>
                  </a:cubicBezTo>
                  <a:cubicBezTo>
                    <a:pt x="7820" y="6667"/>
                    <a:pt x="8597" y="7243"/>
                    <a:pt x="9374" y="7770"/>
                  </a:cubicBezTo>
                  <a:cubicBezTo>
                    <a:pt x="9649" y="7961"/>
                    <a:pt x="9844" y="8055"/>
                    <a:pt x="10033" y="8055"/>
                  </a:cubicBezTo>
                  <a:cubicBezTo>
                    <a:pt x="10240" y="8055"/>
                    <a:pt x="10439" y="7942"/>
                    <a:pt x="10727" y="7719"/>
                  </a:cubicBezTo>
                  <a:cubicBezTo>
                    <a:pt x="11604" y="7018"/>
                    <a:pt x="12482" y="6291"/>
                    <a:pt x="13359" y="5589"/>
                  </a:cubicBezTo>
                  <a:cubicBezTo>
                    <a:pt x="13459" y="5514"/>
                    <a:pt x="13534" y="5439"/>
                    <a:pt x="13685" y="5339"/>
                  </a:cubicBezTo>
                  <a:close/>
                  <a:moveTo>
                    <a:pt x="9650" y="0"/>
                  </a:moveTo>
                  <a:cubicBezTo>
                    <a:pt x="9650" y="25"/>
                    <a:pt x="9650" y="50"/>
                    <a:pt x="9650" y="50"/>
                  </a:cubicBezTo>
                  <a:cubicBezTo>
                    <a:pt x="7218" y="151"/>
                    <a:pt x="4787" y="226"/>
                    <a:pt x="2356" y="301"/>
                  </a:cubicBezTo>
                  <a:cubicBezTo>
                    <a:pt x="1755" y="326"/>
                    <a:pt x="1153" y="376"/>
                    <a:pt x="552" y="401"/>
                  </a:cubicBezTo>
                  <a:cubicBezTo>
                    <a:pt x="25" y="451"/>
                    <a:pt x="0" y="501"/>
                    <a:pt x="51" y="1053"/>
                  </a:cubicBezTo>
                  <a:cubicBezTo>
                    <a:pt x="126" y="1830"/>
                    <a:pt x="176" y="2607"/>
                    <a:pt x="226" y="3409"/>
                  </a:cubicBezTo>
                  <a:cubicBezTo>
                    <a:pt x="276" y="4311"/>
                    <a:pt x="326" y="5213"/>
                    <a:pt x="401" y="6115"/>
                  </a:cubicBezTo>
                  <a:cubicBezTo>
                    <a:pt x="577" y="7719"/>
                    <a:pt x="777" y="9349"/>
                    <a:pt x="953" y="10978"/>
                  </a:cubicBezTo>
                  <a:cubicBezTo>
                    <a:pt x="1003" y="11404"/>
                    <a:pt x="1078" y="11529"/>
                    <a:pt x="1504" y="11629"/>
                  </a:cubicBezTo>
                  <a:cubicBezTo>
                    <a:pt x="1730" y="11704"/>
                    <a:pt x="1930" y="11730"/>
                    <a:pt x="2156" y="11755"/>
                  </a:cubicBezTo>
                  <a:cubicBezTo>
                    <a:pt x="5239" y="11905"/>
                    <a:pt x="8321" y="12080"/>
                    <a:pt x="11379" y="12231"/>
                  </a:cubicBezTo>
                  <a:cubicBezTo>
                    <a:pt x="13910" y="12331"/>
                    <a:pt x="16417" y="12356"/>
                    <a:pt x="18923" y="12431"/>
                  </a:cubicBezTo>
                  <a:cubicBezTo>
                    <a:pt x="18946" y="12433"/>
                    <a:pt x="18968" y="12434"/>
                    <a:pt x="18989" y="12434"/>
                  </a:cubicBezTo>
                  <a:cubicBezTo>
                    <a:pt x="19215" y="12434"/>
                    <a:pt x="19299" y="12312"/>
                    <a:pt x="19299" y="12105"/>
                  </a:cubicBezTo>
                  <a:cubicBezTo>
                    <a:pt x="19324" y="11830"/>
                    <a:pt x="19299" y="11579"/>
                    <a:pt x="19299" y="11303"/>
                  </a:cubicBezTo>
                  <a:cubicBezTo>
                    <a:pt x="19249" y="10526"/>
                    <a:pt x="19198" y="9750"/>
                    <a:pt x="19198" y="8973"/>
                  </a:cubicBezTo>
                  <a:cubicBezTo>
                    <a:pt x="19173" y="6817"/>
                    <a:pt x="19224" y="4662"/>
                    <a:pt x="19224" y="2506"/>
                  </a:cubicBezTo>
                  <a:cubicBezTo>
                    <a:pt x="19224" y="1930"/>
                    <a:pt x="19224" y="1379"/>
                    <a:pt x="19249" y="802"/>
                  </a:cubicBezTo>
                  <a:cubicBezTo>
                    <a:pt x="19249" y="251"/>
                    <a:pt x="19198" y="201"/>
                    <a:pt x="18647" y="176"/>
                  </a:cubicBezTo>
                  <a:cubicBezTo>
                    <a:pt x="17995" y="151"/>
                    <a:pt x="17369" y="151"/>
                    <a:pt x="16717" y="151"/>
                  </a:cubicBezTo>
                  <a:cubicBezTo>
                    <a:pt x="14361" y="100"/>
                    <a:pt x="12005" y="50"/>
                    <a:pt x="9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rot="1184300">
              <a:off x="5698917" y="1320344"/>
              <a:ext cx="856984" cy="551470"/>
            </a:xfrm>
            <a:custGeom>
              <a:avLst/>
              <a:gdLst/>
              <a:ahLst/>
              <a:cxnLst/>
              <a:rect l="l" t="t" r="r" b="b"/>
              <a:pathLst>
                <a:path w="19324" h="12435" extrusionOk="0">
                  <a:moveTo>
                    <a:pt x="12724" y="622"/>
                  </a:moveTo>
                  <a:cubicBezTo>
                    <a:pt x="14536" y="622"/>
                    <a:pt x="16351" y="665"/>
                    <a:pt x="18171" y="777"/>
                  </a:cubicBezTo>
                  <a:cubicBezTo>
                    <a:pt x="15464" y="3058"/>
                    <a:pt x="12782" y="5288"/>
                    <a:pt x="10051" y="7569"/>
                  </a:cubicBezTo>
                  <a:cubicBezTo>
                    <a:pt x="7043" y="5414"/>
                    <a:pt x="4036" y="3308"/>
                    <a:pt x="1178" y="953"/>
                  </a:cubicBezTo>
                  <a:cubicBezTo>
                    <a:pt x="5031" y="816"/>
                    <a:pt x="8871" y="622"/>
                    <a:pt x="12724" y="622"/>
                  </a:cubicBezTo>
                  <a:close/>
                  <a:moveTo>
                    <a:pt x="652" y="1379"/>
                  </a:moveTo>
                  <a:lnTo>
                    <a:pt x="652" y="1379"/>
                  </a:lnTo>
                  <a:cubicBezTo>
                    <a:pt x="2381" y="2682"/>
                    <a:pt x="4061" y="3960"/>
                    <a:pt x="5765" y="5238"/>
                  </a:cubicBezTo>
                  <a:cubicBezTo>
                    <a:pt x="4361" y="7018"/>
                    <a:pt x="2958" y="8747"/>
                    <a:pt x="1529" y="10577"/>
                  </a:cubicBezTo>
                  <a:cubicBezTo>
                    <a:pt x="1078" y="7494"/>
                    <a:pt x="802" y="4486"/>
                    <a:pt x="652" y="1379"/>
                  </a:cubicBezTo>
                  <a:close/>
                  <a:moveTo>
                    <a:pt x="18672" y="1203"/>
                  </a:moveTo>
                  <a:cubicBezTo>
                    <a:pt x="18772" y="1930"/>
                    <a:pt x="18672" y="2582"/>
                    <a:pt x="18672" y="3233"/>
                  </a:cubicBezTo>
                  <a:cubicBezTo>
                    <a:pt x="18672" y="3885"/>
                    <a:pt x="18697" y="4511"/>
                    <a:pt x="18672" y="5163"/>
                  </a:cubicBezTo>
                  <a:cubicBezTo>
                    <a:pt x="18672" y="5840"/>
                    <a:pt x="18622" y="6491"/>
                    <a:pt x="18597" y="7168"/>
                  </a:cubicBezTo>
                  <a:cubicBezTo>
                    <a:pt x="18597" y="7795"/>
                    <a:pt x="18597" y="8446"/>
                    <a:pt x="18597" y="9098"/>
                  </a:cubicBezTo>
                  <a:lnTo>
                    <a:pt x="18597" y="11178"/>
                  </a:lnTo>
                  <a:cubicBezTo>
                    <a:pt x="17068" y="9073"/>
                    <a:pt x="15589" y="7043"/>
                    <a:pt x="14061" y="4963"/>
                  </a:cubicBezTo>
                  <a:cubicBezTo>
                    <a:pt x="15539" y="3634"/>
                    <a:pt x="17068" y="2456"/>
                    <a:pt x="18672" y="1203"/>
                  </a:cubicBezTo>
                  <a:close/>
                  <a:moveTo>
                    <a:pt x="13685" y="5339"/>
                  </a:moveTo>
                  <a:cubicBezTo>
                    <a:pt x="15214" y="7494"/>
                    <a:pt x="16742" y="9624"/>
                    <a:pt x="18271" y="11730"/>
                  </a:cubicBezTo>
                  <a:cubicBezTo>
                    <a:pt x="18188" y="11758"/>
                    <a:pt x="17807" y="11771"/>
                    <a:pt x="17213" y="11771"/>
                  </a:cubicBezTo>
                  <a:cubicBezTo>
                    <a:pt x="13672" y="11771"/>
                    <a:pt x="2552" y="11318"/>
                    <a:pt x="1780" y="11103"/>
                  </a:cubicBezTo>
                  <a:cubicBezTo>
                    <a:pt x="3309" y="9223"/>
                    <a:pt x="4762" y="7419"/>
                    <a:pt x="6266" y="5564"/>
                  </a:cubicBezTo>
                  <a:cubicBezTo>
                    <a:pt x="6567" y="5790"/>
                    <a:pt x="6817" y="5965"/>
                    <a:pt x="7068" y="6141"/>
                  </a:cubicBezTo>
                  <a:cubicBezTo>
                    <a:pt x="7820" y="6667"/>
                    <a:pt x="8597" y="7243"/>
                    <a:pt x="9374" y="7770"/>
                  </a:cubicBezTo>
                  <a:cubicBezTo>
                    <a:pt x="9649" y="7961"/>
                    <a:pt x="9844" y="8055"/>
                    <a:pt x="10033" y="8055"/>
                  </a:cubicBezTo>
                  <a:cubicBezTo>
                    <a:pt x="10240" y="8055"/>
                    <a:pt x="10439" y="7942"/>
                    <a:pt x="10727" y="7719"/>
                  </a:cubicBezTo>
                  <a:cubicBezTo>
                    <a:pt x="11604" y="7018"/>
                    <a:pt x="12482" y="6291"/>
                    <a:pt x="13359" y="5589"/>
                  </a:cubicBezTo>
                  <a:cubicBezTo>
                    <a:pt x="13459" y="5514"/>
                    <a:pt x="13534" y="5439"/>
                    <a:pt x="13685" y="5339"/>
                  </a:cubicBezTo>
                  <a:close/>
                  <a:moveTo>
                    <a:pt x="9650" y="0"/>
                  </a:moveTo>
                  <a:cubicBezTo>
                    <a:pt x="9650" y="25"/>
                    <a:pt x="9650" y="50"/>
                    <a:pt x="9650" y="50"/>
                  </a:cubicBezTo>
                  <a:cubicBezTo>
                    <a:pt x="7218" y="151"/>
                    <a:pt x="4787" y="226"/>
                    <a:pt x="2356" y="301"/>
                  </a:cubicBezTo>
                  <a:cubicBezTo>
                    <a:pt x="1755" y="326"/>
                    <a:pt x="1153" y="376"/>
                    <a:pt x="552" y="401"/>
                  </a:cubicBezTo>
                  <a:cubicBezTo>
                    <a:pt x="25" y="451"/>
                    <a:pt x="0" y="501"/>
                    <a:pt x="51" y="1053"/>
                  </a:cubicBezTo>
                  <a:cubicBezTo>
                    <a:pt x="126" y="1830"/>
                    <a:pt x="176" y="2607"/>
                    <a:pt x="226" y="3409"/>
                  </a:cubicBezTo>
                  <a:cubicBezTo>
                    <a:pt x="276" y="4311"/>
                    <a:pt x="326" y="5213"/>
                    <a:pt x="401" y="6115"/>
                  </a:cubicBezTo>
                  <a:cubicBezTo>
                    <a:pt x="577" y="7719"/>
                    <a:pt x="777" y="9349"/>
                    <a:pt x="953" y="10978"/>
                  </a:cubicBezTo>
                  <a:cubicBezTo>
                    <a:pt x="1003" y="11404"/>
                    <a:pt x="1078" y="11529"/>
                    <a:pt x="1504" y="11629"/>
                  </a:cubicBezTo>
                  <a:cubicBezTo>
                    <a:pt x="1730" y="11704"/>
                    <a:pt x="1930" y="11730"/>
                    <a:pt x="2156" y="11755"/>
                  </a:cubicBezTo>
                  <a:cubicBezTo>
                    <a:pt x="5239" y="11905"/>
                    <a:pt x="8321" y="12080"/>
                    <a:pt x="11379" y="12231"/>
                  </a:cubicBezTo>
                  <a:cubicBezTo>
                    <a:pt x="13910" y="12331"/>
                    <a:pt x="16417" y="12356"/>
                    <a:pt x="18923" y="12431"/>
                  </a:cubicBezTo>
                  <a:cubicBezTo>
                    <a:pt x="18946" y="12433"/>
                    <a:pt x="18968" y="12434"/>
                    <a:pt x="18989" y="12434"/>
                  </a:cubicBezTo>
                  <a:cubicBezTo>
                    <a:pt x="19215" y="12434"/>
                    <a:pt x="19299" y="12312"/>
                    <a:pt x="19299" y="12105"/>
                  </a:cubicBezTo>
                  <a:cubicBezTo>
                    <a:pt x="19324" y="11830"/>
                    <a:pt x="19299" y="11579"/>
                    <a:pt x="19299" y="11303"/>
                  </a:cubicBezTo>
                  <a:cubicBezTo>
                    <a:pt x="19249" y="10526"/>
                    <a:pt x="19198" y="9750"/>
                    <a:pt x="19198" y="8973"/>
                  </a:cubicBezTo>
                  <a:cubicBezTo>
                    <a:pt x="19173" y="6817"/>
                    <a:pt x="19224" y="4662"/>
                    <a:pt x="19224" y="2506"/>
                  </a:cubicBezTo>
                  <a:cubicBezTo>
                    <a:pt x="19224" y="1930"/>
                    <a:pt x="19224" y="1379"/>
                    <a:pt x="19249" y="802"/>
                  </a:cubicBezTo>
                  <a:cubicBezTo>
                    <a:pt x="19249" y="251"/>
                    <a:pt x="19198" y="201"/>
                    <a:pt x="18647" y="176"/>
                  </a:cubicBezTo>
                  <a:cubicBezTo>
                    <a:pt x="17995" y="151"/>
                    <a:pt x="17369" y="151"/>
                    <a:pt x="16717" y="151"/>
                  </a:cubicBezTo>
                  <a:cubicBezTo>
                    <a:pt x="14361" y="100"/>
                    <a:pt x="12005" y="50"/>
                    <a:pt x="9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9" name="Google Shape;2309;p48"/>
          <p:cNvSpPr txBox="1">
            <a:spLocks noGrp="1"/>
          </p:cNvSpPr>
          <p:nvPr>
            <p:ph type="title"/>
          </p:nvPr>
        </p:nvSpPr>
        <p:spPr>
          <a:xfrm>
            <a:off x="1493100" y="1800054"/>
            <a:ext cx="6157800" cy="189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sz="3200" b="1" dirty="0">
                <a:solidFill>
                  <a:schemeClr val="bg1">
                    <a:lumMod val="10000"/>
                  </a:schemeClr>
                </a:solidFill>
                <a:latin typeface="Times New Roman" panose="02020603050405020304" pitchFamily="18" charset="0"/>
                <a:cs typeface="Times New Roman" panose="02020603050405020304" pitchFamily="18" charset="0"/>
              </a:rPr>
              <a:t>Дякую за увагу!!!</a:t>
            </a:r>
            <a:endParaRPr sz="3200" b="1"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pic>
        <p:nvPicPr>
          <p:cNvPr id="1026" name="Picture 2" descr="Блог Віктора Носко: Інформаційно-комунікаційні технології (ІКТ) та їх роль  в освітньому процесі">
            <a:extLst>
              <a:ext uri="{FF2B5EF4-FFF2-40B4-BE49-F238E27FC236}">
                <a16:creationId xmlns:a16="http://schemas.microsoft.com/office/drawing/2014/main" id="{48638A16-31E7-4158-88BF-F7E0C06D3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45" y="1694254"/>
            <a:ext cx="2787456" cy="2726073"/>
          </a:xfrm>
          <a:prstGeom prst="rect">
            <a:avLst/>
          </a:prstGeom>
          <a:noFill/>
          <a:extLst>
            <a:ext uri="{909E8E84-426E-40DD-AFC4-6F175D3DCCD1}">
              <a14:hiddenFill xmlns:a14="http://schemas.microsoft.com/office/drawing/2010/main">
                <a:solidFill>
                  <a:srgbClr val="FFFFFF"/>
                </a:solidFill>
              </a14:hiddenFill>
            </a:ext>
          </a:extLst>
        </p:spPr>
      </p:pic>
      <p:sp>
        <p:nvSpPr>
          <p:cNvPr id="2025" name="Google Shape;2025;p43"/>
          <p:cNvSpPr txBox="1">
            <a:spLocks noGrp="1"/>
          </p:cNvSpPr>
          <p:nvPr>
            <p:ph type="ctrTitle"/>
          </p:nvPr>
        </p:nvSpPr>
        <p:spPr>
          <a:xfrm>
            <a:off x="713250" y="446075"/>
            <a:ext cx="7717500" cy="537000"/>
          </a:xfrm>
          <a:prstGeom prst="rect">
            <a:avLst/>
          </a:prstGeom>
          <a:effectLst>
            <a:outerShdw blurRad="57150"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uk-UA" b="1" dirty="0">
                <a:solidFill>
                  <a:schemeClr val="bg1">
                    <a:lumMod val="10000"/>
                  </a:schemeClr>
                </a:solidFill>
                <a:latin typeface="Times New Roman" panose="02020603050405020304" pitchFamily="18" charset="0"/>
                <a:ea typeface="Tahoma" panose="020B0604030504040204" pitchFamily="34" charset="0"/>
                <a:cs typeface="Times New Roman" panose="02020603050405020304" pitchFamily="18" charset="0"/>
              </a:rPr>
              <a:t>Вступ</a:t>
            </a:r>
            <a:endParaRPr b="1" dirty="0">
              <a:solidFill>
                <a:schemeClr val="bg1">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94D96D2-044E-4680-96E6-CC7E0C92BEFC}"/>
              </a:ext>
            </a:extLst>
          </p:cNvPr>
          <p:cNvSpPr txBox="1"/>
          <p:nvPr/>
        </p:nvSpPr>
        <p:spPr>
          <a:xfrm>
            <a:off x="3614401" y="1533797"/>
            <a:ext cx="4816350" cy="3046988"/>
          </a:xfrm>
          <a:prstGeom prst="rect">
            <a:avLst/>
          </a:prstGeom>
          <a:noFill/>
        </p:spPr>
        <p:txBody>
          <a:bodyPr wrap="square">
            <a:spAutoFit/>
          </a:bodyPr>
          <a:lstStyle/>
          <a:p>
            <a:r>
              <a:rPr lang="uk-UA" sz="1600" b="0" i="0" dirty="0">
                <a:solidFill>
                  <a:schemeClr val="bg1">
                    <a:lumMod val="10000"/>
                  </a:schemeClr>
                </a:solidFill>
                <a:effectLst/>
                <a:latin typeface="Times New Roman" panose="02020603050405020304" pitchFamily="18" charset="0"/>
                <a:cs typeface="Times New Roman" panose="02020603050405020304" pitchFamily="18" charset="0"/>
              </a:rPr>
              <a:t>Швидкий розвиток технологій має значний вплив на сучасне соціально-педагогічне середовище. З одного боку, технології стали невід'ємною частиною освіти, розширюючи можливості навчання та сприяючи інноваціям у педагогіці. З іншого боку, виникають нові виклики та питання, пов'язані зі змінами у способах навчання та соціалізації. </a:t>
            </a:r>
            <a:r>
              <a:rPr lang="uk-UA" sz="1600" dirty="0">
                <a:solidFill>
                  <a:schemeClr val="bg1">
                    <a:lumMod val="10000"/>
                  </a:schemeClr>
                </a:solidFill>
                <a:latin typeface="Times New Roman" panose="02020603050405020304" pitchFamily="18" charset="0"/>
                <a:cs typeface="Times New Roman" panose="02020603050405020304" pitchFamily="18" charset="0"/>
              </a:rPr>
              <a:t>Використання інформаційно-комунікаційних технологій (ІКТ) у професійній діяльності соціального педагога у початковій ланці освіти сприяє розвитку цифрових навичок учнів, що є важливим аспектом їхньої освіти в сучасному інформаційному суспільстві.</a:t>
            </a:r>
          </a:p>
        </p:txBody>
      </p:sp>
      <p:sp>
        <p:nvSpPr>
          <p:cNvPr id="2022" name="Google Shape;2022;p43"/>
          <p:cNvSpPr/>
          <p:nvPr/>
        </p:nvSpPr>
        <p:spPr>
          <a:xfrm>
            <a:off x="713249" y="1190937"/>
            <a:ext cx="812400" cy="7338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886977" y="1302641"/>
            <a:ext cx="464945" cy="462312"/>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1000"/>
                                        <p:tgtEl>
                                          <p:spTgt spid="85"/>
                                        </p:tgtEl>
                                      </p:cBhvr>
                                    </p:animEffect>
                                    <p:anim calcmode="lin" valueType="num">
                                      <p:cBhvr>
                                        <p:cTn id="11" dur="1000" fill="hold"/>
                                        <p:tgtEl>
                                          <p:spTgt spid="85"/>
                                        </p:tgtEl>
                                        <p:attrNameLst>
                                          <p:attrName>ppt_x</p:attrName>
                                        </p:attrNameLst>
                                      </p:cBhvr>
                                      <p:tavLst>
                                        <p:tav tm="0">
                                          <p:val>
                                            <p:strVal val="#ppt_x"/>
                                          </p:val>
                                        </p:tav>
                                        <p:tav tm="100000">
                                          <p:val>
                                            <p:strVal val="#ppt_x"/>
                                          </p:val>
                                        </p:tav>
                                      </p:tavLst>
                                    </p:anim>
                                    <p:anim calcmode="lin" valueType="num">
                                      <p:cBhvr>
                                        <p:cTn id="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38"/>
          <p:cNvSpPr txBox="1">
            <a:spLocks noGrp="1"/>
          </p:cNvSpPr>
          <p:nvPr>
            <p:ph type="ctrTitle"/>
          </p:nvPr>
        </p:nvSpPr>
        <p:spPr>
          <a:xfrm>
            <a:off x="713250" y="446075"/>
            <a:ext cx="7717500" cy="5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chemeClr val="bg1">
                    <a:lumMod val="10000"/>
                  </a:schemeClr>
                </a:solidFill>
                <a:latin typeface="Times New Roman" panose="02020603050405020304" pitchFamily="18" charset="0"/>
                <a:cs typeface="Times New Roman" panose="02020603050405020304" pitchFamily="18" charset="0"/>
              </a:rPr>
              <a:t>Що це?</a:t>
            </a:r>
            <a:endParaRPr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1C0538B-43BE-4198-9129-D0A06B18B22C}"/>
              </a:ext>
            </a:extLst>
          </p:cNvPr>
          <p:cNvSpPr txBox="1"/>
          <p:nvPr/>
        </p:nvSpPr>
        <p:spPr>
          <a:xfrm>
            <a:off x="819000" y="1287781"/>
            <a:ext cx="3753000" cy="3539430"/>
          </a:xfrm>
          <a:prstGeom prst="rect">
            <a:avLst/>
          </a:prstGeom>
          <a:noFill/>
        </p:spPr>
        <p:txBody>
          <a:bodyPr wrap="square">
            <a:spAutoFit/>
          </a:bodyPr>
          <a:lstStyle/>
          <a:p>
            <a:r>
              <a:rPr lang="uk-UA" sz="1600" b="1" dirty="0">
                <a:latin typeface="Times New Roman" panose="02020603050405020304" pitchFamily="18" charset="0"/>
                <a:cs typeface="Times New Roman" panose="02020603050405020304" pitchFamily="18" charset="0"/>
              </a:rPr>
              <a:t>Інформаційно-комунікаційні технології (ІКТ) </a:t>
            </a:r>
            <a:r>
              <a:rPr lang="uk-UA" sz="1600" dirty="0">
                <a:latin typeface="Times New Roman" panose="02020603050405020304" pitchFamily="18" charset="0"/>
                <a:cs typeface="Times New Roman" panose="02020603050405020304" pitchFamily="18" charset="0"/>
              </a:rPr>
              <a:t>– це сукупність методів, засобів і прийомів, що використовуються для добору, опрацювання, зберігання, подання, передавання різноманітних даних і матеріалів, необхідних для підвищення ефективності різних видів діяльності. Цей термін об'єднує в собі різні засоби та системи, які включають в себе електронні пристрої, програмне забезпечення, мережі та інші технічні засоби для обробки та обміну інформацією.</a:t>
            </a:r>
          </a:p>
        </p:txBody>
      </p:sp>
      <p:pic>
        <p:nvPicPr>
          <p:cNvPr id="2050" name="Picture 2" descr="Цифровой – Бесплатные иконки: технологии">
            <a:extLst>
              <a:ext uri="{FF2B5EF4-FFF2-40B4-BE49-F238E27FC236}">
                <a16:creationId xmlns:a16="http://schemas.microsoft.com/office/drawing/2014/main" id="{C8003A2E-3495-4CD1-AA75-986F48042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87781"/>
            <a:ext cx="3454950" cy="345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1" name="Google Shape;1781;p39"/>
          <p:cNvSpPr txBox="1">
            <a:spLocks noGrp="1"/>
          </p:cNvSpPr>
          <p:nvPr>
            <p:ph type="ctrTitle" idx="15"/>
          </p:nvPr>
        </p:nvSpPr>
        <p:spPr>
          <a:xfrm>
            <a:off x="713250" y="446075"/>
            <a:ext cx="7717500" cy="5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chemeClr val="bg1">
                    <a:lumMod val="10000"/>
                  </a:schemeClr>
                </a:solidFill>
                <a:latin typeface="Times New Roman" panose="02020603050405020304" pitchFamily="18" charset="0"/>
                <a:cs typeface="Times New Roman" panose="02020603050405020304" pitchFamily="18" charset="0"/>
              </a:rPr>
              <a:t>Переваги використання ІКТ</a:t>
            </a:r>
            <a:endParaRPr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782" name="Google Shape;1782;p39"/>
          <p:cNvSpPr txBox="1">
            <a:spLocks noGrp="1"/>
          </p:cNvSpPr>
          <p:nvPr>
            <p:ph type="title"/>
          </p:nvPr>
        </p:nvSpPr>
        <p:spPr>
          <a:xfrm>
            <a:off x="772759" y="1190752"/>
            <a:ext cx="898200" cy="8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1785" name="Google Shape;1785;p39"/>
          <p:cNvSpPr txBox="1">
            <a:spLocks noGrp="1"/>
          </p:cNvSpPr>
          <p:nvPr>
            <p:ph type="title" idx="4"/>
          </p:nvPr>
        </p:nvSpPr>
        <p:spPr>
          <a:xfrm>
            <a:off x="772759" y="2101874"/>
            <a:ext cx="898200" cy="81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02</a:t>
            </a:r>
            <a:endParaRPr b="1" dirty="0">
              <a:latin typeface="Times New Roman" panose="02020603050405020304" pitchFamily="18" charset="0"/>
              <a:cs typeface="Times New Roman" panose="02020603050405020304" pitchFamily="18" charset="0"/>
            </a:endParaRPr>
          </a:p>
        </p:txBody>
      </p:sp>
      <p:sp>
        <p:nvSpPr>
          <p:cNvPr id="1786" name="Google Shape;1786;p39"/>
          <p:cNvSpPr txBox="1">
            <a:spLocks noGrp="1"/>
          </p:cNvSpPr>
          <p:nvPr>
            <p:ph type="subTitle" idx="5"/>
          </p:nvPr>
        </p:nvSpPr>
        <p:spPr>
          <a:xfrm>
            <a:off x="1670959" y="2154886"/>
            <a:ext cx="6769991" cy="890610"/>
          </a:xfrm>
          <a:prstGeom prst="rect">
            <a:avLst/>
          </a:prstGeom>
        </p:spPr>
        <p:txBody>
          <a:bodyPr spcFirstLastPara="1" wrap="square" lIns="91425" tIns="91425" rIns="91425" bIns="91425" anchor="b" anchorCtr="0">
            <a:noAutofit/>
          </a:bodyPr>
          <a:lstStyle/>
          <a:p>
            <a:pPr marL="0" lvl="0" indent="0"/>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Ефективна комунікація: </a:t>
            </a:r>
            <a:r>
              <a:rPr lang="uk-UA" sz="1600" dirty="0">
                <a:solidFill>
                  <a:schemeClr val="bg1">
                    <a:lumMod val="10000"/>
                  </a:schemeClr>
                </a:solidFill>
                <a:latin typeface="Times New Roman" panose="02020603050405020304" pitchFamily="18" charset="0"/>
                <a:cs typeface="Times New Roman" panose="02020603050405020304" pitchFamily="18" charset="0"/>
              </a:rPr>
              <a:t>ІКТ забезпечують миттєву комунікацію через електронні листи, чати, відеоконференції, полегшуючи спілкування на відстані.</a:t>
            </a:r>
            <a:endParaRPr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788" name="Google Shape;1788;p39"/>
          <p:cNvSpPr txBox="1">
            <a:spLocks noGrp="1"/>
          </p:cNvSpPr>
          <p:nvPr>
            <p:ph type="title" idx="7"/>
          </p:nvPr>
        </p:nvSpPr>
        <p:spPr>
          <a:xfrm>
            <a:off x="772759" y="3013596"/>
            <a:ext cx="898200" cy="81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03</a:t>
            </a:r>
            <a:endParaRPr b="1" dirty="0">
              <a:latin typeface="Times New Roman" panose="02020603050405020304" pitchFamily="18" charset="0"/>
              <a:cs typeface="Times New Roman" panose="02020603050405020304" pitchFamily="18" charset="0"/>
            </a:endParaRPr>
          </a:p>
        </p:txBody>
      </p:sp>
      <p:sp>
        <p:nvSpPr>
          <p:cNvPr id="1791" name="Google Shape;1791;p39"/>
          <p:cNvSpPr txBox="1">
            <a:spLocks noGrp="1"/>
          </p:cNvSpPr>
          <p:nvPr>
            <p:ph type="title" idx="13"/>
          </p:nvPr>
        </p:nvSpPr>
        <p:spPr>
          <a:xfrm>
            <a:off x="777061" y="3925318"/>
            <a:ext cx="898200" cy="81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04</a:t>
            </a:r>
            <a:endParaRPr b="1" dirty="0">
              <a:latin typeface="Times New Roman" panose="02020603050405020304" pitchFamily="18" charset="0"/>
              <a:cs typeface="Times New Roman" panose="02020603050405020304" pitchFamily="18" charset="0"/>
            </a:endParaRPr>
          </a:p>
        </p:txBody>
      </p:sp>
      <p:grpSp>
        <p:nvGrpSpPr>
          <p:cNvPr id="2" name="Групувати 1">
            <a:extLst>
              <a:ext uri="{FF2B5EF4-FFF2-40B4-BE49-F238E27FC236}">
                <a16:creationId xmlns:a16="http://schemas.microsoft.com/office/drawing/2014/main" id="{6144B17C-6E36-457A-A6B5-90327AB52430}"/>
              </a:ext>
            </a:extLst>
          </p:cNvPr>
          <p:cNvGrpSpPr/>
          <p:nvPr/>
        </p:nvGrpSpPr>
        <p:grpSpPr>
          <a:xfrm>
            <a:off x="6530400" y="3643200"/>
            <a:ext cx="2613600" cy="1478574"/>
            <a:chOff x="4868050" y="2513075"/>
            <a:chExt cx="3732000" cy="2429100"/>
          </a:xfrm>
        </p:grpSpPr>
        <p:sp>
          <p:nvSpPr>
            <p:cNvPr id="1793" name="Google Shape;1793;p39"/>
            <p:cNvSpPr/>
            <p:nvPr/>
          </p:nvSpPr>
          <p:spPr>
            <a:xfrm>
              <a:off x="4868050" y="2513075"/>
              <a:ext cx="3732000" cy="24291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94" name="Google Shape;1794;p39"/>
            <p:cNvGrpSpPr/>
            <p:nvPr/>
          </p:nvGrpSpPr>
          <p:grpSpPr>
            <a:xfrm>
              <a:off x="5355618" y="2620657"/>
              <a:ext cx="2924525" cy="2233168"/>
              <a:chOff x="5257178" y="2620657"/>
              <a:chExt cx="2924525" cy="2233168"/>
            </a:xfrm>
          </p:grpSpPr>
          <p:grpSp>
            <p:nvGrpSpPr>
              <p:cNvPr id="1795" name="Google Shape;1795;p39"/>
              <p:cNvGrpSpPr/>
              <p:nvPr/>
            </p:nvGrpSpPr>
            <p:grpSpPr>
              <a:xfrm rot="246656">
                <a:off x="5329167" y="2677925"/>
                <a:ext cx="1671942" cy="2068400"/>
                <a:chOff x="1697500" y="3523950"/>
                <a:chExt cx="1234375" cy="1527075"/>
              </a:xfrm>
            </p:grpSpPr>
            <p:sp>
              <p:nvSpPr>
                <p:cNvPr id="1796" name="Google Shape;1796;p39"/>
                <p:cNvSpPr/>
                <p:nvPr/>
              </p:nvSpPr>
              <p:spPr>
                <a:xfrm>
                  <a:off x="1816550" y="4533800"/>
                  <a:ext cx="627850" cy="495100"/>
                </a:xfrm>
                <a:custGeom>
                  <a:avLst/>
                  <a:gdLst/>
                  <a:ahLst/>
                  <a:cxnLst/>
                  <a:rect l="l" t="t" r="r" b="b"/>
                  <a:pathLst>
                    <a:path w="25114" h="19804" extrusionOk="0">
                      <a:moveTo>
                        <a:pt x="18596" y="0"/>
                      </a:moveTo>
                      <a:cubicBezTo>
                        <a:pt x="18322" y="0"/>
                        <a:pt x="18060" y="123"/>
                        <a:pt x="17946" y="329"/>
                      </a:cubicBezTo>
                      <a:cubicBezTo>
                        <a:pt x="17820" y="555"/>
                        <a:pt x="17896" y="831"/>
                        <a:pt x="18121" y="981"/>
                      </a:cubicBezTo>
                      <a:lnTo>
                        <a:pt x="18848" y="1482"/>
                      </a:lnTo>
                      <a:lnTo>
                        <a:pt x="16642" y="1006"/>
                      </a:lnTo>
                      <a:cubicBezTo>
                        <a:pt x="16579" y="991"/>
                        <a:pt x="16516" y="984"/>
                        <a:pt x="16454" y="984"/>
                      </a:cubicBezTo>
                      <a:cubicBezTo>
                        <a:pt x="16196" y="984"/>
                        <a:pt x="15962" y="1105"/>
                        <a:pt x="15840" y="1307"/>
                      </a:cubicBezTo>
                      <a:cubicBezTo>
                        <a:pt x="15690" y="1557"/>
                        <a:pt x="15790" y="1858"/>
                        <a:pt x="16066" y="2009"/>
                      </a:cubicBezTo>
                      <a:lnTo>
                        <a:pt x="17469" y="2836"/>
                      </a:lnTo>
                      <a:lnTo>
                        <a:pt x="13510" y="1883"/>
                      </a:lnTo>
                      <a:cubicBezTo>
                        <a:pt x="13434" y="1860"/>
                        <a:pt x="13355" y="1849"/>
                        <a:pt x="13276" y="1849"/>
                      </a:cubicBezTo>
                      <a:cubicBezTo>
                        <a:pt x="13012" y="1849"/>
                        <a:pt x="12748" y="1972"/>
                        <a:pt x="12632" y="2184"/>
                      </a:cubicBezTo>
                      <a:cubicBezTo>
                        <a:pt x="12482" y="2435"/>
                        <a:pt x="12607" y="2760"/>
                        <a:pt x="12908" y="2911"/>
                      </a:cubicBezTo>
                      <a:lnTo>
                        <a:pt x="14612" y="3663"/>
                      </a:lnTo>
                      <a:lnTo>
                        <a:pt x="14612" y="3663"/>
                      </a:lnTo>
                      <a:lnTo>
                        <a:pt x="5214" y="1081"/>
                      </a:lnTo>
                      <a:cubicBezTo>
                        <a:pt x="5137" y="1058"/>
                        <a:pt x="5057" y="1047"/>
                        <a:pt x="4976" y="1047"/>
                      </a:cubicBezTo>
                      <a:cubicBezTo>
                        <a:pt x="4714" y="1047"/>
                        <a:pt x="4452" y="1165"/>
                        <a:pt x="4337" y="1357"/>
                      </a:cubicBezTo>
                      <a:cubicBezTo>
                        <a:pt x="4161" y="1633"/>
                        <a:pt x="4286" y="1958"/>
                        <a:pt x="4612" y="2109"/>
                      </a:cubicBezTo>
                      <a:cubicBezTo>
                        <a:pt x="6041" y="2785"/>
                        <a:pt x="8698" y="3412"/>
                        <a:pt x="10527" y="4289"/>
                      </a:cubicBezTo>
                      <a:cubicBezTo>
                        <a:pt x="7770" y="3237"/>
                        <a:pt x="4662" y="2585"/>
                        <a:pt x="4462" y="2510"/>
                      </a:cubicBezTo>
                      <a:lnTo>
                        <a:pt x="4462" y="2535"/>
                      </a:lnTo>
                      <a:cubicBezTo>
                        <a:pt x="4260" y="2450"/>
                        <a:pt x="4103" y="2405"/>
                        <a:pt x="3968" y="2405"/>
                      </a:cubicBezTo>
                      <a:cubicBezTo>
                        <a:pt x="3785" y="2405"/>
                        <a:pt x="3643" y="2487"/>
                        <a:pt x="3484" y="2660"/>
                      </a:cubicBezTo>
                      <a:cubicBezTo>
                        <a:pt x="3284" y="2936"/>
                        <a:pt x="3359" y="3287"/>
                        <a:pt x="3685" y="3462"/>
                      </a:cubicBezTo>
                      <a:cubicBezTo>
                        <a:pt x="3760" y="3487"/>
                        <a:pt x="6793" y="4389"/>
                        <a:pt x="9575" y="5868"/>
                      </a:cubicBezTo>
                      <a:lnTo>
                        <a:pt x="3760" y="3913"/>
                      </a:lnTo>
                      <a:cubicBezTo>
                        <a:pt x="3656" y="3873"/>
                        <a:pt x="3542" y="3854"/>
                        <a:pt x="3429" y="3854"/>
                      </a:cubicBezTo>
                      <a:cubicBezTo>
                        <a:pt x="3188" y="3854"/>
                        <a:pt x="2952" y="3943"/>
                        <a:pt x="2833" y="4114"/>
                      </a:cubicBezTo>
                      <a:cubicBezTo>
                        <a:pt x="2632" y="4389"/>
                        <a:pt x="2708" y="4715"/>
                        <a:pt x="3033" y="4891"/>
                      </a:cubicBezTo>
                      <a:lnTo>
                        <a:pt x="13058" y="9703"/>
                      </a:lnTo>
                      <a:lnTo>
                        <a:pt x="2958" y="5893"/>
                      </a:lnTo>
                      <a:cubicBezTo>
                        <a:pt x="2854" y="5845"/>
                        <a:pt x="2742" y="5823"/>
                        <a:pt x="2631" y="5823"/>
                      </a:cubicBezTo>
                      <a:cubicBezTo>
                        <a:pt x="2396" y="5823"/>
                        <a:pt x="2167" y="5923"/>
                        <a:pt x="2031" y="6094"/>
                      </a:cubicBezTo>
                      <a:cubicBezTo>
                        <a:pt x="1830" y="6344"/>
                        <a:pt x="1931" y="6695"/>
                        <a:pt x="2231" y="6846"/>
                      </a:cubicBezTo>
                      <a:lnTo>
                        <a:pt x="13459" y="12284"/>
                      </a:lnTo>
                      <a:lnTo>
                        <a:pt x="2783" y="7723"/>
                      </a:lnTo>
                      <a:cubicBezTo>
                        <a:pt x="2681" y="7684"/>
                        <a:pt x="2572" y="7664"/>
                        <a:pt x="2464" y="7664"/>
                      </a:cubicBezTo>
                      <a:cubicBezTo>
                        <a:pt x="2226" y="7664"/>
                        <a:pt x="1993" y="7759"/>
                        <a:pt x="1855" y="7948"/>
                      </a:cubicBezTo>
                      <a:cubicBezTo>
                        <a:pt x="1655" y="8199"/>
                        <a:pt x="1755" y="8525"/>
                        <a:pt x="2081" y="8700"/>
                      </a:cubicBezTo>
                      <a:lnTo>
                        <a:pt x="9099" y="12385"/>
                      </a:lnTo>
                      <a:lnTo>
                        <a:pt x="9099" y="12385"/>
                      </a:lnTo>
                      <a:lnTo>
                        <a:pt x="2357" y="9502"/>
                      </a:lnTo>
                      <a:cubicBezTo>
                        <a:pt x="2252" y="9454"/>
                        <a:pt x="2137" y="9432"/>
                        <a:pt x="2024" y="9432"/>
                      </a:cubicBezTo>
                      <a:cubicBezTo>
                        <a:pt x="1783" y="9432"/>
                        <a:pt x="1549" y="9533"/>
                        <a:pt x="1429" y="9703"/>
                      </a:cubicBezTo>
                      <a:cubicBezTo>
                        <a:pt x="1229" y="9953"/>
                        <a:pt x="1304" y="10279"/>
                        <a:pt x="1605" y="10455"/>
                      </a:cubicBezTo>
                      <a:lnTo>
                        <a:pt x="9374" y="14866"/>
                      </a:lnTo>
                      <a:lnTo>
                        <a:pt x="9374" y="14866"/>
                      </a:lnTo>
                      <a:lnTo>
                        <a:pt x="1630" y="11708"/>
                      </a:lnTo>
                      <a:cubicBezTo>
                        <a:pt x="1525" y="11660"/>
                        <a:pt x="1413" y="11637"/>
                        <a:pt x="1302" y="11637"/>
                      </a:cubicBezTo>
                      <a:cubicBezTo>
                        <a:pt x="1068" y="11637"/>
                        <a:pt x="839" y="11738"/>
                        <a:pt x="702" y="11908"/>
                      </a:cubicBezTo>
                      <a:cubicBezTo>
                        <a:pt x="527" y="12159"/>
                        <a:pt x="602" y="12485"/>
                        <a:pt x="903" y="12660"/>
                      </a:cubicBezTo>
                      <a:lnTo>
                        <a:pt x="6342" y="15718"/>
                      </a:lnTo>
                      <a:lnTo>
                        <a:pt x="6342" y="15718"/>
                      </a:lnTo>
                      <a:lnTo>
                        <a:pt x="1429" y="13888"/>
                      </a:lnTo>
                      <a:cubicBezTo>
                        <a:pt x="1334" y="13852"/>
                        <a:pt x="1235" y="13834"/>
                        <a:pt x="1137" y="13834"/>
                      </a:cubicBezTo>
                      <a:cubicBezTo>
                        <a:pt x="899" y="13834"/>
                        <a:pt x="669" y="13936"/>
                        <a:pt x="527" y="14114"/>
                      </a:cubicBezTo>
                      <a:cubicBezTo>
                        <a:pt x="352" y="14364"/>
                        <a:pt x="427" y="14690"/>
                        <a:pt x="728" y="14866"/>
                      </a:cubicBezTo>
                      <a:lnTo>
                        <a:pt x="3735" y="16670"/>
                      </a:lnTo>
                      <a:lnTo>
                        <a:pt x="1078" y="15718"/>
                      </a:lnTo>
                      <a:cubicBezTo>
                        <a:pt x="993" y="15692"/>
                        <a:pt x="904" y="15679"/>
                        <a:pt x="815" y="15679"/>
                      </a:cubicBezTo>
                      <a:cubicBezTo>
                        <a:pt x="567" y="15679"/>
                        <a:pt x="324" y="15777"/>
                        <a:pt x="176" y="15943"/>
                      </a:cubicBezTo>
                      <a:cubicBezTo>
                        <a:pt x="1" y="16194"/>
                        <a:pt x="76" y="16495"/>
                        <a:pt x="352" y="16670"/>
                      </a:cubicBezTo>
                      <a:lnTo>
                        <a:pt x="1454" y="17422"/>
                      </a:lnTo>
                      <a:lnTo>
                        <a:pt x="1204" y="17347"/>
                      </a:lnTo>
                      <a:cubicBezTo>
                        <a:pt x="1130" y="17320"/>
                        <a:pt x="1051" y="17308"/>
                        <a:pt x="971" y="17308"/>
                      </a:cubicBezTo>
                      <a:cubicBezTo>
                        <a:pt x="753" y="17308"/>
                        <a:pt x="530" y="17401"/>
                        <a:pt x="402" y="17547"/>
                      </a:cubicBezTo>
                      <a:cubicBezTo>
                        <a:pt x="201" y="17748"/>
                        <a:pt x="226" y="18024"/>
                        <a:pt x="427" y="18224"/>
                      </a:cubicBezTo>
                      <a:lnTo>
                        <a:pt x="1555" y="19377"/>
                      </a:lnTo>
                      <a:cubicBezTo>
                        <a:pt x="1698" y="19506"/>
                        <a:pt x="1907" y="19578"/>
                        <a:pt x="2116" y="19578"/>
                      </a:cubicBezTo>
                      <a:cubicBezTo>
                        <a:pt x="2273" y="19578"/>
                        <a:pt x="2429" y="19538"/>
                        <a:pt x="2557" y="19452"/>
                      </a:cubicBezTo>
                      <a:cubicBezTo>
                        <a:pt x="2708" y="19352"/>
                        <a:pt x="2783" y="19202"/>
                        <a:pt x="2808" y="19051"/>
                      </a:cubicBezTo>
                      <a:lnTo>
                        <a:pt x="5013" y="19753"/>
                      </a:lnTo>
                      <a:cubicBezTo>
                        <a:pt x="5114" y="19778"/>
                        <a:pt x="5189" y="19803"/>
                        <a:pt x="5289" y="19803"/>
                      </a:cubicBezTo>
                      <a:cubicBezTo>
                        <a:pt x="5515" y="19803"/>
                        <a:pt x="5765" y="19678"/>
                        <a:pt x="5890" y="19502"/>
                      </a:cubicBezTo>
                      <a:cubicBezTo>
                        <a:pt x="6066" y="19277"/>
                        <a:pt x="5991" y="18976"/>
                        <a:pt x="5715" y="18801"/>
                      </a:cubicBezTo>
                      <a:lnTo>
                        <a:pt x="5114" y="18375"/>
                      </a:lnTo>
                      <a:lnTo>
                        <a:pt x="8798" y="19678"/>
                      </a:lnTo>
                      <a:cubicBezTo>
                        <a:pt x="8882" y="19704"/>
                        <a:pt x="8969" y="19716"/>
                        <a:pt x="9056" y="19716"/>
                      </a:cubicBezTo>
                      <a:cubicBezTo>
                        <a:pt x="9304" y="19716"/>
                        <a:pt x="9545" y="19613"/>
                        <a:pt x="9675" y="19427"/>
                      </a:cubicBezTo>
                      <a:cubicBezTo>
                        <a:pt x="9850" y="19202"/>
                        <a:pt x="9775" y="18876"/>
                        <a:pt x="9500" y="18700"/>
                      </a:cubicBezTo>
                      <a:lnTo>
                        <a:pt x="7068" y="17247"/>
                      </a:lnTo>
                      <a:lnTo>
                        <a:pt x="12983" y="19477"/>
                      </a:lnTo>
                      <a:cubicBezTo>
                        <a:pt x="13078" y="19514"/>
                        <a:pt x="13180" y="19531"/>
                        <a:pt x="13280" y="19531"/>
                      </a:cubicBezTo>
                      <a:cubicBezTo>
                        <a:pt x="13524" y="19531"/>
                        <a:pt x="13761" y="19429"/>
                        <a:pt x="13886" y="19252"/>
                      </a:cubicBezTo>
                      <a:cubicBezTo>
                        <a:pt x="14061" y="19001"/>
                        <a:pt x="13986" y="18675"/>
                        <a:pt x="13685" y="18500"/>
                      </a:cubicBezTo>
                      <a:lnTo>
                        <a:pt x="9901" y="16370"/>
                      </a:lnTo>
                      <a:lnTo>
                        <a:pt x="9901" y="16370"/>
                      </a:lnTo>
                      <a:lnTo>
                        <a:pt x="17444" y="19452"/>
                      </a:lnTo>
                      <a:cubicBezTo>
                        <a:pt x="17549" y="19500"/>
                        <a:pt x="17661" y="19523"/>
                        <a:pt x="17772" y="19523"/>
                      </a:cubicBezTo>
                      <a:cubicBezTo>
                        <a:pt x="18007" y="19523"/>
                        <a:pt x="18236" y="19422"/>
                        <a:pt x="18372" y="19252"/>
                      </a:cubicBezTo>
                      <a:cubicBezTo>
                        <a:pt x="18572" y="19001"/>
                        <a:pt x="18472" y="18675"/>
                        <a:pt x="18171" y="18500"/>
                      </a:cubicBezTo>
                      <a:lnTo>
                        <a:pt x="11454" y="14690"/>
                      </a:lnTo>
                      <a:lnTo>
                        <a:pt x="22256" y="19302"/>
                      </a:lnTo>
                      <a:cubicBezTo>
                        <a:pt x="22367" y="19349"/>
                        <a:pt x="22482" y="19372"/>
                        <a:pt x="22595" y="19372"/>
                      </a:cubicBezTo>
                      <a:cubicBezTo>
                        <a:pt x="22840" y="19372"/>
                        <a:pt x="23072" y="19265"/>
                        <a:pt x="23209" y="19076"/>
                      </a:cubicBezTo>
                      <a:cubicBezTo>
                        <a:pt x="23384" y="18826"/>
                        <a:pt x="23284" y="18500"/>
                        <a:pt x="22983" y="18324"/>
                      </a:cubicBezTo>
                      <a:lnTo>
                        <a:pt x="15765" y="14540"/>
                      </a:lnTo>
                      <a:lnTo>
                        <a:pt x="15765" y="14540"/>
                      </a:lnTo>
                      <a:lnTo>
                        <a:pt x="24186" y="18124"/>
                      </a:lnTo>
                      <a:cubicBezTo>
                        <a:pt x="24266" y="18172"/>
                        <a:pt x="24365" y="18189"/>
                        <a:pt x="24466" y="18189"/>
                      </a:cubicBezTo>
                      <a:cubicBezTo>
                        <a:pt x="24524" y="18189"/>
                        <a:pt x="24582" y="18183"/>
                        <a:pt x="24637" y="18174"/>
                      </a:cubicBezTo>
                      <a:cubicBezTo>
                        <a:pt x="24612" y="17773"/>
                        <a:pt x="24587" y="17397"/>
                        <a:pt x="24587" y="16996"/>
                      </a:cubicBezTo>
                      <a:lnTo>
                        <a:pt x="15815" y="12184"/>
                      </a:lnTo>
                      <a:lnTo>
                        <a:pt x="15815" y="12184"/>
                      </a:lnTo>
                      <a:lnTo>
                        <a:pt x="24412" y="15969"/>
                      </a:lnTo>
                      <a:cubicBezTo>
                        <a:pt x="24462" y="15994"/>
                        <a:pt x="24537" y="15994"/>
                        <a:pt x="24587" y="16019"/>
                      </a:cubicBezTo>
                      <a:cubicBezTo>
                        <a:pt x="24612" y="15593"/>
                        <a:pt x="24663" y="15192"/>
                        <a:pt x="24738" y="14765"/>
                      </a:cubicBezTo>
                      <a:lnTo>
                        <a:pt x="16292" y="10104"/>
                      </a:lnTo>
                      <a:lnTo>
                        <a:pt x="16292" y="10104"/>
                      </a:lnTo>
                      <a:lnTo>
                        <a:pt x="23986" y="13487"/>
                      </a:lnTo>
                      <a:cubicBezTo>
                        <a:pt x="24090" y="13535"/>
                        <a:pt x="24202" y="13558"/>
                        <a:pt x="24313" y="13558"/>
                      </a:cubicBezTo>
                      <a:cubicBezTo>
                        <a:pt x="24548" y="13558"/>
                        <a:pt x="24777" y="13457"/>
                        <a:pt x="24913" y="13287"/>
                      </a:cubicBezTo>
                      <a:cubicBezTo>
                        <a:pt x="25114" y="13036"/>
                        <a:pt x="25013" y="12685"/>
                        <a:pt x="24688" y="12535"/>
                      </a:cubicBezTo>
                      <a:lnTo>
                        <a:pt x="14186" y="6946"/>
                      </a:lnTo>
                      <a:lnTo>
                        <a:pt x="14186" y="6946"/>
                      </a:lnTo>
                      <a:cubicBezTo>
                        <a:pt x="16066" y="7673"/>
                        <a:pt x="18347" y="8550"/>
                        <a:pt x="21079" y="9603"/>
                      </a:cubicBezTo>
                      <a:cubicBezTo>
                        <a:pt x="22482" y="10154"/>
                        <a:pt x="23409" y="10505"/>
                        <a:pt x="23460" y="10530"/>
                      </a:cubicBezTo>
                      <a:cubicBezTo>
                        <a:pt x="23560" y="10566"/>
                        <a:pt x="23665" y="10583"/>
                        <a:pt x="23768" y="10583"/>
                      </a:cubicBezTo>
                      <a:cubicBezTo>
                        <a:pt x="24024" y="10583"/>
                        <a:pt x="24269" y="10476"/>
                        <a:pt x="24412" y="10279"/>
                      </a:cubicBezTo>
                      <a:cubicBezTo>
                        <a:pt x="24637" y="9953"/>
                        <a:pt x="24537" y="9778"/>
                        <a:pt x="24086" y="9527"/>
                      </a:cubicBezTo>
                      <a:lnTo>
                        <a:pt x="24086" y="9502"/>
                      </a:lnTo>
                      <a:cubicBezTo>
                        <a:pt x="24086" y="9502"/>
                        <a:pt x="24061" y="9502"/>
                        <a:pt x="24036" y="9477"/>
                      </a:cubicBezTo>
                      <a:cubicBezTo>
                        <a:pt x="23861" y="9402"/>
                        <a:pt x="23635" y="9277"/>
                        <a:pt x="23384" y="9151"/>
                      </a:cubicBezTo>
                      <a:lnTo>
                        <a:pt x="21354" y="8174"/>
                      </a:lnTo>
                      <a:cubicBezTo>
                        <a:pt x="19675" y="7372"/>
                        <a:pt x="17444" y="6294"/>
                        <a:pt x="15214" y="5217"/>
                      </a:cubicBezTo>
                      <a:lnTo>
                        <a:pt x="14186" y="4740"/>
                      </a:lnTo>
                      <a:lnTo>
                        <a:pt x="22958" y="7472"/>
                      </a:lnTo>
                      <a:cubicBezTo>
                        <a:pt x="23051" y="7505"/>
                        <a:pt x="23145" y="7521"/>
                        <a:pt x="23237" y="7521"/>
                      </a:cubicBezTo>
                      <a:cubicBezTo>
                        <a:pt x="23494" y="7521"/>
                        <a:pt x="23731" y="7399"/>
                        <a:pt x="23861" y="7197"/>
                      </a:cubicBezTo>
                      <a:cubicBezTo>
                        <a:pt x="24011" y="6946"/>
                        <a:pt x="23911" y="6620"/>
                        <a:pt x="23585" y="6470"/>
                      </a:cubicBezTo>
                      <a:lnTo>
                        <a:pt x="19199" y="4540"/>
                      </a:lnTo>
                      <a:lnTo>
                        <a:pt x="22106" y="5292"/>
                      </a:lnTo>
                      <a:cubicBezTo>
                        <a:pt x="22177" y="5308"/>
                        <a:pt x="22250" y="5316"/>
                        <a:pt x="22323" y="5316"/>
                      </a:cubicBezTo>
                      <a:cubicBezTo>
                        <a:pt x="22585" y="5316"/>
                        <a:pt x="22841" y="5212"/>
                        <a:pt x="22958" y="5016"/>
                      </a:cubicBezTo>
                      <a:cubicBezTo>
                        <a:pt x="23134" y="4765"/>
                        <a:pt x="23033" y="4465"/>
                        <a:pt x="22758" y="4289"/>
                      </a:cubicBezTo>
                      <a:lnTo>
                        <a:pt x="20402" y="2911"/>
                      </a:lnTo>
                      <a:lnTo>
                        <a:pt x="21906" y="3237"/>
                      </a:lnTo>
                      <a:cubicBezTo>
                        <a:pt x="21965" y="3251"/>
                        <a:pt x="22026" y="3258"/>
                        <a:pt x="22087" y="3258"/>
                      </a:cubicBezTo>
                      <a:cubicBezTo>
                        <a:pt x="22337" y="3258"/>
                        <a:pt x="22587" y="3142"/>
                        <a:pt x="22708" y="2961"/>
                      </a:cubicBezTo>
                      <a:cubicBezTo>
                        <a:pt x="22858" y="2710"/>
                        <a:pt x="22783" y="2435"/>
                        <a:pt x="22532" y="2259"/>
                      </a:cubicBezTo>
                      <a:lnTo>
                        <a:pt x="21129" y="1282"/>
                      </a:lnTo>
                      <a:cubicBezTo>
                        <a:pt x="21354" y="1207"/>
                        <a:pt x="21505" y="1056"/>
                        <a:pt x="21555" y="856"/>
                      </a:cubicBezTo>
                      <a:cubicBezTo>
                        <a:pt x="21605" y="555"/>
                        <a:pt x="21329" y="254"/>
                        <a:pt x="20953" y="204"/>
                      </a:cubicBezTo>
                      <a:lnTo>
                        <a:pt x="18673" y="4"/>
                      </a:lnTo>
                      <a:cubicBezTo>
                        <a:pt x="18647" y="1"/>
                        <a:pt x="18622" y="0"/>
                        <a:pt x="18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1697500" y="3966275"/>
                  <a:ext cx="822725" cy="1084750"/>
                </a:xfrm>
                <a:custGeom>
                  <a:avLst/>
                  <a:gdLst/>
                  <a:ahLst/>
                  <a:cxnLst/>
                  <a:rect l="l" t="t" r="r" b="b"/>
                  <a:pathLst>
                    <a:path w="32909" h="43390" extrusionOk="0">
                      <a:moveTo>
                        <a:pt x="32257" y="8168"/>
                      </a:moveTo>
                      <a:cubicBezTo>
                        <a:pt x="32432" y="8995"/>
                        <a:pt x="32031" y="9547"/>
                        <a:pt x="31730" y="10173"/>
                      </a:cubicBezTo>
                      <a:cubicBezTo>
                        <a:pt x="31505" y="9622"/>
                        <a:pt x="31705" y="8770"/>
                        <a:pt x="32257" y="8168"/>
                      </a:cubicBezTo>
                      <a:close/>
                      <a:moveTo>
                        <a:pt x="15833" y="572"/>
                      </a:moveTo>
                      <a:cubicBezTo>
                        <a:pt x="15910" y="572"/>
                        <a:pt x="15988" y="573"/>
                        <a:pt x="16066" y="574"/>
                      </a:cubicBezTo>
                      <a:cubicBezTo>
                        <a:pt x="22307" y="699"/>
                        <a:pt x="28046" y="5712"/>
                        <a:pt x="27996" y="12805"/>
                      </a:cubicBezTo>
                      <a:cubicBezTo>
                        <a:pt x="27947" y="19796"/>
                        <a:pt x="22296" y="24888"/>
                        <a:pt x="15894" y="24888"/>
                      </a:cubicBezTo>
                      <a:cubicBezTo>
                        <a:pt x="15801" y="24888"/>
                        <a:pt x="15708" y="24887"/>
                        <a:pt x="15615" y="24885"/>
                      </a:cubicBezTo>
                      <a:cubicBezTo>
                        <a:pt x="9048" y="24735"/>
                        <a:pt x="3710" y="19446"/>
                        <a:pt x="3685" y="12679"/>
                      </a:cubicBezTo>
                      <a:cubicBezTo>
                        <a:pt x="3809" y="5477"/>
                        <a:pt x="9652" y="572"/>
                        <a:pt x="15833" y="572"/>
                      </a:cubicBezTo>
                      <a:close/>
                      <a:moveTo>
                        <a:pt x="1053" y="41176"/>
                      </a:moveTo>
                      <a:lnTo>
                        <a:pt x="1053" y="41176"/>
                      </a:lnTo>
                      <a:cubicBezTo>
                        <a:pt x="1354" y="41852"/>
                        <a:pt x="1279" y="42354"/>
                        <a:pt x="853" y="42780"/>
                      </a:cubicBezTo>
                      <a:cubicBezTo>
                        <a:pt x="527" y="42304"/>
                        <a:pt x="602" y="41802"/>
                        <a:pt x="1053" y="41176"/>
                      </a:cubicBezTo>
                      <a:close/>
                      <a:moveTo>
                        <a:pt x="15829" y="1"/>
                      </a:moveTo>
                      <a:cubicBezTo>
                        <a:pt x="12353" y="1"/>
                        <a:pt x="8907" y="1416"/>
                        <a:pt x="6417" y="4183"/>
                      </a:cubicBezTo>
                      <a:cubicBezTo>
                        <a:pt x="4161" y="6689"/>
                        <a:pt x="3033" y="9647"/>
                        <a:pt x="3134" y="13030"/>
                      </a:cubicBezTo>
                      <a:cubicBezTo>
                        <a:pt x="3284" y="17416"/>
                        <a:pt x="5264" y="20825"/>
                        <a:pt x="8848" y="23381"/>
                      </a:cubicBezTo>
                      <a:cubicBezTo>
                        <a:pt x="8723" y="23532"/>
                        <a:pt x="8673" y="23657"/>
                        <a:pt x="8572" y="23757"/>
                      </a:cubicBezTo>
                      <a:cubicBezTo>
                        <a:pt x="8096" y="24309"/>
                        <a:pt x="7570" y="24810"/>
                        <a:pt x="7144" y="25386"/>
                      </a:cubicBezTo>
                      <a:cubicBezTo>
                        <a:pt x="5715" y="27366"/>
                        <a:pt x="4462" y="29446"/>
                        <a:pt x="3510" y="31702"/>
                      </a:cubicBezTo>
                      <a:cubicBezTo>
                        <a:pt x="2482" y="34208"/>
                        <a:pt x="1830" y="36840"/>
                        <a:pt x="1229" y="39472"/>
                      </a:cubicBezTo>
                      <a:cubicBezTo>
                        <a:pt x="1129" y="39898"/>
                        <a:pt x="1028" y="40274"/>
                        <a:pt x="703" y="40649"/>
                      </a:cubicBezTo>
                      <a:cubicBezTo>
                        <a:pt x="201" y="41201"/>
                        <a:pt x="1" y="41903"/>
                        <a:pt x="126" y="42654"/>
                      </a:cubicBezTo>
                      <a:cubicBezTo>
                        <a:pt x="176" y="43081"/>
                        <a:pt x="402" y="43331"/>
                        <a:pt x="753" y="43381"/>
                      </a:cubicBezTo>
                      <a:cubicBezTo>
                        <a:pt x="789" y="43387"/>
                        <a:pt x="825" y="43390"/>
                        <a:pt x="861" y="43390"/>
                      </a:cubicBezTo>
                      <a:cubicBezTo>
                        <a:pt x="1144" y="43390"/>
                        <a:pt x="1399" y="43214"/>
                        <a:pt x="1555" y="42880"/>
                      </a:cubicBezTo>
                      <a:cubicBezTo>
                        <a:pt x="1755" y="42529"/>
                        <a:pt x="1855" y="42128"/>
                        <a:pt x="1805" y="41727"/>
                      </a:cubicBezTo>
                      <a:cubicBezTo>
                        <a:pt x="1755" y="41401"/>
                        <a:pt x="1705" y="41101"/>
                        <a:pt x="1655" y="40775"/>
                      </a:cubicBezTo>
                      <a:cubicBezTo>
                        <a:pt x="1630" y="40624"/>
                        <a:pt x="1605" y="40449"/>
                        <a:pt x="1655" y="40299"/>
                      </a:cubicBezTo>
                      <a:cubicBezTo>
                        <a:pt x="1906" y="39171"/>
                        <a:pt x="2181" y="38018"/>
                        <a:pt x="2432" y="36890"/>
                      </a:cubicBezTo>
                      <a:cubicBezTo>
                        <a:pt x="3359" y="33005"/>
                        <a:pt x="4988" y="29421"/>
                        <a:pt x="7269" y="26163"/>
                      </a:cubicBezTo>
                      <a:cubicBezTo>
                        <a:pt x="7495" y="25812"/>
                        <a:pt x="7745" y="25486"/>
                        <a:pt x="7996" y="25136"/>
                      </a:cubicBezTo>
                      <a:lnTo>
                        <a:pt x="7996" y="25136"/>
                      </a:lnTo>
                      <a:cubicBezTo>
                        <a:pt x="7996" y="25486"/>
                        <a:pt x="7921" y="25762"/>
                        <a:pt x="7820" y="26038"/>
                      </a:cubicBezTo>
                      <a:cubicBezTo>
                        <a:pt x="7570" y="26790"/>
                        <a:pt x="7319" y="27542"/>
                        <a:pt x="7094" y="28294"/>
                      </a:cubicBezTo>
                      <a:cubicBezTo>
                        <a:pt x="6141" y="31451"/>
                        <a:pt x="5314" y="34659"/>
                        <a:pt x="5139" y="37968"/>
                      </a:cubicBezTo>
                      <a:cubicBezTo>
                        <a:pt x="5089" y="38970"/>
                        <a:pt x="5139" y="39948"/>
                        <a:pt x="5139" y="40925"/>
                      </a:cubicBezTo>
                      <a:cubicBezTo>
                        <a:pt x="5139" y="41142"/>
                        <a:pt x="5162" y="41453"/>
                        <a:pt x="5455" y="41453"/>
                      </a:cubicBezTo>
                      <a:cubicBezTo>
                        <a:pt x="5466" y="41453"/>
                        <a:pt x="5478" y="41452"/>
                        <a:pt x="5490" y="41451"/>
                      </a:cubicBezTo>
                      <a:cubicBezTo>
                        <a:pt x="5815" y="41401"/>
                        <a:pt x="5715" y="41101"/>
                        <a:pt x="5715" y="40900"/>
                      </a:cubicBezTo>
                      <a:cubicBezTo>
                        <a:pt x="5715" y="39973"/>
                        <a:pt x="5690" y="39045"/>
                        <a:pt x="5715" y="38118"/>
                      </a:cubicBezTo>
                      <a:cubicBezTo>
                        <a:pt x="5765" y="35963"/>
                        <a:pt x="6166" y="33832"/>
                        <a:pt x="6718" y="31752"/>
                      </a:cubicBezTo>
                      <a:cubicBezTo>
                        <a:pt x="7369" y="29346"/>
                        <a:pt x="8146" y="26965"/>
                        <a:pt x="8898" y="24584"/>
                      </a:cubicBezTo>
                      <a:cubicBezTo>
                        <a:pt x="8973" y="24283"/>
                        <a:pt x="9124" y="24008"/>
                        <a:pt x="9274" y="23657"/>
                      </a:cubicBezTo>
                      <a:cubicBezTo>
                        <a:pt x="11265" y="24831"/>
                        <a:pt x="13561" y="25444"/>
                        <a:pt x="15877" y="25444"/>
                      </a:cubicBezTo>
                      <a:cubicBezTo>
                        <a:pt x="19244" y="25444"/>
                        <a:pt x="22655" y="24149"/>
                        <a:pt x="25239" y="21401"/>
                      </a:cubicBezTo>
                      <a:cubicBezTo>
                        <a:pt x="25314" y="21527"/>
                        <a:pt x="25389" y="21652"/>
                        <a:pt x="25465" y="21777"/>
                      </a:cubicBezTo>
                      <a:cubicBezTo>
                        <a:pt x="26718" y="24384"/>
                        <a:pt x="27695" y="27090"/>
                        <a:pt x="28297" y="29898"/>
                      </a:cubicBezTo>
                      <a:cubicBezTo>
                        <a:pt x="28723" y="31877"/>
                        <a:pt x="28973" y="33883"/>
                        <a:pt x="29124" y="35888"/>
                      </a:cubicBezTo>
                      <a:cubicBezTo>
                        <a:pt x="29224" y="37316"/>
                        <a:pt x="29249" y="38745"/>
                        <a:pt x="29049" y="40173"/>
                      </a:cubicBezTo>
                      <a:cubicBezTo>
                        <a:pt x="28998" y="40474"/>
                        <a:pt x="28923" y="40800"/>
                        <a:pt x="28898" y="41126"/>
                      </a:cubicBezTo>
                      <a:cubicBezTo>
                        <a:pt x="28898" y="41226"/>
                        <a:pt x="29049" y="41401"/>
                        <a:pt x="29174" y="41451"/>
                      </a:cubicBezTo>
                      <a:cubicBezTo>
                        <a:pt x="29178" y="41454"/>
                        <a:pt x="29184" y="41455"/>
                        <a:pt x="29190" y="41455"/>
                      </a:cubicBezTo>
                      <a:cubicBezTo>
                        <a:pt x="29254" y="41455"/>
                        <a:pt x="29406" y="41342"/>
                        <a:pt x="29475" y="41251"/>
                      </a:cubicBezTo>
                      <a:cubicBezTo>
                        <a:pt x="29525" y="41126"/>
                        <a:pt x="29525" y="40975"/>
                        <a:pt x="29550" y="40825"/>
                      </a:cubicBezTo>
                      <a:cubicBezTo>
                        <a:pt x="29826" y="38970"/>
                        <a:pt x="29800" y="37116"/>
                        <a:pt x="29650" y="35236"/>
                      </a:cubicBezTo>
                      <a:cubicBezTo>
                        <a:pt x="29324" y="31527"/>
                        <a:pt x="28648" y="27943"/>
                        <a:pt x="27244" y="24484"/>
                      </a:cubicBezTo>
                      <a:cubicBezTo>
                        <a:pt x="27194" y="24359"/>
                        <a:pt x="27169" y="24208"/>
                        <a:pt x="27094" y="23958"/>
                      </a:cubicBezTo>
                      <a:lnTo>
                        <a:pt x="27094" y="23958"/>
                      </a:lnTo>
                      <a:cubicBezTo>
                        <a:pt x="27294" y="24133"/>
                        <a:pt x="27394" y="24233"/>
                        <a:pt x="27520" y="24309"/>
                      </a:cubicBezTo>
                      <a:cubicBezTo>
                        <a:pt x="27996" y="24760"/>
                        <a:pt x="28572" y="25035"/>
                        <a:pt x="29199" y="25211"/>
                      </a:cubicBezTo>
                      <a:cubicBezTo>
                        <a:pt x="29394" y="25259"/>
                        <a:pt x="29575" y="25284"/>
                        <a:pt x="29744" y="25284"/>
                      </a:cubicBezTo>
                      <a:cubicBezTo>
                        <a:pt x="30272" y="25284"/>
                        <a:pt x="30681" y="25041"/>
                        <a:pt x="31003" y="24509"/>
                      </a:cubicBezTo>
                      <a:cubicBezTo>
                        <a:pt x="31254" y="24083"/>
                        <a:pt x="31430" y="23632"/>
                        <a:pt x="31555" y="23181"/>
                      </a:cubicBezTo>
                      <a:cubicBezTo>
                        <a:pt x="32232" y="20775"/>
                        <a:pt x="32232" y="18319"/>
                        <a:pt x="32106" y="15862"/>
                      </a:cubicBezTo>
                      <a:cubicBezTo>
                        <a:pt x="32056" y="14459"/>
                        <a:pt x="31931" y="13080"/>
                        <a:pt x="31831" y="11702"/>
                      </a:cubicBezTo>
                      <a:cubicBezTo>
                        <a:pt x="31805" y="11351"/>
                        <a:pt x="31881" y="11075"/>
                        <a:pt x="32056" y="10775"/>
                      </a:cubicBezTo>
                      <a:cubicBezTo>
                        <a:pt x="32357" y="10223"/>
                        <a:pt x="32607" y="9672"/>
                        <a:pt x="32808" y="9070"/>
                      </a:cubicBezTo>
                      <a:cubicBezTo>
                        <a:pt x="32908" y="8795"/>
                        <a:pt x="32908" y="8419"/>
                        <a:pt x="32833" y="8143"/>
                      </a:cubicBezTo>
                      <a:cubicBezTo>
                        <a:pt x="32730" y="7790"/>
                        <a:pt x="32507" y="7601"/>
                        <a:pt x="32259" y="7601"/>
                      </a:cubicBezTo>
                      <a:cubicBezTo>
                        <a:pt x="32083" y="7601"/>
                        <a:pt x="31896" y="7695"/>
                        <a:pt x="31730" y="7892"/>
                      </a:cubicBezTo>
                      <a:cubicBezTo>
                        <a:pt x="31505" y="8168"/>
                        <a:pt x="31354" y="8544"/>
                        <a:pt x="31229" y="8895"/>
                      </a:cubicBezTo>
                      <a:cubicBezTo>
                        <a:pt x="31003" y="9572"/>
                        <a:pt x="31129" y="10248"/>
                        <a:pt x="31204" y="10925"/>
                      </a:cubicBezTo>
                      <a:cubicBezTo>
                        <a:pt x="31354" y="12303"/>
                        <a:pt x="31430" y="13707"/>
                        <a:pt x="31505" y="15085"/>
                      </a:cubicBezTo>
                      <a:cubicBezTo>
                        <a:pt x="31630" y="17266"/>
                        <a:pt x="31680" y="19446"/>
                        <a:pt x="31329" y="21602"/>
                      </a:cubicBezTo>
                      <a:cubicBezTo>
                        <a:pt x="31179" y="22379"/>
                        <a:pt x="30953" y="23181"/>
                        <a:pt x="30678" y="23908"/>
                      </a:cubicBezTo>
                      <a:cubicBezTo>
                        <a:pt x="30479" y="24468"/>
                        <a:pt x="30162" y="24716"/>
                        <a:pt x="29709" y="24716"/>
                      </a:cubicBezTo>
                      <a:cubicBezTo>
                        <a:pt x="29535" y="24716"/>
                        <a:pt x="29340" y="24679"/>
                        <a:pt x="29124" y="24609"/>
                      </a:cubicBezTo>
                      <a:cubicBezTo>
                        <a:pt x="28597" y="24434"/>
                        <a:pt x="28121" y="24183"/>
                        <a:pt x="27720" y="23782"/>
                      </a:cubicBezTo>
                      <a:cubicBezTo>
                        <a:pt x="27319" y="23356"/>
                        <a:pt x="26943" y="22930"/>
                        <a:pt x="26542" y="22504"/>
                      </a:cubicBezTo>
                      <a:cubicBezTo>
                        <a:pt x="26091" y="22053"/>
                        <a:pt x="25916" y="21426"/>
                        <a:pt x="25640" y="20925"/>
                      </a:cubicBezTo>
                      <a:cubicBezTo>
                        <a:pt x="30352" y="15060"/>
                        <a:pt x="29149" y="7065"/>
                        <a:pt x="23861" y="2830"/>
                      </a:cubicBezTo>
                      <a:cubicBezTo>
                        <a:pt x="21492" y="932"/>
                        <a:pt x="18650" y="1"/>
                        <a:pt x="15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2200025" y="3523950"/>
                  <a:ext cx="731850" cy="621600"/>
                </a:xfrm>
                <a:custGeom>
                  <a:avLst/>
                  <a:gdLst/>
                  <a:ahLst/>
                  <a:cxnLst/>
                  <a:rect l="l" t="t" r="r" b="b"/>
                  <a:pathLst>
                    <a:path w="29274" h="24864" extrusionOk="0">
                      <a:moveTo>
                        <a:pt x="14681" y="581"/>
                      </a:moveTo>
                      <a:cubicBezTo>
                        <a:pt x="16493" y="581"/>
                        <a:pt x="18274" y="849"/>
                        <a:pt x="20025" y="1375"/>
                      </a:cubicBezTo>
                      <a:cubicBezTo>
                        <a:pt x="20251" y="1450"/>
                        <a:pt x="20502" y="1425"/>
                        <a:pt x="20702" y="1525"/>
                      </a:cubicBezTo>
                      <a:cubicBezTo>
                        <a:pt x="22431" y="2352"/>
                        <a:pt x="24211" y="3129"/>
                        <a:pt x="25589" y="4558"/>
                      </a:cubicBezTo>
                      <a:cubicBezTo>
                        <a:pt x="26141" y="5159"/>
                        <a:pt x="26667" y="5761"/>
                        <a:pt x="27093" y="6437"/>
                      </a:cubicBezTo>
                      <a:cubicBezTo>
                        <a:pt x="28622" y="9019"/>
                        <a:pt x="28622" y="11600"/>
                        <a:pt x="27068" y="14157"/>
                      </a:cubicBezTo>
                      <a:cubicBezTo>
                        <a:pt x="26141" y="15711"/>
                        <a:pt x="24837" y="16864"/>
                        <a:pt x="23283" y="17716"/>
                      </a:cubicBezTo>
                      <a:cubicBezTo>
                        <a:pt x="22707" y="18041"/>
                        <a:pt x="22406" y="18392"/>
                        <a:pt x="22406" y="19094"/>
                      </a:cubicBezTo>
                      <a:cubicBezTo>
                        <a:pt x="22406" y="19495"/>
                        <a:pt x="22256" y="19921"/>
                        <a:pt x="22080" y="20297"/>
                      </a:cubicBezTo>
                      <a:cubicBezTo>
                        <a:pt x="21429" y="21926"/>
                        <a:pt x="20276" y="23129"/>
                        <a:pt x="18697" y="24032"/>
                      </a:cubicBezTo>
                      <a:cubicBezTo>
                        <a:pt x="18998" y="23154"/>
                        <a:pt x="19299" y="22427"/>
                        <a:pt x="19474" y="21651"/>
                      </a:cubicBezTo>
                      <a:cubicBezTo>
                        <a:pt x="19599" y="21149"/>
                        <a:pt x="19599" y="20598"/>
                        <a:pt x="19549" y="20097"/>
                      </a:cubicBezTo>
                      <a:cubicBezTo>
                        <a:pt x="19492" y="19641"/>
                        <a:pt x="19363" y="19473"/>
                        <a:pt x="19053" y="19473"/>
                      </a:cubicBezTo>
                      <a:cubicBezTo>
                        <a:pt x="18954" y="19473"/>
                        <a:pt x="18836" y="19490"/>
                        <a:pt x="18697" y="19520"/>
                      </a:cubicBezTo>
                      <a:cubicBezTo>
                        <a:pt x="17312" y="19813"/>
                        <a:pt x="15935" y="19965"/>
                        <a:pt x="14569" y="19965"/>
                      </a:cubicBezTo>
                      <a:cubicBezTo>
                        <a:pt x="12423" y="19965"/>
                        <a:pt x="10303" y="19590"/>
                        <a:pt x="8221" y="18793"/>
                      </a:cubicBezTo>
                      <a:cubicBezTo>
                        <a:pt x="6115" y="17991"/>
                        <a:pt x="4261" y="16838"/>
                        <a:pt x="2832" y="15059"/>
                      </a:cubicBezTo>
                      <a:cubicBezTo>
                        <a:pt x="1604" y="13530"/>
                        <a:pt x="927" y="11801"/>
                        <a:pt x="1053" y="9796"/>
                      </a:cubicBezTo>
                      <a:cubicBezTo>
                        <a:pt x="1128" y="8442"/>
                        <a:pt x="1604" y="7214"/>
                        <a:pt x="2356" y="6087"/>
                      </a:cubicBezTo>
                      <a:cubicBezTo>
                        <a:pt x="3283" y="4683"/>
                        <a:pt x="4537" y="3630"/>
                        <a:pt x="5990" y="2778"/>
                      </a:cubicBezTo>
                      <a:cubicBezTo>
                        <a:pt x="8196" y="1500"/>
                        <a:pt x="10577" y="848"/>
                        <a:pt x="13108" y="648"/>
                      </a:cubicBezTo>
                      <a:cubicBezTo>
                        <a:pt x="13635" y="603"/>
                        <a:pt x="14159" y="581"/>
                        <a:pt x="14681" y="581"/>
                      </a:cubicBezTo>
                      <a:close/>
                      <a:moveTo>
                        <a:pt x="14656" y="1"/>
                      </a:moveTo>
                      <a:cubicBezTo>
                        <a:pt x="13727" y="1"/>
                        <a:pt x="12792" y="68"/>
                        <a:pt x="11855" y="197"/>
                      </a:cubicBezTo>
                      <a:cubicBezTo>
                        <a:pt x="9549" y="523"/>
                        <a:pt x="7394" y="1224"/>
                        <a:pt x="5414" y="2452"/>
                      </a:cubicBezTo>
                      <a:cubicBezTo>
                        <a:pt x="3935" y="3355"/>
                        <a:pt x="2682" y="4483"/>
                        <a:pt x="1755" y="5936"/>
                      </a:cubicBezTo>
                      <a:cubicBezTo>
                        <a:pt x="0" y="8793"/>
                        <a:pt x="0" y="11676"/>
                        <a:pt x="1755" y="14558"/>
                      </a:cubicBezTo>
                      <a:cubicBezTo>
                        <a:pt x="2732" y="16112"/>
                        <a:pt x="4060" y="17290"/>
                        <a:pt x="5639" y="18192"/>
                      </a:cubicBezTo>
                      <a:cubicBezTo>
                        <a:pt x="8444" y="19821"/>
                        <a:pt x="11452" y="20517"/>
                        <a:pt x="14594" y="20517"/>
                      </a:cubicBezTo>
                      <a:cubicBezTo>
                        <a:pt x="15271" y="20517"/>
                        <a:pt x="15954" y="20485"/>
                        <a:pt x="16642" y="20422"/>
                      </a:cubicBezTo>
                      <a:cubicBezTo>
                        <a:pt x="17419" y="20347"/>
                        <a:pt x="18196" y="20197"/>
                        <a:pt x="18973" y="20097"/>
                      </a:cubicBezTo>
                      <a:cubicBezTo>
                        <a:pt x="19123" y="20498"/>
                        <a:pt x="19098" y="20899"/>
                        <a:pt x="19023" y="21300"/>
                      </a:cubicBezTo>
                      <a:cubicBezTo>
                        <a:pt x="18772" y="22327"/>
                        <a:pt x="18446" y="23305"/>
                        <a:pt x="17795" y="24157"/>
                      </a:cubicBezTo>
                      <a:cubicBezTo>
                        <a:pt x="17644" y="24307"/>
                        <a:pt x="17544" y="24508"/>
                        <a:pt x="17669" y="24708"/>
                      </a:cubicBezTo>
                      <a:cubicBezTo>
                        <a:pt x="17755" y="24823"/>
                        <a:pt x="17858" y="24864"/>
                        <a:pt x="17967" y="24864"/>
                      </a:cubicBezTo>
                      <a:cubicBezTo>
                        <a:pt x="18049" y="24864"/>
                        <a:pt x="18135" y="24841"/>
                        <a:pt x="18221" y="24808"/>
                      </a:cubicBezTo>
                      <a:cubicBezTo>
                        <a:pt x="18421" y="24758"/>
                        <a:pt x="18622" y="24708"/>
                        <a:pt x="18772" y="24583"/>
                      </a:cubicBezTo>
                      <a:cubicBezTo>
                        <a:pt x="19299" y="24257"/>
                        <a:pt x="19875" y="23956"/>
                        <a:pt x="20351" y="23555"/>
                      </a:cubicBezTo>
                      <a:cubicBezTo>
                        <a:pt x="21880" y="22277"/>
                        <a:pt x="22933" y="20698"/>
                        <a:pt x="23033" y="18593"/>
                      </a:cubicBezTo>
                      <a:cubicBezTo>
                        <a:pt x="23058" y="18568"/>
                        <a:pt x="23058" y="18543"/>
                        <a:pt x="23083" y="18543"/>
                      </a:cubicBezTo>
                      <a:cubicBezTo>
                        <a:pt x="23258" y="18443"/>
                        <a:pt x="23434" y="18317"/>
                        <a:pt x="23584" y="18217"/>
                      </a:cubicBezTo>
                      <a:cubicBezTo>
                        <a:pt x="25088" y="17340"/>
                        <a:pt x="26366" y="16237"/>
                        <a:pt x="27344" y="14783"/>
                      </a:cubicBezTo>
                      <a:cubicBezTo>
                        <a:pt x="29248" y="11976"/>
                        <a:pt x="29274" y="8643"/>
                        <a:pt x="27394" y="5811"/>
                      </a:cubicBezTo>
                      <a:cubicBezTo>
                        <a:pt x="26717" y="4833"/>
                        <a:pt x="25915" y="3956"/>
                        <a:pt x="24938" y="3254"/>
                      </a:cubicBezTo>
                      <a:cubicBezTo>
                        <a:pt x="23659" y="2327"/>
                        <a:pt x="22356" y="1400"/>
                        <a:pt x="20727" y="1149"/>
                      </a:cubicBezTo>
                      <a:cubicBezTo>
                        <a:pt x="20702" y="1149"/>
                        <a:pt x="20677" y="1099"/>
                        <a:pt x="20627" y="1074"/>
                      </a:cubicBezTo>
                      <a:cubicBezTo>
                        <a:pt x="20401" y="974"/>
                        <a:pt x="20176" y="848"/>
                        <a:pt x="19925" y="773"/>
                      </a:cubicBezTo>
                      <a:cubicBezTo>
                        <a:pt x="18196" y="246"/>
                        <a:pt x="16435" y="1"/>
                        <a:pt x="14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2055900" y="4245650"/>
                  <a:ext cx="207425" cy="125975"/>
                </a:xfrm>
                <a:custGeom>
                  <a:avLst/>
                  <a:gdLst/>
                  <a:ahLst/>
                  <a:cxnLst/>
                  <a:rect l="l" t="t" r="r" b="b"/>
                  <a:pathLst>
                    <a:path w="8297" h="5039" extrusionOk="0">
                      <a:moveTo>
                        <a:pt x="8071" y="1"/>
                      </a:moveTo>
                      <a:cubicBezTo>
                        <a:pt x="7971" y="1"/>
                        <a:pt x="7820" y="176"/>
                        <a:pt x="7770" y="301"/>
                      </a:cubicBezTo>
                      <a:cubicBezTo>
                        <a:pt x="7695" y="427"/>
                        <a:pt x="7695" y="602"/>
                        <a:pt x="7670" y="778"/>
                      </a:cubicBezTo>
                      <a:cubicBezTo>
                        <a:pt x="7469" y="1705"/>
                        <a:pt x="7169" y="2582"/>
                        <a:pt x="6567" y="3359"/>
                      </a:cubicBezTo>
                      <a:cubicBezTo>
                        <a:pt x="5998" y="4047"/>
                        <a:pt x="5293" y="4466"/>
                        <a:pt x="4369" y="4466"/>
                      </a:cubicBezTo>
                      <a:cubicBezTo>
                        <a:pt x="4317" y="4466"/>
                        <a:pt x="4265" y="4464"/>
                        <a:pt x="4211" y="4462"/>
                      </a:cubicBezTo>
                      <a:cubicBezTo>
                        <a:pt x="3660" y="4437"/>
                        <a:pt x="3159" y="4261"/>
                        <a:pt x="2682" y="4011"/>
                      </a:cubicBezTo>
                      <a:cubicBezTo>
                        <a:pt x="1905" y="3585"/>
                        <a:pt x="1304" y="3008"/>
                        <a:pt x="753" y="2357"/>
                      </a:cubicBezTo>
                      <a:cubicBezTo>
                        <a:pt x="652" y="2231"/>
                        <a:pt x="577" y="2081"/>
                        <a:pt x="452" y="2006"/>
                      </a:cubicBezTo>
                      <a:cubicBezTo>
                        <a:pt x="402" y="1981"/>
                        <a:pt x="333" y="1968"/>
                        <a:pt x="264" y="1968"/>
                      </a:cubicBezTo>
                      <a:cubicBezTo>
                        <a:pt x="195" y="1968"/>
                        <a:pt x="126" y="1981"/>
                        <a:pt x="76" y="2006"/>
                      </a:cubicBezTo>
                      <a:cubicBezTo>
                        <a:pt x="26" y="2031"/>
                        <a:pt x="1" y="2206"/>
                        <a:pt x="26" y="2306"/>
                      </a:cubicBezTo>
                      <a:cubicBezTo>
                        <a:pt x="26" y="2382"/>
                        <a:pt x="101" y="2457"/>
                        <a:pt x="151" y="2507"/>
                      </a:cubicBezTo>
                      <a:cubicBezTo>
                        <a:pt x="803" y="3359"/>
                        <a:pt x="1580" y="4086"/>
                        <a:pt x="2557" y="4587"/>
                      </a:cubicBezTo>
                      <a:cubicBezTo>
                        <a:pt x="3109" y="4888"/>
                        <a:pt x="3710" y="5038"/>
                        <a:pt x="4462" y="5038"/>
                      </a:cubicBezTo>
                      <a:cubicBezTo>
                        <a:pt x="5489" y="5038"/>
                        <a:pt x="6392" y="4512"/>
                        <a:pt x="7068" y="3635"/>
                      </a:cubicBezTo>
                      <a:cubicBezTo>
                        <a:pt x="7770" y="2707"/>
                        <a:pt x="8121" y="1655"/>
                        <a:pt x="8297" y="527"/>
                      </a:cubicBezTo>
                      <a:cubicBezTo>
                        <a:pt x="8297" y="477"/>
                        <a:pt x="8297" y="452"/>
                        <a:pt x="8297" y="402"/>
                      </a:cubicBezTo>
                      <a:cubicBezTo>
                        <a:pt x="8297" y="226"/>
                        <a:pt x="8297" y="1"/>
                        <a:pt x="8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a:off x="1985100" y="4207825"/>
                  <a:ext cx="33225" cy="45375"/>
                </a:xfrm>
                <a:custGeom>
                  <a:avLst/>
                  <a:gdLst/>
                  <a:ahLst/>
                  <a:cxnLst/>
                  <a:rect l="l" t="t" r="r" b="b"/>
                  <a:pathLst>
                    <a:path w="1329" h="1815" extrusionOk="0">
                      <a:moveTo>
                        <a:pt x="681" y="0"/>
                      </a:moveTo>
                      <a:cubicBezTo>
                        <a:pt x="459" y="0"/>
                        <a:pt x="235" y="148"/>
                        <a:pt x="126" y="411"/>
                      </a:cubicBezTo>
                      <a:cubicBezTo>
                        <a:pt x="51" y="561"/>
                        <a:pt x="26" y="712"/>
                        <a:pt x="1" y="862"/>
                      </a:cubicBezTo>
                      <a:cubicBezTo>
                        <a:pt x="1" y="1338"/>
                        <a:pt x="352" y="1814"/>
                        <a:pt x="702" y="1814"/>
                      </a:cubicBezTo>
                      <a:cubicBezTo>
                        <a:pt x="1003" y="1814"/>
                        <a:pt x="1329" y="1363"/>
                        <a:pt x="1329" y="837"/>
                      </a:cubicBezTo>
                      <a:cubicBezTo>
                        <a:pt x="1329" y="787"/>
                        <a:pt x="1329" y="661"/>
                        <a:pt x="1279" y="536"/>
                      </a:cubicBezTo>
                      <a:cubicBezTo>
                        <a:pt x="1204" y="286"/>
                        <a:pt x="1078" y="60"/>
                        <a:pt x="778" y="10"/>
                      </a:cubicBezTo>
                      <a:cubicBezTo>
                        <a:pt x="746" y="3"/>
                        <a:pt x="713"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2232600" y="4164800"/>
                  <a:ext cx="33225" cy="37650"/>
                </a:xfrm>
                <a:custGeom>
                  <a:avLst/>
                  <a:gdLst/>
                  <a:ahLst/>
                  <a:cxnLst/>
                  <a:rect l="l" t="t" r="r" b="b"/>
                  <a:pathLst>
                    <a:path w="1329" h="1506" extrusionOk="0">
                      <a:moveTo>
                        <a:pt x="637" y="0"/>
                      </a:moveTo>
                      <a:cubicBezTo>
                        <a:pt x="280" y="0"/>
                        <a:pt x="0" y="319"/>
                        <a:pt x="0" y="778"/>
                      </a:cubicBezTo>
                      <a:cubicBezTo>
                        <a:pt x="0" y="1230"/>
                        <a:pt x="226" y="1505"/>
                        <a:pt x="602" y="1505"/>
                      </a:cubicBezTo>
                      <a:cubicBezTo>
                        <a:pt x="978" y="1505"/>
                        <a:pt x="1304" y="1154"/>
                        <a:pt x="1304" y="753"/>
                      </a:cubicBezTo>
                      <a:cubicBezTo>
                        <a:pt x="1329" y="377"/>
                        <a:pt x="1003" y="27"/>
                        <a:pt x="677" y="2"/>
                      </a:cubicBezTo>
                      <a:cubicBezTo>
                        <a:pt x="664" y="1"/>
                        <a:pt x="65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39"/>
              <p:cNvGrpSpPr/>
              <p:nvPr/>
            </p:nvGrpSpPr>
            <p:grpSpPr>
              <a:xfrm rot="-204881" flipH="1">
                <a:off x="6772635" y="3339845"/>
                <a:ext cx="1366367" cy="1474597"/>
                <a:chOff x="3292750" y="2140500"/>
                <a:chExt cx="979350" cy="1056925"/>
              </a:xfrm>
            </p:grpSpPr>
            <p:sp>
              <p:nvSpPr>
                <p:cNvPr id="1803" name="Google Shape;1803;p39"/>
                <p:cNvSpPr/>
                <p:nvPr/>
              </p:nvSpPr>
              <p:spPr>
                <a:xfrm>
                  <a:off x="3373575" y="2703050"/>
                  <a:ext cx="638500" cy="494375"/>
                </a:xfrm>
                <a:custGeom>
                  <a:avLst/>
                  <a:gdLst/>
                  <a:ahLst/>
                  <a:cxnLst/>
                  <a:rect l="l" t="t" r="r" b="b"/>
                  <a:pathLst>
                    <a:path w="25540" h="19775" extrusionOk="0">
                      <a:moveTo>
                        <a:pt x="18647" y="0"/>
                      </a:moveTo>
                      <a:cubicBezTo>
                        <a:pt x="18547" y="75"/>
                        <a:pt x="18422" y="150"/>
                        <a:pt x="18297" y="226"/>
                      </a:cubicBezTo>
                      <a:cubicBezTo>
                        <a:pt x="18221" y="301"/>
                        <a:pt x="18146" y="351"/>
                        <a:pt x="18096" y="426"/>
                      </a:cubicBezTo>
                      <a:cubicBezTo>
                        <a:pt x="18021" y="476"/>
                        <a:pt x="17946" y="526"/>
                        <a:pt x="17896" y="576"/>
                      </a:cubicBezTo>
                      <a:cubicBezTo>
                        <a:pt x="17896" y="727"/>
                        <a:pt x="17971" y="877"/>
                        <a:pt x="18121" y="977"/>
                      </a:cubicBezTo>
                      <a:lnTo>
                        <a:pt x="18848" y="1479"/>
                      </a:lnTo>
                      <a:lnTo>
                        <a:pt x="17094" y="1103"/>
                      </a:lnTo>
                      <a:cubicBezTo>
                        <a:pt x="16693" y="1353"/>
                        <a:pt x="16241" y="1554"/>
                        <a:pt x="15790" y="1704"/>
                      </a:cubicBezTo>
                      <a:cubicBezTo>
                        <a:pt x="15840" y="1830"/>
                        <a:pt x="15916" y="1930"/>
                        <a:pt x="16041" y="2005"/>
                      </a:cubicBezTo>
                      <a:lnTo>
                        <a:pt x="17444" y="2832"/>
                      </a:lnTo>
                      <a:lnTo>
                        <a:pt x="14387" y="2080"/>
                      </a:lnTo>
                      <a:cubicBezTo>
                        <a:pt x="14337" y="2105"/>
                        <a:pt x="14312" y="2105"/>
                        <a:pt x="14287" y="2105"/>
                      </a:cubicBezTo>
                      <a:lnTo>
                        <a:pt x="12632" y="2155"/>
                      </a:lnTo>
                      <a:cubicBezTo>
                        <a:pt x="12482" y="2431"/>
                        <a:pt x="12607" y="2757"/>
                        <a:pt x="12908" y="2882"/>
                      </a:cubicBezTo>
                      <a:lnTo>
                        <a:pt x="14587" y="3634"/>
                      </a:lnTo>
                      <a:lnTo>
                        <a:pt x="5214" y="1078"/>
                      </a:lnTo>
                      <a:cubicBezTo>
                        <a:pt x="5131" y="1052"/>
                        <a:pt x="5043" y="1040"/>
                        <a:pt x="4956" y="1040"/>
                      </a:cubicBezTo>
                      <a:cubicBezTo>
                        <a:pt x="4700" y="1040"/>
                        <a:pt x="4449" y="1148"/>
                        <a:pt x="4337" y="1353"/>
                      </a:cubicBezTo>
                      <a:cubicBezTo>
                        <a:pt x="4161" y="1604"/>
                        <a:pt x="4287" y="1930"/>
                        <a:pt x="4587" y="2080"/>
                      </a:cubicBezTo>
                      <a:cubicBezTo>
                        <a:pt x="6016" y="2782"/>
                        <a:pt x="8698" y="3409"/>
                        <a:pt x="10527" y="4286"/>
                      </a:cubicBezTo>
                      <a:cubicBezTo>
                        <a:pt x="7745" y="3208"/>
                        <a:pt x="4662" y="2581"/>
                        <a:pt x="4462" y="2506"/>
                      </a:cubicBezTo>
                      <a:lnTo>
                        <a:pt x="4437" y="2506"/>
                      </a:lnTo>
                      <a:cubicBezTo>
                        <a:pt x="4249" y="2423"/>
                        <a:pt x="4097" y="2379"/>
                        <a:pt x="3964" y="2379"/>
                      </a:cubicBezTo>
                      <a:cubicBezTo>
                        <a:pt x="3777" y="2379"/>
                        <a:pt x="3631" y="2466"/>
                        <a:pt x="3485" y="2657"/>
                      </a:cubicBezTo>
                      <a:cubicBezTo>
                        <a:pt x="3259" y="2907"/>
                        <a:pt x="3359" y="3258"/>
                        <a:pt x="3685" y="3434"/>
                      </a:cubicBezTo>
                      <a:cubicBezTo>
                        <a:pt x="3760" y="3484"/>
                        <a:pt x="6793" y="4386"/>
                        <a:pt x="9550" y="5865"/>
                      </a:cubicBezTo>
                      <a:lnTo>
                        <a:pt x="3760" y="3910"/>
                      </a:lnTo>
                      <a:cubicBezTo>
                        <a:pt x="3648" y="3862"/>
                        <a:pt x="3530" y="3839"/>
                        <a:pt x="3416" y="3839"/>
                      </a:cubicBezTo>
                      <a:cubicBezTo>
                        <a:pt x="3173" y="3839"/>
                        <a:pt x="2944" y="3940"/>
                        <a:pt x="2808" y="4110"/>
                      </a:cubicBezTo>
                      <a:cubicBezTo>
                        <a:pt x="2607" y="4361"/>
                        <a:pt x="2708" y="4712"/>
                        <a:pt x="3008" y="4862"/>
                      </a:cubicBezTo>
                      <a:lnTo>
                        <a:pt x="13033" y="9674"/>
                      </a:lnTo>
                      <a:lnTo>
                        <a:pt x="13033" y="9674"/>
                      </a:lnTo>
                      <a:lnTo>
                        <a:pt x="2958" y="5890"/>
                      </a:lnTo>
                      <a:cubicBezTo>
                        <a:pt x="2847" y="5839"/>
                        <a:pt x="2725" y="5814"/>
                        <a:pt x="2605" y="5814"/>
                      </a:cubicBezTo>
                      <a:cubicBezTo>
                        <a:pt x="2372" y="5814"/>
                        <a:pt x="2147" y="5908"/>
                        <a:pt x="2031" y="6090"/>
                      </a:cubicBezTo>
                      <a:cubicBezTo>
                        <a:pt x="1830" y="6341"/>
                        <a:pt x="1906" y="6667"/>
                        <a:pt x="2231" y="6842"/>
                      </a:cubicBezTo>
                      <a:lnTo>
                        <a:pt x="13459" y="12256"/>
                      </a:lnTo>
                      <a:lnTo>
                        <a:pt x="13459" y="12256"/>
                      </a:lnTo>
                      <a:lnTo>
                        <a:pt x="2783" y="7719"/>
                      </a:lnTo>
                      <a:cubicBezTo>
                        <a:pt x="2678" y="7671"/>
                        <a:pt x="2564" y="7649"/>
                        <a:pt x="2450" y="7649"/>
                      </a:cubicBezTo>
                      <a:cubicBezTo>
                        <a:pt x="2210" y="7649"/>
                        <a:pt x="1975" y="7750"/>
                        <a:pt x="1855" y="7920"/>
                      </a:cubicBezTo>
                      <a:cubicBezTo>
                        <a:pt x="1655" y="8196"/>
                        <a:pt x="1755" y="8521"/>
                        <a:pt x="2081" y="8697"/>
                      </a:cubicBezTo>
                      <a:lnTo>
                        <a:pt x="9099" y="12381"/>
                      </a:lnTo>
                      <a:lnTo>
                        <a:pt x="9099" y="12381"/>
                      </a:lnTo>
                      <a:lnTo>
                        <a:pt x="2332" y="9499"/>
                      </a:lnTo>
                      <a:cubicBezTo>
                        <a:pt x="2227" y="9451"/>
                        <a:pt x="2115" y="9428"/>
                        <a:pt x="2004" y="9428"/>
                      </a:cubicBezTo>
                      <a:cubicBezTo>
                        <a:pt x="1769" y="9428"/>
                        <a:pt x="1541" y="9529"/>
                        <a:pt x="1404" y="9699"/>
                      </a:cubicBezTo>
                      <a:cubicBezTo>
                        <a:pt x="1229" y="9950"/>
                        <a:pt x="1304" y="10276"/>
                        <a:pt x="1605" y="10451"/>
                      </a:cubicBezTo>
                      <a:lnTo>
                        <a:pt x="9374" y="14862"/>
                      </a:lnTo>
                      <a:lnTo>
                        <a:pt x="1630" y="11679"/>
                      </a:lnTo>
                      <a:cubicBezTo>
                        <a:pt x="1535" y="11643"/>
                        <a:pt x="1433" y="11625"/>
                        <a:pt x="1332" y="11625"/>
                      </a:cubicBezTo>
                      <a:cubicBezTo>
                        <a:pt x="1087" y="11625"/>
                        <a:pt x="844" y="11727"/>
                        <a:pt x="703" y="11905"/>
                      </a:cubicBezTo>
                      <a:cubicBezTo>
                        <a:pt x="527" y="12155"/>
                        <a:pt x="602" y="12481"/>
                        <a:pt x="903" y="12657"/>
                      </a:cubicBezTo>
                      <a:lnTo>
                        <a:pt x="6317" y="15714"/>
                      </a:lnTo>
                      <a:lnTo>
                        <a:pt x="1429" y="13885"/>
                      </a:lnTo>
                      <a:cubicBezTo>
                        <a:pt x="1334" y="13848"/>
                        <a:pt x="1233" y="13831"/>
                        <a:pt x="1132" y="13831"/>
                      </a:cubicBezTo>
                      <a:cubicBezTo>
                        <a:pt x="889" y="13831"/>
                        <a:pt x="651" y="13933"/>
                        <a:pt x="527" y="14110"/>
                      </a:cubicBezTo>
                      <a:cubicBezTo>
                        <a:pt x="352" y="14336"/>
                        <a:pt x="427" y="14662"/>
                        <a:pt x="703" y="14837"/>
                      </a:cubicBezTo>
                      <a:lnTo>
                        <a:pt x="3735" y="16667"/>
                      </a:lnTo>
                      <a:lnTo>
                        <a:pt x="1053" y="15714"/>
                      </a:lnTo>
                      <a:cubicBezTo>
                        <a:pt x="960" y="15686"/>
                        <a:pt x="863" y="15671"/>
                        <a:pt x="768" y="15671"/>
                      </a:cubicBezTo>
                      <a:cubicBezTo>
                        <a:pt x="529" y="15671"/>
                        <a:pt x="302" y="15761"/>
                        <a:pt x="176" y="15940"/>
                      </a:cubicBezTo>
                      <a:cubicBezTo>
                        <a:pt x="1" y="16166"/>
                        <a:pt x="51" y="16491"/>
                        <a:pt x="327" y="16667"/>
                      </a:cubicBezTo>
                      <a:lnTo>
                        <a:pt x="1454" y="17419"/>
                      </a:lnTo>
                      <a:lnTo>
                        <a:pt x="1204" y="17343"/>
                      </a:lnTo>
                      <a:cubicBezTo>
                        <a:pt x="1116" y="17314"/>
                        <a:pt x="1026" y="17300"/>
                        <a:pt x="938" y="17300"/>
                      </a:cubicBezTo>
                      <a:cubicBezTo>
                        <a:pt x="724" y="17300"/>
                        <a:pt x="519" y="17384"/>
                        <a:pt x="377" y="17544"/>
                      </a:cubicBezTo>
                      <a:cubicBezTo>
                        <a:pt x="201" y="17744"/>
                        <a:pt x="201" y="18020"/>
                        <a:pt x="402" y="18221"/>
                      </a:cubicBezTo>
                      <a:lnTo>
                        <a:pt x="1555" y="19349"/>
                      </a:lnTo>
                      <a:cubicBezTo>
                        <a:pt x="1701" y="19495"/>
                        <a:pt x="1906" y="19572"/>
                        <a:pt x="2112" y="19572"/>
                      </a:cubicBezTo>
                      <a:cubicBezTo>
                        <a:pt x="2259" y="19572"/>
                        <a:pt x="2407" y="19532"/>
                        <a:pt x="2532" y="19449"/>
                      </a:cubicBezTo>
                      <a:cubicBezTo>
                        <a:pt x="2708" y="19349"/>
                        <a:pt x="2783" y="19198"/>
                        <a:pt x="2808" y="19048"/>
                      </a:cubicBezTo>
                      <a:lnTo>
                        <a:pt x="5013" y="19750"/>
                      </a:lnTo>
                      <a:cubicBezTo>
                        <a:pt x="5114" y="19775"/>
                        <a:pt x="5189" y="19775"/>
                        <a:pt x="5264" y="19775"/>
                      </a:cubicBezTo>
                      <a:cubicBezTo>
                        <a:pt x="5515" y="19775"/>
                        <a:pt x="5740" y="19674"/>
                        <a:pt x="5891" y="19499"/>
                      </a:cubicBezTo>
                      <a:cubicBezTo>
                        <a:pt x="6041" y="19248"/>
                        <a:pt x="5991" y="18947"/>
                        <a:pt x="5715" y="18772"/>
                      </a:cubicBezTo>
                      <a:lnTo>
                        <a:pt x="5114" y="18371"/>
                      </a:lnTo>
                      <a:lnTo>
                        <a:pt x="8773" y="19649"/>
                      </a:lnTo>
                      <a:cubicBezTo>
                        <a:pt x="8868" y="19686"/>
                        <a:pt x="8969" y="19703"/>
                        <a:pt x="9070" y="19703"/>
                      </a:cubicBezTo>
                      <a:cubicBezTo>
                        <a:pt x="9314" y="19703"/>
                        <a:pt x="9551" y="19601"/>
                        <a:pt x="9675" y="19424"/>
                      </a:cubicBezTo>
                      <a:cubicBezTo>
                        <a:pt x="9850" y="19173"/>
                        <a:pt x="9775" y="18872"/>
                        <a:pt x="9475" y="18697"/>
                      </a:cubicBezTo>
                      <a:lnTo>
                        <a:pt x="7068" y="17243"/>
                      </a:lnTo>
                      <a:lnTo>
                        <a:pt x="12983" y="19449"/>
                      </a:lnTo>
                      <a:cubicBezTo>
                        <a:pt x="13078" y="19485"/>
                        <a:pt x="13178" y="19503"/>
                        <a:pt x="13276" y="19503"/>
                      </a:cubicBezTo>
                      <a:cubicBezTo>
                        <a:pt x="13514" y="19503"/>
                        <a:pt x="13744" y="19401"/>
                        <a:pt x="13886" y="19223"/>
                      </a:cubicBezTo>
                      <a:cubicBezTo>
                        <a:pt x="14061" y="18973"/>
                        <a:pt x="13961" y="18647"/>
                        <a:pt x="13660" y="18496"/>
                      </a:cubicBezTo>
                      <a:lnTo>
                        <a:pt x="9901" y="16341"/>
                      </a:lnTo>
                      <a:lnTo>
                        <a:pt x="17444" y="19449"/>
                      </a:lnTo>
                      <a:cubicBezTo>
                        <a:pt x="17548" y="19489"/>
                        <a:pt x="17660" y="19508"/>
                        <a:pt x="17770" y="19508"/>
                      </a:cubicBezTo>
                      <a:cubicBezTo>
                        <a:pt x="18006" y="19508"/>
                        <a:pt x="18235" y="19419"/>
                        <a:pt x="18372" y="19248"/>
                      </a:cubicBezTo>
                      <a:cubicBezTo>
                        <a:pt x="18547" y="18998"/>
                        <a:pt x="18472" y="18647"/>
                        <a:pt x="18171" y="18496"/>
                      </a:cubicBezTo>
                      <a:lnTo>
                        <a:pt x="11454" y="14662"/>
                      </a:lnTo>
                      <a:lnTo>
                        <a:pt x="22257" y="19298"/>
                      </a:lnTo>
                      <a:cubicBezTo>
                        <a:pt x="22352" y="19335"/>
                        <a:pt x="22455" y="19352"/>
                        <a:pt x="22559" y="19352"/>
                      </a:cubicBezTo>
                      <a:cubicBezTo>
                        <a:pt x="22810" y="19352"/>
                        <a:pt x="23060" y="19250"/>
                        <a:pt x="23184" y="19073"/>
                      </a:cubicBezTo>
                      <a:cubicBezTo>
                        <a:pt x="23384" y="18822"/>
                        <a:pt x="23284" y="18471"/>
                        <a:pt x="22958" y="18321"/>
                      </a:cubicBezTo>
                      <a:lnTo>
                        <a:pt x="15765" y="14536"/>
                      </a:lnTo>
                      <a:lnTo>
                        <a:pt x="24161" y="18120"/>
                      </a:lnTo>
                      <a:cubicBezTo>
                        <a:pt x="24273" y="18160"/>
                        <a:pt x="24390" y="18180"/>
                        <a:pt x="24504" y="18180"/>
                      </a:cubicBezTo>
                      <a:cubicBezTo>
                        <a:pt x="24748" y="18180"/>
                        <a:pt x="24977" y="18091"/>
                        <a:pt x="25114" y="17920"/>
                      </a:cubicBezTo>
                      <a:cubicBezTo>
                        <a:pt x="25289" y="17644"/>
                        <a:pt x="25214" y="17318"/>
                        <a:pt x="24888" y="17143"/>
                      </a:cubicBezTo>
                      <a:lnTo>
                        <a:pt x="15790" y="12181"/>
                      </a:lnTo>
                      <a:lnTo>
                        <a:pt x="24412" y="15940"/>
                      </a:lnTo>
                      <a:cubicBezTo>
                        <a:pt x="24523" y="15991"/>
                        <a:pt x="24642" y="16016"/>
                        <a:pt x="24759" y="16016"/>
                      </a:cubicBezTo>
                      <a:cubicBezTo>
                        <a:pt x="24987" y="16016"/>
                        <a:pt x="25207" y="15921"/>
                        <a:pt x="25339" y="15739"/>
                      </a:cubicBezTo>
                      <a:cubicBezTo>
                        <a:pt x="25540" y="15489"/>
                        <a:pt x="25440" y="15163"/>
                        <a:pt x="25139" y="14988"/>
                      </a:cubicBezTo>
                      <a:lnTo>
                        <a:pt x="16292" y="10100"/>
                      </a:lnTo>
                      <a:lnTo>
                        <a:pt x="23961" y="13484"/>
                      </a:lnTo>
                      <a:cubicBezTo>
                        <a:pt x="24065" y="13532"/>
                        <a:pt x="24180" y="13554"/>
                        <a:pt x="24294" y="13554"/>
                      </a:cubicBezTo>
                      <a:cubicBezTo>
                        <a:pt x="24537" y="13554"/>
                        <a:pt x="24777" y="13454"/>
                        <a:pt x="24913" y="13283"/>
                      </a:cubicBezTo>
                      <a:cubicBezTo>
                        <a:pt x="25089" y="13008"/>
                        <a:pt x="25013" y="12682"/>
                        <a:pt x="24688" y="12506"/>
                      </a:cubicBezTo>
                      <a:lnTo>
                        <a:pt x="14161" y="6942"/>
                      </a:lnTo>
                      <a:lnTo>
                        <a:pt x="14161" y="6942"/>
                      </a:lnTo>
                      <a:cubicBezTo>
                        <a:pt x="16066" y="7669"/>
                        <a:pt x="18347" y="8546"/>
                        <a:pt x="21054" y="9599"/>
                      </a:cubicBezTo>
                      <a:cubicBezTo>
                        <a:pt x="22482" y="10125"/>
                        <a:pt x="23409" y="10476"/>
                        <a:pt x="23460" y="10501"/>
                      </a:cubicBezTo>
                      <a:cubicBezTo>
                        <a:pt x="23570" y="10549"/>
                        <a:pt x="23685" y="10571"/>
                        <a:pt x="23797" y="10571"/>
                      </a:cubicBezTo>
                      <a:cubicBezTo>
                        <a:pt x="24041" y="10571"/>
                        <a:pt x="24267" y="10465"/>
                        <a:pt x="24387" y="10276"/>
                      </a:cubicBezTo>
                      <a:cubicBezTo>
                        <a:pt x="24612" y="9950"/>
                        <a:pt x="24512" y="9749"/>
                        <a:pt x="24086" y="9499"/>
                      </a:cubicBezTo>
                      <a:cubicBezTo>
                        <a:pt x="24086" y="9499"/>
                        <a:pt x="24061" y="9499"/>
                        <a:pt x="24011" y="9474"/>
                      </a:cubicBezTo>
                      <a:cubicBezTo>
                        <a:pt x="23861" y="9374"/>
                        <a:pt x="23635" y="9273"/>
                        <a:pt x="23359" y="9148"/>
                      </a:cubicBezTo>
                      <a:lnTo>
                        <a:pt x="21354" y="8170"/>
                      </a:lnTo>
                      <a:cubicBezTo>
                        <a:pt x="19675" y="7368"/>
                        <a:pt x="17419" y="6291"/>
                        <a:pt x="15189" y="5213"/>
                      </a:cubicBezTo>
                      <a:lnTo>
                        <a:pt x="14161" y="4712"/>
                      </a:lnTo>
                      <a:lnTo>
                        <a:pt x="14161" y="4712"/>
                      </a:lnTo>
                      <a:lnTo>
                        <a:pt x="22958" y="7469"/>
                      </a:lnTo>
                      <a:cubicBezTo>
                        <a:pt x="23041" y="7492"/>
                        <a:pt x="23124" y="7503"/>
                        <a:pt x="23206" y="7503"/>
                      </a:cubicBezTo>
                      <a:cubicBezTo>
                        <a:pt x="23474" y="7503"/>
                        <a:pt x="23726" y="7385"/>
                        <a:pt x="23861" y="7193"/>
                      </a:cubicBezTo>
                      <a:cubicBezTo>
                        <a:pt x="24011" y="6917"/>
                        <a:pt x="23911" y="6592"/>
                        <a:pt x="23585" y="6441"/>
                      </a:cubicBezTo>
                      <a:lnTo>
                        <a:pt x="19199" y="4536"/>
                      </a:lnTo>
                      <a:lnTo>
                        <a:pt x="19199" y="4536"/>
                      </a:lnTo>
                      <a:lnTo>
                        <a:pt x="22106" y="5263"/>
                      </a:lnTo>
                      <a:cubicBezTo>
                        <a:pt x="22190" y="5289"/>
                        <a:pt x="22278" y="5302"/>
                        <a:pt x="22364" y="5302"/>
                      </a:cubicBezTo>
                      <a:cubicBezTo>
                        <a:pt x="22611" y="5302"/>
                        <a:pt x="22847" y="5198"/>
                        <a:pt x="22958" y="5013"/>
                      </a:cubicBezTo>
                      <a:cubicBezTo>
                        <a:pt x="23134" y="4762"/>
                        <a:pt x="23033" y="4436"/>
                        <a:pt x="22758" y="4286"/>
                      </a:cubicBezTo>
                      <a:lnTo>
                        <a:pt x="20377" y="2907"/>
                      </a:lnTo>
                      <a:lnTo>
                        <a:pt x="21906" y="3233"/>
                      </a:lnTo>
                      <a:cubicBezTo>
                        <a:pt x="21956" y="3241"/>
                        <a:pt x="22007" y="3246"/>
                        <a:pt x="22059" y="3246"/>
                      </a:cubicBezTo>
                      <a:cubicBezTo>
                        <a:pt x="22318" y="3246"/>
                        <a:pt x="22582" y="3141"/>
                        <a:pt x="22708" y="2932"/>
                      </a:cubicBezTo>
                      <a:cubicBezTo>
                        <a:pt x="22858" y="2707"/>
                        <a:pt x="22783" y="2431"/>
                        <a:pt x="22532" y="2256"/>
                      </a:cubicBezTo>
                      <a:lnTo>
                        <a:pt x="21129" y="1278"/>
                      </a:lnTo>
                      <a:cubicBezTo>
                        <a:pt x="21354" y="1203"/>
                        <a:pt x="21505" y="1053"/>
                        <a:pt x="21530" y="852"/>
                      </a:cubicBezTo>
                      <a:cubicBezTo>
                        <a:pt x="21605" y="526"/>
                        <a:pt x="21329" y="251"/>
                        <a:pt x="20953" y="201"/>
                      </a:cubicBezTo>
                      <a:lnTo>
                        <a:pt x="18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292750" y="2140500"/>
                  <a:ext cx="979350" cy="1029975"/>
                </a:xfrm>
                <a:custGeom>
                  <a:avLst/>
                  <a:gdLst/>
                  <a:ahLst/>
                  <a:cxnLst/>
                  <a:rect l="l" t="t" r="r" b="b"/>
                  <a:pathLst>
                    <a:path w="39174" h="41199" extrusionOk="0">
                      <a:moveTo>
                        <a:pt x="38203" y="14241"/>
                      </a:moveTo>
                      <a:cubicBezTo>
                        <a:pt x="38262" y="14241"/>
                        <a:pt x="38318" y="14246"/>
                        <a:pt x="38372" y="14256"/>
                      </a:cubicBezTo>
                      <a:cubicBezTo>
                        <a:pt x="37896" y="14933"/>
                        <a:pt x="37169" y="15033"/>
                        <a:pt x="36392" y="15284"/>
                      </a:cubicBezTo>
                      <a:cubicBezTo>
                        <a:pt x="36977" y="14631"/>
                        <a:pt x="37684" y="14241"/>
                        <a:pt x="38203" y="14241"/>
                      </a:cubicBezTo>
                      <a:close/>
                      <a:moveTo>
                        <a:pt x="14312" y="572"/>
                      </a:moveTo>
                      <a:cubicBezTo>
                        <a:pt x="18998" y="748"/>
                        <a:pt x="22783" y="2652"/>
                        <a:pt x="25314" y="6687"/>
                      </a:cubicBezTo>
                      <a:cubicBezTo>
                        <a:pt x="29124" y="12728"/>
                        <a:pt x="26743" y="20497"/>
                        <a:pt x="20276" y="23479"/>
                      </a:cubicBezTo>
                      <a:cubicBezTo>
                        <a:pt x="18566" y="24273"/>
                        <a:pt x="16747" y="24650"/>
                        <a:pt x="14942" y="24650"/>
                      </a:cubicBezTo>
                      <a:cubicBezTo>
                        <a:pt x="10533" y="24650"/>
                        <a:pt x="6219" y="22398"/>
                        <a:pt x="3835" y="18467"/>
                      </a:cubicBezTo>
                      <a:cubicBezTo>
                        <a:pt x="1" y="12151"/>
                        <a:pt x="2733" y="4131"/>
                        <a:pt x="9625" y="1449"/>
                      </a:cubicBezTo>
                      <a:cubicBezTo>
                        <a:pt x="11129" y="873"/>
                        <a:pt x="12682" y="572"/>
                        <a:pt x="14312" y="572"/>
                      </a:cubicBezTo>
                      <a:close/>
                      <a:moveTo>
                        <a:pt x="22285" y="27106"/>
                      </a:moveTo>
                      <a:cubicBezTo>
                        <a:pt x="22327" y="27106"/>
                        <a:pt x="22367" y="27109"/>
                        <a:pt x="22407" y="27114"/>
                      </a:cubicBezTo>
                      <a:cubicBezTo>
                        <a:pt x="22281" y="27891"/>
                        <a:pt x="21329" y="28542"/>
                        <a:pt x="19926" y="28868"/>
                      </a:cubicBezTo>
                      <a:cubicBezTo>
                        <a:pt x="20212" y="28033"/>
                        <a:pt x="21453" y="27106"/>
                        <a:pt x="22285" y="27106"/>
                      </a:cubicBezTo>
                      <a:close/>
                      <a:moveTo>
                        <a:pt x="14272" y="0"/>
                      </a:moveTo>
                      <a:cubicBezTo>
                        <a:pt x="11993" y="0"/>
                        <a:pt x="9675" y="578"/>
                        <a:pt x="7545" y="1825"/>
                      </a:cubicBezTo>
                      <a:cubicBezTo>
                        <a:pt x="3033" y="4482"/>
                        <a:pt x="753" y="9469"/>
                        <a:pt x="1730" y="14607"/>
                      </a:cubicBezTo>
                      <a:cubicBezTo>
                        <a:pt x="2382" y="17966"/>
                        <a:pt x="4186" y="20622"/>
                        <a:pt x="6918" y="22627"/>
                      </a:cubicBezTo>
                      <a:cubicBezTo>
                        <a:pt x="7093" y="22753"/>
                        <a:pt x="7269" y="22903"/>
                        <a:pt x="7469" y="23028"/>
                      </a:cubicBezTo>
                      <a:cubicBezTo>
                        <a:pt x="7144" y="23780"/>
                        <a:pt x="6843" y="24507"/>
                        <a:pt x="6517" y="25209"/>
                      </a:cubicBezTo>
                      <a:cubicBezTo>
                        <a:pt x="4562" y="29269"/>
                        <a:pt x="3660" y="33580"/>
                        <a:pt x="3685" y="38066"/>
                      </a:cubicBezTo>
                      <a:cubicBezTo>
                        <a:pt x="3685" y="38843"/>
                        <a:pt x="3810" y="39620"/>
                        <a:pt x="3910" y="40397"/>
                      </a:cubicBezTo>
                      <a:cubicBezTo>
                        <a:pt x="3932" y="40589"/>
                        <a:pt x="4008" y="40764"/>
                        <a:pt x="4186" y="40764"/>
                      </a:cubicBezTo>
                      <a:cubicBezTo>
                        <a:pt x="4216" y="40764"/>
                        <a:pt x="4250" y="40759"/>
                        <a:pt x="4286" y="40748"/>
                      </a:cubicBezTo>
                      <a:cubicBezTo>
                        <a:pt x="4562" y="40698"/>
                        <a:pt x="4537" y="40497"/>
                        <a:pt x="4487" y="40272"/>
                      </a:cubicBezTo>
                      <a:cubicBezTo>
                        <a:pt x="4261" y="39319"/>
                        <a:pt x="4186" y="38342"/>
                        <a:pt x="4261" y="37339"/>
                      </a:cubicBezTo>
                      <a:cubicBezTo>
                        <a:pt x="4286" y="36612"/>
                        <a:pt x="4337" y="35886"/>
                        <a:pt x="4387" y="35184"/>
                      </a:cubicBezTo>
                      <a:cubicBezTo>
                        <a:pt x="4587" y="32126"/>
                        <a:pt x="5364" y="29219"/>
                        <a:pt x="6592" y="26437"/>
                      </a:cubicBezTo>
                      <a:cubicBezTo>
                        <a:pt x="6617" y="26387"/>
                        <a:pt x="6642" y="26337"/>
                        <a:pt x="6692" y="26211"/>
                      </a:cubicBezTo>
                      <a:cubicBezTo>
                        <a:pt x="6793" y="26387"/>
                        <a:pt x="6868" y="26487"/>
                        <a:pt x="6893" y="26562"/>
                      </a:cubicBezTo>
                      <a:cubicBezTo>
                        <a:pt x="7294" y="27565"/>
                        <a:pt x="7820" y="28492"/>
                        <a:pt x="8447" y="29369"/>
                      </a:cubicBezTo>
                      <a:cubicBezTo>
                        <a:pt x="9249" y="30522"/>
                        <a:pt x="10076" y="31725"/>
                        <a:pt x="10953" y="32828"/>
                      </a:cubicBezTo>
                      <a:cubicBezTo>
                        <a:pt x="11447" y="33470"/>
                        <a:pt x="11984" y="33766"/>
                        <a:pt x="12613" y="33766"/>
                      </a:cubicBezTo>
                      <a:cubicBezTo>
                        <a:pt x="12943" y="33766"/>
                        <a:pt x="13298" y="33685"/>
                        <a:pt x="13685" y="33530"/>
                      </a:cubicBezTo>
                      <a:cubicBezTo>
                        <a:pt x="14111" y="33354"/>
                        <a:pt x="14562" y="33154"/>
                        <a:pt x="14938" y="32903"/>
                      </a:cubicBezTo>
                      <a:cubicBezTo>
                        <a:pt x="16317" y="31926"/>
                        <a:pt x="17670" y="30898"/>
                        <a:pt x="19023" y="29921"/>
                      </a:cubicBezTo>
                      <a:cubicBezTo>
                        <a:pt x="19224" y="29770"/>
                        <a:pt x="19474" y="29670"/>
                        <a:pt x="19725" y="29595"/>
                      </a:cubicBezTo>
                      <a:cubicBezTo>
                        <a:pt x="20402" y="29294"/>
                        <a:pt x="21104" y="29043"/>
                        <a:pt x="21780" y="28743"/>
                      </a:cubicBezTo>
                      <a:cubicBezTo>
                        <a:pt x="22281" y="28517"/>
                        <a:pt x="22708" y="28141"/>
                        <a:pt x="22933" y="27615"/>
                      </a:cubicBezTo>
                      <a:cubicBezTo>
                        <a:pt x="23184" y="27013"/>
                        <a:pt x="22883" y="26512"/>
                        <a:pt x="22206" y="26487"/>
                      </a:cubicBezTo>
                      <a:cubicBezTo>
                        <a:pt x="22174" y="26485"/>
                        <a:pt x="22142" y="26484"/>
                        <a:pt x="22110" y="26484"/>
                      </a:cubicBezTo>
                      <a:cubicBezTo>
                        <a:pt x="21694" y="26484"/>
                        <a:pt x="21304" y="26634"/>
                        <a:pt x="20978" y="26913"/>
                      </a:cubicBezTo>
                      <a:cubicBezTo>
                        <a:pt x="20477" y="27389"/>
                        <a:pt x="20001" y="27865"/>
                        <a:pt x="19525" y="28367"/>
                      </a:cubicBezTo>
                      <a:cubicBezTo>
                        <a:pt x="19424" y="28442"/>
                        <a:pt x="19324" y="28592"/>
                        <a:pt x="19299" y="28718"/>
                      </a:cubicBezTo>
                      <a:cubicBezTo>
                        <a:pt x="19249" y="28993"/>
                        <a:pt x="19048" y="29169"/>
                        <a:pt x="18848" y="29319"/>
                      </a:cubicBezTo>
                      <a:cubicBezTo>
                        <a:pt x="17795" y="30146"/>
                        <a:pt x="16768" y="30973"/>
                        <a:pt x="15690" y="31750"/>
                      </a:cubicBezTo>
                      <a:cubicBezTo>
                        <a:pt x="14963" y="32226"/>
                        <a:pt x="14186" y="32652"/>
                        <a:pt x="13409" y="33003"/>
                      </a:cubicBezTo>
                      <a:cubicBezTo>
                        <a:pt x="13131" y="33134"/>
                        <a:pt x="12878" y="33198"/>
                        <a:pt x="12641" y="33198"/>
                      </a:cubicBezTo>
                      <a:cubicBezTo>
                        <a:pt x="12194" y="33198"/>
                        <a:pt x="11806" y="32969"/>
                        <a:pt x="11429" y="32527"/>
                      </a:cubicBezTo>
                      <a:cubicBezTo>
                        <a:pt x="11103" y="32176"/>
                        <a:pt x="10828" y="31800"/>
                        <a:pt x="10552" y="31424"/>
                      </a:cubicBezTo>
                      <a:cubicBezTo>
                        <a:pt x="9926" y="30497"/>
                        <a:pt x="9249" y="29595"/>
                        <a:pt x="8647" y="28642"/>
                      </a:cubicBezTo>
                      <a:cubicBezTo>
                        <a:pt x="8096" y="27715"/>
                        <a:pt x="7645" y="26763"/>
                        <a:pt x="7144" y="25835"/>
                      </a:cubicBezTo>
                      <a:cubicBezTo>
                        <a:pt x="7018" y="25585"/>
                        <a:pt x="7018" y="25359"/>
                        <a:pt x="7144" y="25134"/>
                      </a:cubicBezTo>
                      <a:cubicBezTo>
                        <a:pt x="7319" y="24708"/>
                        <a:pt x="7494" y="24281"/>
                        <a:pt x="7670" y="23855"/>
                      </a:cubicBezTo>
                      <a:cubicBezTo>
                        <a:pt x="7770" y="23680"/>
                        <a:pt x="7870" y="23530"/>
                        <a:pt x="7946" y="23379"/>
                      </a:cubicBezTo>
                      <a:cubicBezTo>
                        <a:pt x="10373" y="24604"/>
                        <a:pt x="12735" y="25233"/>
                        <a:pt x="15037" y="25233"/>
                      </a:cubicBezTo>
                      <a:cubicBezTo>
                        <a:pt x="18059" y="25233"/>
                        <a:pt x="20979" y="24148"/>
                        <a:pt x="23810" y="21901"/>
                      </a:cubicBezTo>
                      <a:cubicBezTo>
                        <a:pt x="23911" y="21976"/>
                        <a:pt x="24011" y="22076"/>
                        <a:pt x="24111" y="22176"/>
                      </a:cubicBezTo>
                      <a:cubicBezTo>
                        <a:pt x="24186" y="22251"/>
                        <a:pt x="24261" y="22377"/>
                        <a:pt x="24287" y="22477"/>
                      </a:cubicBezTo>
                      <a:cubicBezTo>
                        <a:pt x="24863" y="23805"/>
                        <a:pt x="25515" y="25109"/>
                        <a:pt x="25941" y="26487"/>
                      </a:cubicBezTo>
                      <a:cubicBezTo>
                        <a:pt x="26918" y="29570"/>
                        <a:pt x="27645" y="32703"/>
                        <a:pt x="27921" y="35936"/>
                      </a:cubicBezTo>
                      <a:cubicBezTo>
                        <a:pt x="28046" y="37364"/>
                        <a:pt x="28071" y="38818"/>
                        <a:pt x="27870" y="40272"/>
                      </a:cubicBezTo>
                      <a:cubicBezTo>
                        <a:pt x="27845" y="40522"/>
                        <a:pt x="27845" y="40748"/>
                        <a:pt x="27845" y="40998"/>
                      </a:cubicBezTo>
                      <a:cubicBezTo>
                        <a:pt x="27845" y="41074"/>
                        <a:pt x="27946" y="41199"/>
                        <a:pt x="28021" y="41199"/>
                      </a:cubicBezTo>
                      <a:cubicBezTo>
                        <a:pt x="28121" y="41199"/>
                        <a:pt x="28246" y="41149"/>
                        <a:pt x="28322" y="41074"/>
                      </a:cubicBezTo>
                      <a:cubicBezTo>
                        <a:pt x="28372" y="40973"/>
                        <a:pt x="28397" y="40848"/>
                        <a:pt x="28397" y="40723"/>
                      </a:cubicBezTo>
                      <a:cubicBezTo>
                        <a:pt x="28472" y="40096"/>
                        <a:pt x="28547" y="39495"/>
                        <a:pt x="28572" y="38868"/>
                      </a:cubicBezTo>
                      <a:cubicBezTo>
                        <a:pt x="28647" y="36261"/>
                        <a:pt x="28347" y="33730"/>
                        <a:pt x="27745" y="31199"/>
                      </a:cubicBezTo>
                      <a:cubicBezTo>
                        <a:pt x="27169" y="28642"/>
                        <a:pt x="26642" y="26086"/>
                        <a:pt x="25490" y="23705"/>
                      </a:cubicBezTo>
                      <a:cubicBezTo>
                        <a:pt x="25464" y="23655"/>
                        <a:pt x="25490" y="23555"/>
                        <a:pt x="25464" y="23429"/>
                      </a:cubicBezTo>
                      <a:lnTo>
                        <a:pt x="25464" y="23429"/>
                      </a:lnTo>
                      <a:cubicBezTo>
                        <a:pt x="26116" y="23855"/>
                        <a:pt x="26693" y="24281"/>
                        <a:pt x="27294" y="24657"/>
                      </a:cubicBezTo>
                      <a:cubicBezTo>
                        <a:pt x="27645" y="24883"/>
                        <a:pt x="28046" y="25134"/>
                        <a:pt x="28447" y="25284"/>
                      </a:cubicBezTo>
                      <a:cubicBezTo>
                        <a:pt x="28812" y="25438"/>
                        <a:pt x="29172" y="25513"/>
                        <a:pt x="29518" y="25513"/>
                      </a:cubicBezTo>
                      <a:cubicBezTo>
                        <a:pt x="30241" y="25513"/>
                        <a:pt x="30904" y="25184"/>
                        <a:pt x="31429" y="24557"/>
                      </a:cubicBezTo>
                      <a:cubicBezTo>
                        <a:pt x="31655" y="24281"/>
                        <a:pt x="31855" y="23981"/>
                        <a:pt x="32031" y="23655"/>
                      </a:cubicBezTo>
                      <a:cubicBezTo>
                        <a:pt x="32983" y="21875"/>
                        <a:pt x="34061" y="20171"/>
                        <a:pt x="34788" y="18291"/>
                      </a:cubicBezTo>
                      <a:cubicBezTo>
                        <a:pt x="35064" y="17565"/>
                        <a:pt x="35414" y="16838"/>
                        <a:pt x="35715" y="16161"/>
                      </a:cubicBezTo>
                      <a:cubicBezTo>
                        <a:pt x="36392" y="15911"/>
                        <a:pt x="37018" y="15710"/>
                        <a:pt x="37645" y="15484"/>
                      </a:cubicBezTo>
                      <a:cubicBezTo>
                        <a:pt x="38096" y="15334"/>
                        <a:pt x="38522" y="15083"/>
                        <a:pt x="38798" y="14657"/>
                      </a:cubicBezTo>
                      <a:cubicBezTo>
                        <a:pt x="39174" y="14181"/>
                        <a:pt x="38948" y="13680"/>
                        <a:pt x="38347" y="13630"/>
                      </a:cubicBezTo>
                      <a:cubicBezTo>
                        <a:pt x="38314" y="13627"/>
                        <a:pt x="38280" y="13625"/>
                        <a:pt x="38247" y="13625"/>
                      </a:cubicBezTo>
                      <a:cubicBezTo>
                        <a:pt x="38024" y="13625"/>
                        <a:pt x="37791" y="13693"/>
                        <a:pt x="37595" y="13780"/>
                      </a:cubicBezTo>
                      <a:cubicBezTo>
                        <a:pt x="36793" y="14106"/>
                        <a:pt x="36141" y="14632"/>
                        <a:pt x="35515" y="15209"/>
                      </a:cubicBezTo>
                      <a:cubicBezTo>
                        <a:pt x="35439" y="15284"/>
                        <a:pt x="35364" y="15409"/>
                        <a:pt x="35339" y="15510"/>
                      </a:cubicBezTo>
                      <a:cubicBezTo>
                        <a:pt x="35038" y="16211"/>
                        <a:pt x="34763" y="16888"/>
                        <a:pt x="34462" y="17565"/>
                      </a:cubicBezTo>
                      <a:cubicBezTo>
                        <a:pt x="34136" y="18342"/>
                        <a:pt x="33835" y="19093"/>
                        <a:pt x="33460" y="19845"/>
                      </a:cubicBezTo>
                      <a:cubicBezTo>
                        <a:pt x="32983" y="20798"/>
                        <a:pt x="32457" y="21725"/>
                        <a:pt x="31931" y="22652"/>
                      </a:cubicBezTo>
                      <a:cubicBezTo>
                        <a:pt x="31680" y="23129"/>
                        <a:pt x="31379" y="23580"/>
                        <a:pt x="31079" y="24031"/>
                      </a:cubicBezTo>
                      <a:cubicBezTo>
                        <a:pt x="30803" y="24457"/>
                        <a:pt x="30427" y="24733"/>
                        <a:pt x="29951" y="24883"/>
                      </a:cubicBezTo>
                      <a:cubicBezTo>
                        <a:pt x="29773" y="24947"/>
                        <a:pt x="29602" y="24975"/>
                        <a:pt x="29435" y="24975"/>
                      </a:cubicBezTo>
                      <a:cubicBezTo>
                        <a:pt x="29016" y="24975"/>
                        <a:pt x="28631" y="24798"/>
                        <a:pt x="28272" y="24582"/>
                      </a:cubicBezTo>
                      <a:cubicBezTo>
                        <a:pt x="27369" y="24031"/>
                        <a:pt x="26492" y="23429"/>
                        <a:pt x="25615" y="22828"/>
                      </a:cubicBezTo>
                      <a:cubicBezTo>
                        <a:pt x="25289" y="22602"/>
                        <a:pt x="25013" y="22276"/>
                        <a:pt x="24738" y="22001"/>
                      </a:cubicBezTo>
                      <a:cubicBezTo>
                        <a:pt x="24562" y="21800"/>
                        <a:pt x="24462" y="21575"/>
                        <a:pt x="24312" y="21349"/>
                      </a:cubicBezTo>
                      <a:cubicBezTo>
                        <a:pt x="24487" y="21149"/>
                        <a:pt x="24612" y="20998"/>
                        <a:pt x="24738" y="20848"/>
                      </a:cubicBezTo>
                      <a:cubicBezTo>
                        <a:pt x="27419" y="17615"/>
                        <a:pt x="28347" y="13956"/>
                        <a:pt x="27294" y="9895"/>
                      </a:cubicBezTo>
                      <a:cubicBezTo>
                        <a:pt x="25760" y="3830"/>
                        <a:pt x="20142" y="0"/>
                        <a:pt x="1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3628600" y="2410975"/>
                  <a:ext cx="245625" cy="129200"/>
                </a:xfrm>
                <a:custGeom>
                  <a:avLst/>
                  <a:gdLst/>
                  <a:ahLst/>
                  <a:cxnLst/>
                  <a:rect l="l" t="t" r="r" b="b"/>
                  <a:pathLst>
                    <a:path w="9825" h="5168" extrusionOk="0">
                      <a:moveTo>
                        <a:pt x="9562" y="1"/>
                      </a:moveTo>
                      <a:cubicBezTo>
                        <a:pt x="9557" y="1"/>
                        <a:pt x="9553" y="2"/>
                        <a:pt x="9549" y="4"/>
                      </a:cubicBezTo>
                      <a:cubicBezTo>
                        <a:pt x="9424" y="29"/>
                        <a:pt x="9299" y="129"/>
                        <a:pt x="9274" y="254"/>
                      </a:cubicBezTo>
                      <a:cubicBezTo>
                        <a:pt x="9223" y="455"/>
                        <a:pt x="9248" y="680"/>
                        <a:pt x="9223" y="906"/>
                      </a:cubicBezTo>
                      <a:cubicBezTo>
                        <a:pt x="9111" y="3145"/>
                        <a:pt x="7560" y="4604"/>
                        <a:pt x="5479" y="4604"/>
                      </a:cubicBezTo>
                      <a:cubicBezTo>
                        <a:pt x="5230" y="4604"/>
                        <a:pt x="4974" y="4583"/>
                        <a:pt x="4712" y="4540"/>
                      </a:cubicBezTo>
                      <a:cubicBezTo>
                        <a:pt x="3183" y="4290"/>
                        <a:pt x="1930" y="3538"/>
                        <a:pt x="827" y="2460"/>
                      </a:cubicBezTo>
                      <a:cubicBezTo>
                        <a:pt x="702" y="2335"/>
                        <a:pt x="577" y="2184"/>
                        <a:pt x="426" y="2084"/>
                      </a:cubicBezTo>
                      <a:cubicBezTo>
                        <a:pt x="389" y="2059"/>
                        <a:pt x="326" y="2046"/>
                        <a:pt x="267" y="2046"/>
                      </a:cubicBezTo>
                      <a:cubicBezTo>
                        <a:pt x="207" y="2046"/>
                        <a:pt x="151" y="2059"/>
                        <a:pt x="126" y="2084"/>
                      </a:cubicBezTo>
                      <a:cubicBezTo>
                        <a:pt x="50" y="2159"/>
                        <a:pt x="0" y="2310"/>
                        <a:pt x="50" y="2410"/>
                      </a:cubicBezTo>
                      <a:cubicBezTo>
                        <a:pt x="76" y="2535"/>
                        <a:pt x="176" y="2635"/>
                        <a:pt x="301" y="2736"/>
                      </a:cubicBezTo>
                      <a:cubicBezTo>
                        <a:pt x="727" y="3112"/>
                        <a:pt x="1153" y="3538"/>
                        <a:pt x="1629" y="3863"/>
                      </a:cubicBezTo>
                      <a:cubicBezTo>
                        <a:pt x="2731" y="4647"/>
                        <a:pt x="3953" y="5168"/>
                        <a:pt x="5341" y="5168"/>
                      </a:cubicBezTo>
                      <a:cubicBezTo>
                        <a:pt x="5374" y="5168"/>
                        <a:pt x="5406" y="5167"/>
                        <a:pt x="5439" y="5167"/>
                      </a:cubicBezTo>
                      <a:cubicBezTo>
                        <a:pt x="6817" y="5167"/>
                        <a:pt x="7920" y="4716"/>
                        <a:pt x="8722" y="3763"/>
                      </a:cubicBezTo>
                      <a:cubicBezTo>
                        <a:pt x="9524" y="2811"/>
                        <a:pt x="9825" y="1683"/>
                        <a:pt x="9825" y="455"/>
                      </a:cubicBezTo>
                      <a:cubicBezTo>
                        <a:pt x="9825" y="380"/>
                        <a:pt x="9825" y="279"/>
                        <a:pt x="9800" y="229"/>
                      </a:cubicBezTo>
                      <a:cubicBezTo>
                        <a:pt x="9730" y="137"/>
                        <a:pt x="9618"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827850" y="2332100"/>
                  <a:ext cx="37625" cy="47975"/>
                </a:xfrm>
                <a:custGeom>
                  <a:avLst/>
                  <a:gdLst/>
                  <a:ahLst/>
                  <a:cxnLst/>
                  <a:rect l="l" t="t" r="r" b="b"/>
                  <a:pathLst>
                    <a:path w="1505" h="1919" extrusionOk="0">
                      <a:moveTo>
                        <a:pt x="827" y="1"/>
                      </a:moveTo>
                      <a:cubicBezTo>
                        <a:pt x="426" y="26"/>
                        <a:pt x="50" y="277"/>
                        <a:pt x="0" y="652"/>
                      </a:cubicBezTo>
                      <a:cubicBezTo>
                        <a:pt x="0" y="828"/>
                        <a:pt x="75" y="1028"/>
                        <a:pt x="151" y="1229"/>
                      </a:cubicBezTo>
                      <a:cubicBezTo>
                        <a:pt x="328" y="1672"/>
                        <a:pt x="583" y="1919"/>
                        <a:pt x="882" y="1919"/>
                      </a:cubicBezTo>
                      <a:cubicBezTo>
                        <a:pt x="921" y="1919"/>
                        <a:pt x="962" y="1914"/>
                        <a:pt x="1003" y="1906"/>
                      </a:cubicBezTo>
                      <a:cubicBezTo>
                        <a:pt x="1329" y="1830"/>
                        <a:pt x="1504" y="1505"/>
                        <a:pt x="1504" y="928"/>
                      </a:cubicBezTo>
                      <a:cubicBezTo>
                        <a:pt x="1504" y="878"/>
                        <a:pt x="1504" y="778"/>
                        <a:pt x="1479" y="678"/>
                      </a:cubicBezTo>
                      <a:cubicBezTo>
                        <a:pt x="1404" y="277"/>
                        <a:pt x="115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a:off x="3577850" y="2378275"/>
                  <a:ext cx="35100" cy="46325"/>
                </a:xfrm>
                <a:custGeom>
                  <a:avLst/>
                  <a:gdLst/>
                  <a:ahLst/>
                  <a:cxnLst/>
                  <a:rect l="l" t="t" r="r" b="b"/>
                  <a:pathLst>
                    <a:path w="1404" h="1853" extrusionOk="0">
                      <a:moveTo>
                        <a:pt x="676" y="1"/>
                      </a:moveTo>
                      <a:cubicBezTo>
                        <a:pt x="644" y="1"/>
                        <a:pt x="611" y="3"/>
                        <a:pt x="577" y="8"/>
                      </a:cubicBezTo>
                      <a:cubicBezTo>
                        <a:pt x="276" y="59"/>
                        <a:pt x="151" y="309"/>
                        <a:pt x="50" y="585"/>
                      </a:cubicBezTo>
                      <a:cubicBezTo>
                        <a:pt x="25" y="685"/>
                        <a:pt x="25" y="785"/>
                        <a:pt x="0" y="986"/>
                      </a:cubicBezTo>
                      <a:cubicBezTo>
                        <a:pt x="50" y="1111"/>
                        <a:pt x="100" y="1362"/>
                        <a:pt x="226" y="1562"/>
                      </a:cubicBezTo>
                      <a:cubicBezTo>
                        <a:pt x="367" y="1765"/>
                        <a:pt x="558" y="1853"/>
                        <a:pt x="785" y="1853"/>
                      </a:cubicBezTo>
                      <a:cubicBezTo>
                        <a:pt x="839" y="1853"/>
                        <a:pt x="895" y="1848"/>
                        <a:pt x="953" y="1838"/>
                      </a:cubicBezTo>
                      <a:cubicBezTo>
                        <a:pt x="1278" y="1788"/>
                        <a:pt x="1404" y="1537"/>
                        <a:pt x="1404" y="1287"/>
                      </a:cubicBezTo>
                      <a:cubicBezTo>
                        <a:pt x="1404" y="986"/>
                        <a:pt x="1354" y="685"/>
                        <a:pt x="1253" y="410"/>
                      </a:cubicBezTo>
                      <a:cubicBezTo>
                        <a:pt x="1164" y="185"/>
                        <a:pt x="953"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2" name="Google Shape;1786;p39">
            <a:extLst>
              <a:ext uri="{FF2B5EF4-FFF2-40B4-BE49-F238E27FC236}">
                <a16:creationId xmlns:a16="http://schemas.microsoft.com/office/drawing/2014/main" id="{9579506C-6C2F-4A65-80A6-252D87A0DB53}"/>
              </a:ext>
            </a:extLst>
          </p:cNvPr>
          <p:cNvSpPr txBox="1">
            <a:spLocks/>
          </p:cNvSpPr>
          <p:nvPr/>
        </p:nvSpPr>
        <p:spPr>
          <a:xfrm>
            <a:off x="1670958" y="1243764"/>
            <a:ext cx="6759791" cy="8877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Cabin"/>
              <a:buNone/>
              <a:defRPr sz="2200" b="0" i="0" u="none" strike="noStrike" cap="none">
                <a:solidFill>
                  <a:schemeClr val="dk1"/>
                </a:solidFill>
                <a:latin typeface="Jua"/>
                <a:ea typeface="Jua"/>
                <a:cs typeface="Jua"/>
                <a:sym typeface="Jua"/>
              </a:defRPr>
            </a:lvl1pPr>
            <a:lvl2pPr marL="914400" marR="0" lvl="1"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uk-UA" sz="1600" b="1" dirty="0">
                <a:solidFill>
                  <a:schemeClr val="bg1">
                    <a:lumMod val="10000"/>
                  </a:schemeClr>
                </a:solidFill>
                <a:latin typeface="Times New Roman" panose="02020603050405020304" pitchFamily="18" charset="0"/>
                <a:cs typeface="Times New Roman" panose="02020603050405020304" pitchFamily="18" charset="0"/>
              </a:rPr>
              <a:t>Швидкий доступ до інформації:</a:t>
            </a:r>
            <a:r>
              <a:rPr lang="uk-UA" sz="1600" dirty="0">
                <a:solidFill>
                  <a:schemeClr val="bg1">
                    <a:lumMod val="10000"/>
                  </a:schemeClr>
                </a:solidFill>
                <a:latin typeface="Times New Roman" panose="02020603050405020304" pitchFamily="18" charset="0"/>
                <a:cs typeface="Times New Roman" panose="02020603050405020304" pitchFamily="18" charset="0"/>
              </a:rPr>
              <a:t> За допомогою пошукових систем (як </a:t>
            </a:r>
            <a:r>
              <a:rPr lang="en-US" sz="1600" dirty="0">
                <a:solidFill>
                  <a:schemeClr val="bg1">
                    <a:lumMod val="10000"/>
                  </a:schemeClr>
                </a:solidFill>
                <a:latin typeface="Times New Roman" panose="02020603050405020304" pitchFamily="18" charset="0"/>
                <a:cs typeface="Times New Roman" panose="02020603050405020304" pitchFamily="18" charset="0"/>
              </a:rPr>
              <a:t>Google)</a:t>
            </a:r>
            <a:r>
              <a:rPr lang="uk-UA" sz="1600" dirty="0">
                <a:solidFill>
                  <a:schemeClr val="bg1">
                    <a:lumMod val="10000"/>
                  </a:schemeClr>
                </a:solidFill>
                <a:latin typeface="Times New Roman" panose="02020603050405020304" pitchFamily="18" charset="0"/>
                <a:cs typeface="Times New Roman" panose="02020603050405020304" pitchFamily="18" charset="0"/>
              </a:rPr>
              <a:t> можна знайти швидко потрібний підручник, а не стояти чергу в бібліотеці.</a:t>
            </a:r>
            <a:r>
              <a:rPr lang="en-US" sz="1600" dirty="0">
                <a:solidFill>
                  <a:schemeClr val="bg1">
                    <a:lumMod val="10000"/>
                  </a:schemeClr>
                </a:solidFill>
                <a:latin typeface="Times New Roman" panose="02020603050405020304" pitchFamily="18" charset="0"/>
                <a:cs typeface="Times New Roman" panose="02020603050405020304" pitchFamily="18" charset="0"/>
              </a:rPr>
              <a:t> </a:t>
            </a:r>
            <a:endParaRPr lang="uk-UA"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45" name="Google Shape;1786;p39">
            <a:extLst>
              <a:ext uri="{FF2B5EF4-FFF2-40B4-BE49-F238E27FC236}">
                <a16:creationId xmlns:a16="http://schemas.microsoft.com/office/drawing/2014/main" id="{2511266F-221F-4DC8-BDDE-CEECCD5AD0AE}"/>
              </a:ext>
            </a:extLst>
          </p:cNvPr>
          <p:cNvSpPr txBox="1">
            <a:spLocks/>
          </p:cNvSpPr>
          <p:nvPr/>
        </p:nvSpPr>
        <p:spPr>
          <a:xfrm>
            <a:off x="1665857" y="3071224"/>
            <a:ext cx="6769991" cy="8621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Cabin"/>
              <a:buNone/>
              <a:defRPr sz="2200" b="0" i="0" u="none" strike="noStrike" cap="none">
                <a:solidFill>
                  <a:schemeClr val="dk1"/>
                </a:solidFill>
                <a:latin typeface="Jua"/>
                <a:ea typeface="Jua"/>
                <a:cs typeface="Jua"/>
                <a:sym typeface="Jua"/>
              </a:defRPr>
            </a:lvl1pPr>
            <a:lvl2pPr marL="914400" marR="0" lvl="1"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Онлайн-ресурси для навчання: </a:t>
            </a:r>
            <a:r>
              <a:rPr lang="uk-UA" sz="1600" dirty="0">
                <a:solidFill>
                  <a:schemeClr val="bg1">
                    <a:lumMod val="10000"/>
                  </a:schemeClr>
                </a:solidFill>
                <a:latin typeface="Times New Roman" panose="02020603050405020304" pitchFamily="18" charset="0"/>
                <a:cs typeface="Times New Roman" panose="02020603050405020304" pitchFamily="18" charset="0"/>
              </a:rPr>
              <a:t>Використання інструментів для онлайн-</a:t>
            </a:r>
            <a:r>
              <a:rPr lang="uk-UA" sz="1600" dirty="0" err="1">
                <a:solidFill>
                  <a:schemeClr val="bg1">
                    <a:lumMod val="10000"/>
                  </a:schemeClr>
                </a:solidFill>
                <a:latin typeface="Times New Roman" panose="02020603050405020304" pitchFamily="18" charset="0"/>
                <a:cs typeface="Times New Roman" panose="02020603050405020304" pitchFamily="18" charset="0"/>
              </a:rPr>
              <a:t>колаборації</a:t>
            </a:r>
            <a:r>
              <a:rPr lang="uk-UA" sz="1600" dirty="0">
                <a:solidFill>
                  <a:schemeClr val="bg1">
                    <a:lumMod val="10000"/>
                  </a:schemeClr>
                </a:solidFill>
                <a:latin typeface="Times New Roman" panose="02020603050405020304" pitchFamily="18" charset="0"/>
                <a:cs typeface="Times New Roman" panose="02020603050405020304" pitchFamily="18" charset="0"/>
              </a:rPr>
              <a:t>, таких як </a:t>
            </a:r>
            <a:r>
              <a:rPr lang="en-US" sz="1600" dirty="0">
                <a:solidFill>
                  <a:schemeClr val="bg1">
                    <a:lumMod val="10000"/>
                  </a:schemeClr>
                </a:solidFill>
                <a:latin typeface="Times New Roman" panose="02020603050405020304" pitchFamily="18" charset="0"/>
                <a:cs typeface="Times New Roman" panose="02020603050405020304" pitchFamily="18" charset="0"/>
              </a:rPr>
              <a:t>Google Docs </a:t>
            </a:r>
            <a:r>
              <a:rPr lang="uk-UA" sz="1600" dirty="0">
                <a:solidFill>
                  <a:schemeClr val="bg1">
                    <a:lumMod val="10000"/>
                  </a:schemeClr>
                </a:solidFill>
                <a:latin typeface="Times New Roman" panose="02020603050405020304" pitchFamily="18" charset="0"/>
                <a:cs typeface="Times New Roman" panose="02020603050405020304" pitchFamily="18" charset="0"/>
              </a:rPr>
              <a:t>або </a:t>
            </a:r>
            <a:r>
              <a:rPr lang="en-US" sz="1600" dirty="0">
                <a:solidFill>
                  <a:schemeClr val="bg1">
                    <a:lumMod val="10000"/>
                  </a:schemeClr>
                </a:solidFill>
                <a:latin typeface="Times New Roman" panose="02020603050405020304" pitchFamily="18" charset="0"/>
                <a:cs typeface="Times New Roman" panose="02020603050405020304" pitchFamily="18" charset="0"/>
              </a:rPr>
              <a:t>Padlet, </a:t>
            </a:r>
            <a:r>
              <a:rPr lang="uk-UA" sz="1600" dirty="0">
                <a:solidFill>
                  <a:schemeClr val="bg1">
                    <a:lumMod val="10000"/>
                  </a:schemeClr>
                </a:solidFill>
                <a:latin typeface="Times New Roman" panose="02020603050405020304" pitchFamily="18" charset="0"/>
                <a:cs typeface="Times New Roman" panose="02020603050405020304" pitchFamily="18" charset="0"/>
              </a:rPr>
              <a:t>для спільного створення та обговорення матеріалів. </a:t>
            </a:r>
          </a:p>
        </p:txBody>
      </p:sp>
      <p:sp>
        <p:nvSpPr>
          <p:cNvPr id="48" name="Google Shape;1786;p39">
            <a:extLst>
              <a:ext uri="{FF2B5EF4-FFF2-40B4-BE49-F238E27FC236}">
                <a16:creationId xmlns:a16="http://schemas.microsoft.com/office/drawing/2014/main" id="{3F015B21-C12F-4267-953F-1E461D340ACB}"/>
              </a:ext>
            </a:extLst>
          </p:cNvPr>
          <p:cNvSpPr txBox="1">
            <a:spLocks/>
          </p:cNvSpPr>
          <p:nvPr/>
        </p:nvSpPr>
        <p:spPr>
          <a:xfrm>
            <a:off x="1673522" y="3933357"/>
            <a:ext cx="4853341" cy="8540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Cabin"/>
              <a:buNone/>
              <a:defRPr sz="2200" b="0" i="0" u="none" strike="noStrike" cap="none">
                <a:solidFill>
                  <a:schemeClr val="dk1"/>
                </a:solidFill>
                <a:latin typeface="Jua"/>
                <a:ea typeface="Jua"/>
                <a:cs typeface="Jua"/>
                <a:sym typeface="Jua"/>
              </a:defRPr>
            </a:lvl1pPr>
            <a:lvl2pPr marL="914400" marR="0" lvl="1"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uk-UA" sz="1600" b="1" i="0" dirty="0">
                <a:solidFill>
                  <a:schemeClr val="bg1">
                    <a:lumMod val="10000"/>
                  </a:schemeClr>
                </a:solidFill>
                <a:effectLst/>
                <a:latin typeface="Times New Roman" panose="02020603050405020304" pitchFamily="18" charset="0"/>
                <a:cs typeface="Times New Roman" panose="02020603050405020304" pitchFamily="18" charset="0"/>
              </a:rPr>
              <a:t>Моніторинг та відстеження прогресу: </a:t>
            </a:r>
            <a:r>
              <a:rPr lang="uk-UA" sz="1600" dirty="0">
                <a:solidFill>
                  <a:schemeClr val="bg1">
                    <a:lumMod val="10000"/>
                  </a:schemeClr>
                </a:solidFill>
                <a:latin typeface="Times New Roman" panose="02020603050405020304" pitchFamily="18" charset="0"/>
                <a:cs typeface="Times New Roman" panose="02020603050405020304" pitchFamily="18" charset="0"/>
              </a:rPr>
              <a:t>Ведення електронної документації </a:t>
            </a:r>
            <a:r>
              <a:rPr lang="ru-RU" sz="1600" dirty="0" err="1">
                <a:solidFill>
                  <a:schemeClr val="bg1">
                    <a:lumMod val="10000"/>
                  </a:schemeClr>
                </a:solidFill>
                <a:latin typeface="Times New Roman" panose="02020603050405020304" pitchFamily="18" charset="0"/>
                <a:cs typeface="Times New Roman" panose="02020603050405020304" pitchFamily="18" charset="0"/>
              </a:rPr>
              <a:t>спрощує</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аналіз</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ефективності</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проведених</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заходів</a:t>
            </a:r>
            <a:r>
              <a:rPr lang="ru-RU" sz="1600" dirty="0">
                <a:solidFill>
                  <a:schemeClr val="bg1">
                    <a:lumMod val="10000"/>
                  </a:schemeClr>
                </a:solidFill>
                <a:latin typeface="Times New Roman" panose="02020603050405020304" pitchFamily="18" charset="0"/>
                <a:cs typeface="Times New Roman" panose="02020603050405020304" pitchFamily="18" charset="0"/>
              </a:rPr>
              <a:t>.</a:t>
            </a:r>
            <a:endParaRPr lang="uk-UA" sz="16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82"/>
                                        </p:tgtEl>
                                        <p:attrNameLst>
                                          <p:attrName>style.visibility</p:attrName>
                                        </p:attrNameLst>
                                      </p:cBhvr>
                                      <p:to>
                                        <p:strVal val="visible"/>
                                      </p:to>
                                    </p:set>
                                    <p:anim calcmode="lin" valueType="num">
                                      <p:cBhvr additive="base">
                                        <p:cTn id="7" dur="500" fill="hold"/>
                                        <p:tgtEl>
                                          <p:spTgt spid="1782"/>
                                        </p:tgtEl>
                                        <p:attrNameLst>
                                          <p:attrName>ppt_x</p:attrName>
                                        </p:attrNameLst>
                                      </p:cBhvr>
                                      <p:tavLst>
                                        <p:tav tm="0">
                                          <p:val>
                                            <p:strVal val="0-#ppt_w/2"/>
                                          </p:val>
                                        </p:tav>
                                        <p:tav tm="100000">
                                          <p:val>
                                            <p:strVal val="#ppt_x"/>
                                          </p:val>
                                        </p:tav>
                                      </p:tavLst>
                                    </p:anim>
                                    <p:anim calcmode="lin" valueType="num">
                                      <p:cBhvr additive="base">
                                        <p:cTn id="8" dur="500" fill="hold"/>
                                        <p:tgtEl>
                                          <p:spTgt spid="178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 calcmode="lin" valueType="num">
                                      <p:cBhvr additive="base">
                                        <p:cTn id="11"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85"/>
                                        </p:tgtEl>
                                        <p:attrNameLst>
                                          <p:attrName>style.visibility</p:attrName>
                                        </p:attrNameLst>
                                      </p:cBhvr>
                                      <p:to>
                                        <p:strVal val="visible"/>
                                      </p:to>
                                    </p:set>
                                    <p:anim calcmode="lin" valueType="num">
                                      <p:cBhvr additive="base">
                                        <p:cTn id="17" dur="500" fill="hold"/>
                                        <p:tgtEl>
                                          <p:spTgt spid="1785"/>
                                        </p:tgtEl>
                                        <p:attrNameLst>
                                          <p:attrName>ppt_x</p:attrName>
                                        </p:attrNameLst>
                                      </p:cBhvr>
                                      <p:tavLst>
                                        <p:tav tm="0">
                                          <p:val>
                                            <p:strVal val="0-#ppt_w/2"/>
                                          </p:val>
                                        </p:tav>
                                        <p:tav tm="100000">
                                          <p:val>
                                            <p:strVal val="#ppt_x"/>
                                          </p:val>
                                        </p:tav>
                                      </p:tavLst>
                                    </p:anim>
                                    <p:anim calcmode="lin" valueType="num">
                                      <p:cBhvr additive="base">
                                        <p:cTn id="18" dur="500" fill="hold"/>
                                        <p:tgtEl>
                                          <p:spTgt spid="178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86">
                                            <p:txEl>
                                              <p:pRg st="0" end="0"/>
                                            </p:txEl>
                                          </p:spTgt>
                                        </p:tgtEl>
                                        <p:attrNameLst>
                                          <p:attrName>style.visibility</p:attrName>
                                        </p:attrNameLst>
                                      </p:cBhvr>
                                      <p:to>
                                        <p:strVal val="visible"/>
                                      </p:to>
                                    </p:set>
                                    <p:anim calcmode="lin" valueType="num">
                                      <p:cBhvr additive="base">
                                        <p:cTn id="21" dur="500" fill="hold"/>
                                        <p:tgtEl>
                                          <p:spTgt spid="178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788"/>
                                        </p:tgtEl>
                                        <p:attrNameLst>
                                          <p:attrName>style.visibility</p:attrName>
                                        </p:attrNameLst>
                                      </p:cBhvr>
                                      <p:to>
                                        <p:strVal val="visible"/>
                                      </p:to>
                                    </p:set>
                                    <p:anim calcmode="lin" valueType="num">
                                      <p:cBhvr additive="base">
                                        <p:cTn id="27" dur="500" fill="hold"/>
                                        <p:tgtEl>
                                          <p:spTgt spid="1788"/>
                                        </p:tgtEl>
                                        <p:attrNameLst>
                                          <p:attrName>ppt_x</p:attrName>
                                        </p:attrNameLst>
                                      </p:cBhvr>
                                      <p:tavLst>
                                        <p:tav tm="0">
                                          <p:val>
                                            <p:strVal val="0-#ppt_w/2"/>
                                          </p:val>
                                        </p:tav>
                                        <p:tav tm="100000">
                                          <p:val>
                                            <p:strVal val="#ppt_x"/>
                                          </p:val>
                                        </p:tav>
                                      </p:tavLst>
                                    </p:anim>
                                    <p:anim calcmode="lin" valueType="num">
                                      <p:cBhvr additive="base">
                                        <p:cTn id="28" dur="500" fill="hold"/>
                                        <p:tgtEl>
                                          <p:spTgt spid="178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91"/>
                                        </p:tgtEl>
                                        <p:attrNameLst>
                                          <p:attrName>style.visibility</p:attrName>
                                        </p:attrNameLst>
                                      </p:cBhvr>
                                      <p:to>
                                        <p:strVal val="visible"/>
                                      </p:to>
                                    </p:set>
                                    <p:anim calcmode="lin" valueType="num">
                                      <p:cBhvr additive="base">
                                        <p:cTn id="37" dur="500" fill="hold"/>
                                        <p:tgtEl>
                                          <p:spTgt spid="1791"/>
                                        </p:tgtEl>
                                        <p:attrNameLst>
                                          <p:attrName>ppt_x</p:attrName>
                                        </p:attrNameLst>
                                      </p:cBhvr>
                                      <p:tavLst>
                                        <p:tav tm="0">
                                          <p:val>
                                            <p:strVal val="0-#ppt_w/2"/>
                                          </p:val>
                                        </p:tav>
                                        <p:tav tm="100000">
                                          <p:val>
                                            <p:strVal val="#ppt_x"/>
                                          </p:val>
                                        </p:tav>
                                      </p:tavLst>
                                    </p:anim>
                                    <p:anim calcmode="lin" valueType="num">
                                      <p:cBhvr additive="base">
                                        <p:cTn id="38" dur="500" fill="hold"/>
                                        <p:tgtEl>
                                          <p:spTgt spid="179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0-#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 grpId="0" animBg="1"/>
      <p:bldP spid="1785" grpId="0" animBg="1"/>
      <p:bldP spid="1786" grpId="0" build="p"/>
      <p:bldP spid="1788" grpId="0" animBg="1"/>
      <p:bldP spid="1791" grpId="0" animBg="1"/>
      <p:bldP spid="42" grpId="0" build="allAtOnce"/>
      <p:bldP spid="45"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5" name="Групувати 4">
            <a:extLst>
              <a:ext uri="{FF2B5EF4-FFF2-40B4-BE49-F238E27FC236}">
                <a16:creationId xmlns:a16="http://schemas.microsoft.com/office/drawing/2014/main" id="{1CE59EA9-370F-4286-9449-E0748150E08C}"/>
              </a:ext>
            </a:extLst>
          </p:cNvPr>
          <p:cNvGrpSpPr/>
          <p:nvPr/>
        </p:nvGrpSpPr>
        <p:grpSpPr>
          <a:xfrm>
            <a:off x="5310928" y="1311145"/>
            <a:ext cx="2781000" cy="3247452"/>
            <a:chOff x="5826100" y="1672785"/>
            <a:chExt cx="2781000" cy="3247452"/>
          </a:xfrm>
        </p:grpSpPr>
        <p:sp>
          <p:nvSpPr>
            <p:cNvPr id="1812" name="Google Shape;1812;p40"/>
            <p:cNvSpPr/>
            <p:nvPr/>
          </p:nvSpPr>
          <p:spPr>
            <a:xfrm>
              <a:off x="5826100" y="2002437"/>
              <a:ext cx="2781000" cy="29178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23" name="Google Shape;1823;p40"/>
            <p:cNvGrpSpPr/>
            <p:nvPr/>
          </p:nvGrpSpPr>
          <p:grpSpPr>
            <a:xfrm>
              <a:off x="5964468" y="1672785"/>
              <a:ext cx="2504252" cy="531539"/>
              <a:chOff x="2553143" y="372809"/>
              <a:chExt cx="2504252" cy="531539"/>
            </a:xfrm>
          </p:grpSpPr>
          <p:grpSp>
            <p:nvGrpSpPr>
              <p:cNvPr id="1824" name="Google Shape;1824;p40"/>
              <p:cNvGrpSpPr/>
              <p:nvPr/>
            </p:nvGrpSpPr>
            <p:grpSpPr>
              <a:xfrm rot="-5400000" flipH="1">
                <a:off x="2365228" y="560724"/>
                <a:ext cx="531539" cy="155710"/>
                <a:chOff x="1780525" y="2859350"/>
                <a:chExt cx="387250" cy="113450"/>
              </a:xfrm>
            </p:grpSpPr>
            <p:sp>
              <p:nvSpPr>
                <p:cNvPr id="1825" name="Google Shape;1825;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40"/>
              <p:cNvGrpSpPr/>
              <p:nvPr/>
            </p:nvGrpSpPr>
            <p:grpSpPr>
              <a:xfrm rot="-5400000" flipH="1">
                <a:off x="2658796" y="560724"/>
                <a:ext cx="531539" cy="155710"/>
                <a:chOff x="1780525" y="2859350"/>
                <a:chExt cx="387250" cy="113450"/>
              </a:xfrm>
            </p:grpSpPr>
            <p:sp>
              <p:nvSpPr>
                <p:cNvPr id="1829" name="Google Shape;1829;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0"/>
              <p:cNvGrpSpPr/>
              <p:nvPr/>
            </p:nvGrpSpPr>
            <p:grpSpPr>
              <a:xfrm rot="-5400000" flipH="1">
                <a:off x="2952364" y="560724"/>
                <a:ext cx="531539" cy="155710"/>
                <a:chOff x="1780525" y="2859350"/>
                <a:chExt cx="387250" cy="113450"/>
              </a:xfrm>
            </p:grpSpPr>
            <p:sp>
              <p:nvSpPr>
                <p:cNvPr id="1833" name="Google Shape;1833;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40"/>
              <p:cNvGrpSpPr/>
              <p:nvPr/>
            </p:nvGrpSpPr>
            <p:grpSpPr>
              <a:xfrm rot="-5400000" flipH="1">
                <a:off x="3245932" y="560724"/>
                <a:ext cx="531539" cy="155710"/>
                <a:chOff x="1780525" y="2859350"/>
                <a:chExt cx="387250" cy="113450"/>
              </a:xfrm>
            </p:grpSpPr>
            <p:sp>
              <p:nvSpPr>
                <p:cNvPr id="1837" name="Google Shape;1837;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40"/>
              <p:cNvGrpSpPr/>
              <p:nvPr/>
            </p:nvGrpSpPr>
            <p:grpSpPr>
              <a:xfrm rot="-5400000" flipH="1">
                <a:off x="3539499" y="560724"/>
                <a:ext cx="531539" cy="155710"/>
                <a:chOff x="1780525" y="2859350"/>
                <a:chExt cx="387250" cy="113450"/>
              </a:xfrm>
            </p:grpSpPr>
            <p:sp>
              <p:nvSpPr>
                <p:cNvPr id="1841" name="Google Shape;1841;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0"/>
              <p:cNvGrpSpPr/>
              <p:nvPr/>
            </p:nvGrpSpPr>
            <p:grpSpPr>
              <a:xfrm rot="-5400000" flipH="1">
                <a:off x="3833067" y="560724"/>
                <a:ext cx="531539" cy="155710"/>
                <a:chOff x="1780525" y="2859350"/>
                <a:chExt cx="387250" cy="113450"/>
              </a:xfrm>
            </p:grpSpPr>
            <p:sp>
              <p:nvSpPr>
                <p:cNvPr id="1845" name="Google Shape;1845;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40"/>
              <p:cNvGrpSpPr/>
              <p:nvPr/>
            </p:nvGrpSpPr>
            <p:grpSpPr>
              <a:xfrm rot="-5400000" flipH="1">
                <a:off x="4126635" y="560724"/>
                <a:ext cx="531539" cy="155710"/>
                <a:chOff x="1780525" y="2859350"/>
                <a:chExt cx="387250" cy="113450"/>
              </a:xfrm>
            </p:grpSpPr>
            <p:sp>
              <p:nvSpPr>
                <p:cNvPr id="1849" name="Google Shape;1849;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0"/>
              <p:cNvGrpSpPr/>
              <p:nvPr/>
            </p:nvGrpSpPr>
            <p:grpSpPr>
              <a:xfrm rot="-5400000" flipH="1">
                <a:off x="4420203" y="560724"/>
                <a:ext cx="531539" cy="155710"/>
                <a:chOff x="1780525" y="2859350"/>
                <a:chExt cx="387250" cy="113450"/>
              </a:xfrm>
            </p:grpSpPr>
            <p:sp>
              <p:nvSpPr>
                <p:cNvPr id="1853" name="Google Shape;1853;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40"/>
              <p:cNvGrpSpPr/>
              <p:nvPr/>
            </p:nvGrpSpPr>
            <p:grpSpPr>
              <a:xfrm rot="-5400000" flipH="1">
                <a:off x="4713770" y="560724"/>
                <a:ext cx="531539" cy="155710"/>
                <a:chOff x="1780525" y="2859350"/>
                <a:chExt cx="387250" cy="113450"/>
              </a:xfrm>
            </p:grpSpPr>
            <p:sp>
              <p:nvSpPr>
                <p:cNvPr id="1857" name="Google Shape;1857;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3" name="TextBox 52">
            <a:extLst>
              <a:ext uri="{FF2B5EF4-FFF2-40B4-BE49-F238E27FC236}">
                <a16:creationId xmlns:a16="http://schemas.microsoft.com/office/drawing/2014/main" id="{0995E4F3-5131-478B-9723-A0D30062ADFE}"/>
              </a:ext>
            </a:extLst>
          </p:cNvPr>
          <p:cNvSpPr txBox="1"/>
          <p:nvPr/>
        </p:nvSpPr>
        <p:spPr>
          <a:xfrm>
            <a:off x="1458628" y="1375888"/>
            <a:ext cx="3765288" cy="338554"/>
          </a:xfrm>
          <a:prstGeom prst="rect">
            <a:avLst/>
          </a:prstGeom>
          <a:noFill/>
        </p:spPr>
        <p:txBody>
          <a:bodyPr wrap="square">
            <a:spAutoFit/>
          </a:bodyPr>
          <a:lstStyle/>
          <a:p>
            <a:r>
              <a:rPr lang="uk-UA" sz="1600" b="1" dirty="0">
                <a:latin typeface="Times New Roman" panose="02020603050405020304" pitchFamily="18" charset="0"/>
                <a:cs typeface="Times New Roman" panose="02020603050405020304" pitchFamily="18" charset="0"/>
              </a:rPr>
              <a:t>Взаємодія з учнями:</a:t>
            </a:r>
            <a:endParaRPr lang="ru-RU" sz="1600" b="0" i="0" dirty="0">
              <a:solidFill>
                <a:srgbClr val="0F0F0F"/>
              </a:solidFill>
              <a:effectLst/>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2E70A31B-D53A-4ACA-9B6F-EA4C6F04392C}"/>
              </a:ext>
            </a:extLst>
          </p:cNvPr>
          <p:cNvSpPr txBox="1"/>
          <p:nvPr/>
        </p:nvSpPr>
        <p:spPr>
          <a:xfrm>
            <a:off x="5310928" y="1933633"/>
            <a:ext cx="2781000" cy="2554545"/>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Створення віртуальної групи чи форуму на платформі </a:t>
            </a:r>
            <a:r>
              <a:rPr lang="en-US" sz="1600" dirty="0">
                <a:latin typeface="Times New Roman" panose="02020603050405020304" pitchFamily="18" charset="0"/>
                <a:cs typeface="Times New Roman" panose="02020603050405020304" pitchFamily="18" charset="0"/>
              </a:rPr>
              <a:t>Google Classroom </a:t>
            </a:r>
            <a:r>
              <a:rPr lang="uk-UA" sz="1600" dirty="0">
                <a:latin typeface="Times New Roman" panose="02020603050405020304" pitchFamily="18" charset="0"/>
                <a:cs typeface="Times New Roman" panose="02020603050405020304" pitchFamily="18" charset="0"/>
              </a:rPr>
              <a:t>для обговорення тем адаптації, психосоціальних питань. Проведення віртуальних тренінгів з розвитку емоційних навичок через </a:t>
            </a:r>
            <a:r>
              <a:rPr lang="uk-UA" sz="1600" dirty="0" err="1">
                <a:latin typeface="Times New Roman" panose="02020603050405020304" pitchFamily="18" charset="0"/>
                <a:cs typeface="Times New Roman" panose="02020603050405020304" pitchFamily="18" charset="0"/>
              </a:rPr>
              <a:t>вебінари</a:t>
            </a:r>
            <a:r>
              <a:rPr lang="uk-UA" sz="1600" dirty="0">
                <a:latin typeface="Times New Roman" panose="02020603050405020304" pitchFamily="18" charset="0"/>
                <a:cs typeface="Times New Roman" panose="02020603050405020304" pitchFamily="18" charset="0"/>
              </a:rPr>
              <a:t> чи інтерактивні онлайн-гри.</a:t>
            </a:r>
            <a:endParaRPr lang="ru-RU" sz="1600" b="0" i="0" dirty="0">
              <a:solidFill>
                <a:srgbClr val="0F0F0F"/>
              </a:solidFill>
              <a:effectLst/>
              <a:latin typeface="Times New Roman" panose="02020603050405020304" pitchFamily="18" charset="0"/>
              <a:cs typeface="Times New Roman" panose="02020603050405020304" pitchFamily="18" charset="0"/>
            </a:endParaRPr>
          </a:p>
        </p:txBody>
      </p:sp>
      <p:sp>
        <p:nvSpPr>
          <p:cNvPr id="56" name="Google Shape;2022;p43">
            <a:extLst>
              <a:ext uri="{FF2B5EF4-FFF2-40B4-BE49-F238E27FC236}">
                <a16:creationId xmlns:a16="http://schemas.microsoft.com/office/drawing/2014/main" id="{2AA5258C-D531-4854-87B1-D25D54CD6447}"/>
              </a:ext>
            </a:extLst>
          </p:cNvPr>
          <p:cNvSpPr/>
          <p:nvPr/>
        </p:nvSpPr>
        <p:spPr>
          <a:xfrm>
            <a:off x="791964" y="1283857"/>
            <a:ext cx="636943" cy="510058"/>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AA8FBABA-EE78-4AF3-963A-639D7B150379}"/>
              </a:ext>
            </a:extLst>
          </p:cNvPr>
          <p:cNvSpPr txBox="1"/>
          <p:nvPr/>
        </p:nvSpPr>
        <p:spPr>
          <a:xfrm>
            <a:off x="682200" y="223263"/>
            <a:ext cx="8375400" cy="830997"/>
          </a:xfrm>
          <a:prstGeom prst="rect">
            <a:avLst/>
          </a:prstGeom>
          <a:noFill/>
        </p:spPr>
        <p:txBody>
          <a:bodyPr wrap="square">
            <a:spAutoFit/>
          </a:bodyPr>
          <a:lstStyle/>
          <a:p>
            <a:r>
              <a:rPr lang="uk-UA" sz="1600" i="0" dirty="0">
                <a:solidFill>
                  <a:srgbClr val="0F0F0F"/>
                </a:solidFill>
                <a:effectLst/>
                <a:latin typeface="Times New Roman" panose="02020603050405020304" pitchFamily="18" charset="0"/>
                <a:cs typeface="Times New Roman" panose="02020603050405020304" pitchFamily="18" charset="0"/>
              </a:rPr>
              <a:t>Використання </a:t>
            </a:r>
            <a:r>
              <a:rPr lang="uk-UA" sz="1600" b="1" i="0" dirty="0">
                <a:solidFill>
                  <a:srgbClr val="0F0F0F"/>
                </a:solidFill>
                <a:effectLst/>
                <a:latin typeface="Times New Roman" panose="02020603050405020304" pitchFamily="18" charset="0"/>
                <a:cs typeface="Times New Roman" panose="02020603050405020304" pitchFamily="18" charset="0"/>
              </a:rPr>
              <a:t>інформаційно-комунікаційних технологій (ІКТ) </a:t>
            </a:r>
            <a:r>
              <a:rPr lang="uk-UA" sz="1600" i="0" dirty="0">
                <a:solidFill>
                  <a:srgbClr val="0F0F0F"/>
                </a:solidFill>
                <a:effectLst/>
                <a:latin typeface="Times New Roman" panose="02020603050405020304" pitchFamily="18" charset="0"/>
                <a:cs typeface="Times New Roman" panose="02020603050405020304" pitchFamily="18" charset="0"/>
              </a:rPr>
              <a:t>у роботі соціального педагога з учнями, батьками та класними керівниками відкриває безліч можливостей для покращення ефективності та якості педагогічної діяльності:</a:t>
            </a:r>
            <a:endParaRPr lang="uk-UA" sz="1600" dirty="0">
              <a:latin typeface="Times New Roman" panose="02020603050405020304" pitchFamily="18" charset="0"/>
              <a:cs typeface="Times New Roman" panose="02020603050405020304" pitchFamily="18" charset="0"/>
            </a:endParaRPr>
          </a:p>
        </p:txBody>
      </p:sp>
      <p:pic>
        <p:nvPicPr>
          <p:cNvPr id="1026" name="Picture 2" descr="Що таке Google Classroom: основні можливості? ⋆ FutureNow">
            <a:extLst>
              <a:ext uri="{FF2B5EF4-FFF2-40B4-BE49-F238E27FC236}">
                <a16:creationId xmlns:a16="http://schemas.microsoft.com/office/drawing/2014/main" id="{25059488-EE1B-4E82-A8E4-DE7CB5AFC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53" t="20776" r="23338" b="6453"/>
          <a:stretch/>
        </p:blipFill>
        <p:spPr bwMode="auto">
          <a:xfrm>
            <a:off x="1344472" y="2004052"/>
            <a:ext cx="3525428" cy="2554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4" name="Групувати 3">
            <a:extLst>
              <a:ext uri="{FF2B5EF4-FFF2-40B4-BE49-F238E27FC236}">
                <a16:creationId xmlns:a16="http://schemas.microsoft.com/office/drawing/2014/main" id="{13CD6157-EA59-44F5-A9A4-43AE723C4AAB}"/>
              </a:ext>
            </a:extLst>
          </p:cNvPr>
          <p:cNvGrpSpPr/>
          <p:nvPr/>
        </p:nvGrpSpPr>
        <p:grpSpPr>
          <a:xfrm>
            <a:off x="5480494" y="592145"/>
            <a:ext cx="2781001" cy="3959208"/>
            <a:chOff x="5480494" y="592145"/>
            <a:chExt cx="2781001" cy="3959208"/>
          </a:xfrm>
        </p:grpSpPr>
        <p:sp>
          <p:nvSpPr>
            <p:cNvPr id="1812" name="Google Shape;1812;p40"/>
            <p:cNvSpPr/>
            <p:nvPr/>
          </p:nvSpPr>
          <p:spPr>
            <a:xfrm>
              <a:off x="5480494" y="925466"/>
              <a:ext cx="2781000" cy="3625887"/>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23" name="Google Shape;1823;p40"/>
            <p:cNvGrpSpPr/>
            <p:nvPr/>
          </p:nvGrpSpPr>
          <p:grpSpPr>
            <a:xfrm>
              <a:off x="5618868" y="592145"/>
              <a:ext cx="2504252" cy="531539"/>
              <a:chOff x="2553143" y="372809"/>
              <a:chExt cx="2504252" cy="531539"/>
            </a:xfrm>
          </p:grpSpPr>
          <p:grpSp>
            <p:nvGrpSpPr>
              <p:cNvPr id="1824" name="Google Shape;1824;p40"/>
              <p:cNvGrpSpPr/>
              <p:nvPr/>
            </p:nvGrpSpPr>
            <p:grpSpPr>
              <a:xfrm rot="-5400000" flipH="1">
                <a:off x="2365228" y="560724"/>
                <a:ext cx="531539" cy="155710"/>
                <a:chOff x="1780525" y="2859350"/>
                <a:chExt cx="387250" cy="113450"/>
              </a:xfrm>
            </p:grpSpPr>
            <p:sp>
              <p:nvSpPr>
                <p:cNvPr id="1825" name="Google Shape;1825;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40"/>
              <p:cNvGrpSpPr/>
              <p:nvPr/>
            </p:nvGrpSpPr>
            <p:grpSpPr>
              <a:xfrm rot="-5400000" flipH="1">
                <a:off x="2658796" y="560724"/>
                <a:ext cx="531539" cy="155710"/>
                <a:chOff x="1780525" y="2859350"/>
                <a:chExt cx="387250" cy="113450"/>
              </a:xfrm>
            </p:grpSpPr>
            <p:sp>
              <p:nvSpPr>
                <p:cNvPr id="1829" name="Google Shape;1829;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0"/>
              <p:cNvGrpSpPr/>
              <p:nvPr/>
            </p:nvGrpSpPr>
            <p:grpSpPr>
              <a:xfrm rot="-5400000" flipH="1">
                <a:off x="2952364" y="560724"/>
                <a:ext cx="531539" cy="155710"/>
                <a:chOff x="1780525" y="2859350"/>
                <a:chExt cx="387250" cy="113450"/>
              </a:xfrm>
            </p:grpSpPr>
            <p:sp>
              <p:nvSpPr>
                <p:cNvPr id="1833" name="Google Shape;1833;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40"/>
              <p:cNvGrpSpPr/>
              <p:nvPr/>
            </p:nvGrpSpPr>
            <p:grpSpPr>
              <a:xfrm rot="-5400000" flipH="1">
                <a:off x="3245932" y="560724"/>
                <a:ext cx="531539" cy="155710"/>
                <a:chOff x="1780525" y="2859350"/>
                <a:chExt cx="387250" cy="113450"/>
              </a:xfrm>
            </p:grpSpPr>
            <p:sp>
              <p:nvSpPr>
                <p:cNvPr id="1837" name="Google Shape;1837;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40"/>
              <p:cNvGrpSpPr/>
              <p:nvPr/>
            </p:nvGrpSpPr>
            <p:grpSpPr>
              <a:xfrm rot="-5400000" flipH="1">
                <a:off x="3539499" y="560724"/>
                <a:ext cx="531539" cy="155710"/>
                <a:chOff x="1780525" y="2859350"/>
                <a:chExt cx="387250" cy="113450"/>
              </a:xfrm>
            </p:grpSpPr>
            <p:sp>
              <p:nvSpPr>
                <p:cNvPr id="1841" name="Google Shape;1841;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0"/>
              <p:cNvGrpSpPr/>
              <p:nvPr/>
            </p:nvGrpSpPr>
            <p:grpSpPr>
              <a:xfrm rot="-5400000" flipH="1">
                <a:off x="3833067" y="560724"/>
                <a:ext cx="531539" cy="155710"/>
                <a:chOff x="1780525" y="2859350"/>
                <a:chExt cx="387250" cy="113450"/>
              </a:xfrm>
            </p:grpSpPr>
            <p:sp>
              <p:nvSpPr>
                <p:cNvPr id="1845" name="Google Shape;1845;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40"/>
              <p:cNvGrpSpPr/>
              <p:nvPr/>
            </p:nvGrpSpPr>
            <p:grpSpPr>
              <a:xfrm rot="-5400000" flipH="1">
                <a:off x="4126635" y="560724"/>
                <a:ext cx="531539" cy="155710"/>
                <a:chOff x="1780525" y="2859350"/>
                <a:chExt cx="387250" cy="113450"/>
              </a:xfrm>
            </p:grpSpPr>
            <p:sp>
              <p:nvSpPr>
                <p:cNvPr id="1849" name="Google Shape;1849;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0"/>
              <p:cNvGrpSpPr/>
              <p:nvPr/>
            </p:nvGrpSpPr>
            <p:grpSpPr>
              <a:xfrm rot="-5400000" flipH="1">
                <a:off x="4420203" y="560724"/>
                <a:ext cx="531539" cy="155710"/>
                <a:chOff x="1780525" y="2859350"/>
                <a:chExt cx="387250" cy="113450"/>
              </a:xfrm>
            </p:grpSpPr>
            <p:sp>
              <p:nvSpPr>
                <p:cNvPr id="1853" name="Google Shape;1853;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40"/>
              <p:cNvGrpSpPr/>
              <p:nvPr/>
            </p:nvGrpSpPr>
            <p:grpSpPr>
              <a:xfrm rot="-5400000" flipH="1">
                <a:off x="4713770" y="560724"/>
                <a:ext cx="531539" cy="155710"/>
                <a:chOff x="1780525" y="2859350"/>
                <a:chExt cx="387250" cy="113450"/>
              </a:xfrm>
            </p:grpSpPr>
            <p:sp>
              <p:nvSpPr>
                <p:cNvPr id="1857" name="Google Shape;1857;p40"/>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TextBox 54">
              <a:extLst>
                <a:ext uri="{FF2B5EF4-FFF2-40B4-BE49-F238E27FC236}">
                  <a16:creationId xmlns:a16="http://schemas.microsoft.com/office/drawing/2014/main" id="{2E70A31B-D53A-4ACA-9B6F-EA4C6F04392C}"/>
                </a:ext>
              </a:extLst>
            </p:cNvPr>
            <p:cNvSpPr txBox="1"/>
            <p:nvPr/>
          </p:nvSpPr>
          <p:spPr>
            <a:xfrm>
              <a:off x="5480494" y="1241589"/>
              <a:ext cx="2781001" cy="3293209"/>
            </a:xfrm>
            <a:prstGeom prst="rect">
              <a:avLst/>
            </a:prstGeom>
            <a:noFill/>
          </p:spPr>
          <p:txBody>
            <a:bodyPr wrap="square">
              <a:spAutoFit/>
            </a:bodyPr>
            <a:lstStyle/>
            <a:p>
              <a:r>
                <a:rPr lang="uk-UA" sz="1600" dirty="0">
                  <a:solidFill>
                    <a:schemeClr val="bg1">
                      <a:lumMod val="10000"/>
                    </a:schemeClr>
                  </a:solidFill>
                  <a:latin typeface="Times New Roman" panose="02020603050405020304" pitchFamily="18" charset="0"/>
                  <a:cs typeface="Times New Roman" panose="02020603050405020304" pitchFamily="18" charset="0"/>
                </a:rPr>
                <a:t>Щотижневі електронні розсилки на електронні пошти або у</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uk-UA" sz="1600" dirty="0">
                  <a:solidFill>
                    <a:schemeClr val="bg1">
                      <a:lumMod val="10000"/>
                    </a:schemeClr>
                  </a:solidFill>
                  <a:latin typeface="Times New Roman" panose="02020603050405020304" pitchFamily="18" charset="0"/>
                  <a:cs typeface="Times New Roman" panose="02020603050405020304" pitchFamily="18" charset="0"/>
                </a:rPr>
                <a:t>групи в месенджерах (</a:t>
              </a:r>
              <a:r>
                <a:rPr lang="en-US" sz="1600" dirty="0">
                  <a:solidFill>
                    <a:schemeClr val="bg1">
                      <a:lumMod val="10000"/>
                    </a:schemeClr>
                  </a:solidFill>
                  <a:latin typeface="Times New Roman" panose="02020603050405020304" pitchFamily="18" charset="0"/>
                  <a:cs typeface="Times New Roman" panose="02020603050405020304" pitchFamily="18" charset="0"/>
                </a:rPr>
                <a:t>Telegram, Viber)</a:t>
              </a:r>
              <a:r>
                <a:rPr lang="uk-UA" sz="1600" dirty="0">
                  <a:solidFill>
                    <a:schemeClr val="bg1">
                      <a:lumMod val="10000"/>
                    </a:schemeClr>
                  </a:solidFill>
                  <a:latin typeface="Times New Roman" panose="02020603050405020304" pitchFamily="18" charset="0"/>
                  <a:cs typeface="Times New Roman" panose="02020603050405020304" pitchFamily="18" charset="0"/>
                </a:rPr>
                <a:t> з корисною інформацією про теми, які вивчаються, порадами щодо виховання. Організація віртуальних батьківських зборів чи інтерактивних </a:t>
              </a:r>
              <a:r>
                <a:rPr lang="uk-UA" sz="1600" dirty="0" err="1">
                  <a:solidFill>
                    <a:schemeClr val="bg1">
                      <a:lumMod val="10000"/>
                    </a:schemeClr>
                  </a:solidFill>
                  <a:latin typeface="Times New Roman" panose="02020603050405020304" pitchFamily="18" charset="0"/>
                  <a:cs typeface="Times New Roman" panose="02020603050405020304" pitchFamily="18" charset="0"/>
                </a:rPr>
                <a:t>вебінарів</a:t>
              </a:r>
              <a:r>
                <a:rPr lang="uk-UA" sz="1600" dirty="0">
                  <a:solidFill>
                    <a:schemeClr val="bg1">
                      <a:lumMod val="10000"/>
                    </a:schemeClr>
                  </a:solidFill>
                  <a:latin typeface="Times New Roman" panose="02020603050405020304" pitchFamily="18" charset="0"/>
                  <a:cs typeface="Times New Roman" panose="02020603050405020304" pitchFamily="18" charset="0"/>
                </a:rPr>
                <a:t> на питання виховання та навчання</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uk-UA" sz="1600" dirty="0">
                  <a:solidFill>
                    <a:schemeClr val="bg1">
                      <a:lumMod val="10000"/>
                    </a:schemeClr>
                  </a:solidFill>
                  <a:latin typeface="Times New Roman" panose="02020603050405020304" pitchFamily="18" charset="0"/>
                  <a:cs typeface="Times New Roman" panose="02020603050405020304" pitchFamily="18" charset="0"/>
                </a:rPr>
                <a:t>в </a:t>
              </a:r>
              <a:r>
                <a:rPr lang="en-US" sz="1600" dirty="0">
                  <a:solidFill>
                    <a:schemeClr val="bg1">
                      <a:lumMod val="10000"/>
                    </a:schemeClr>
                  </a:solidFill>
                  <a:latin typeface="Times New Roman" panose="02020603050405020304" pitchFamily="18" charset="0"/>
                  <a:cs typeface="Times New Roman" panose="02020603050405020304" pitchFamily="18" charset="0"/>
                </a:rPr>
                <a:t>Google Meet</a:t>
              </a:r>
              <a:r>
                <a:rPr lang="uk-UA" sz="1600" dirty="0">
                  <a:solidFill>
                    <a:schemeClr val="bg1">
                      <a:lumMod val="10000"/>
                    </a:schemeClr>
                  </a:solidFill>
                  <a:latin typeface="Times New Roman" panose="02020603050405020304" pitchFamily="18" charset="0"/>
                  <a:cs typeface="Times New Roman" panose="02020603050405020304" pitchFamily="18" charset="0"/>
                </a:rPr>
                <a:t>.</a:t>
              </a:r>
              <a:endParaRPr lang="ru-RU" sz="1600" b="0" i="0" dirty="0">
                <a:solidFill>
                  <a:schemeClr val="bg1">
                    <a:lumMod val="10000"/>
                  </a:schemeClr>
                </a:solidFill>
                <a:effectLst/>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CAE7784E-3193-42F3-96EF-C099837281A6}"/>
              </a:ext>
            </a:extLst>
          </p:cNvPr>
          <p:cNvSpPr txBox="1"/>
          <p:nvPr/>
        </p:nvSpPr>
        <p:spPr>
          <a:xfrm>
            <a:off x="1807222" y="433609"/>
            <a:ext cx="2318378" cy="338554"/>
          </a:xfrm>
          <a:prstGeom prst="rect">
            <a:avLst/>
          </a:prstGeom>
          <a:noFill/>
        </p:spPr>
        <p:txBody>
          <a:bodyPr wrap="square">
            <a:spAutoFit/>
          </a:bodyPr>
          <a:lstStyle/>
          <a:p>
            <a:r>
              <a:rPr lang="uk-UA" sz="1600" b="1" dirty="0">
                <a:latin typeface="Times New Roman" panose="02020603050405020304" pitchFamily="18" charset="0"/>
                <a:cs typeface="Times New Roman" panose="02020603050405020304" pitchFamily="18" charset="0"/>
              </a:rPr>
              <a:t>Взаємодія з батьками:</a:t>
            </a:r>
            <a:endParaRPr lang="ru-RU" sz="2400" b="0" i="0" dirty="0">
              <a:solidFill>
                <a:srgbClr val="0F0F0F"/>
              </a:solidFill>
              <a:effectLst/>
              <a:latin typeface="Times New Roman" panose="02020603050405020304" pitchFamily="18" charset="0"/>
              <a:cs typeface="Times New Roman" panose="02020603050405020304" pitchFamily="18" charset="0"/>
            </a:endParaRPr>
          </a:p>
        </p:txBody>
      </p:sp>
      <p:sp>
        <p:nvSpPr>
          <p:cNvPr id="60" name="Google Shape;2022;p43">
            <a:extLst>
              <a:ext uri="{FF2B5EF4-FFF2-40B4-BE49-F238E27FC236}">
                <a16:creationId xmlns:a16="http://schemas.microsoft.com/office/drawing/2014/main" id="{AB1906C6-67A5-4225-B01F-E6B33C36CD2D}"/>
              </a:ext>
            </a:extLst>
          </p:cNvPr>
          <p:cNvSpPr/>
          <p:nvPr/>
        </p:nvSpPr>
        <p:spPr>
          <a:xfrm>
            <a:off x="1137564" y="347857"/>
            <a:ext cx="636943" cy="510058"/>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10 возможностей Viber для бизнеса – База знаний Timeweb Community">
            <a:extLst>
              <a:ext uri="{FF2B5EF4-FFF2-40B4-BE49-F238E27FC236}">
                <a16:creationId xmlns:a16="http://schemas.microsoft.com/office/drawing/2014/main" id="{72CB5170-8E99-4C96-91C3-2A4CC0A3B3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02" t="15721" r="31934" b="9460"/>
          <a:stretch/>
        </p:blipFill>
        <p:spPr bwMode="auto">
          <a:xfrm>
            <a:off x="1456035" y="1311118"/>
            <a:ext cx="3380085" cy="324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280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4" name="Google Shape;1864;p41"/>
          <p:cNvSpPr/>
          <p:nvPr/>
        </p:nvSpPr>
        <p:spPr>
          <a:xfrm>
            <a:off x="715628" y="2307200"/>
            <a:ext cx="7718100" cy="25302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8" name="Google Shape;1868;p41"/>
          <p:cNvSpPr/>
          <p:nvPr/>
        </p:nvSpPr>
        <p:spPr>
          <a:xfrm>
            <a:off x="5255279" y="3779423"/>
            <a:ext cx="4125" cy="7182"/>
          </a:xfrm>
          <a:custGeom>
            <a:avLst/>
            <a:gdLst/>
            <a:ahLst/>
            <a:cxnLst/>
            <a:rect l="l" t="t" r="r" b="b"/>
            <a:pathLst>
              <a:path w="58" h="101" extrusionOk="0">
                <a:moveTo>
                  <a:pt x="1" y="0"/>
                </a:moveTo>
                <a:cubicBezTo>
                  <a:pt x="15" y="43"/>
                  <a:pt x="44" y="72"/>
                  <a:pt x="58" y="100"/>
                </a:cubicBezTo>
                <a:cubicBezTo>
                  <a:pt x="44" y="72"/>
                  <a:pt x="15" y="29"/>
                  <a:pt x="1" y="0"/>
                </a:cubicBezTo>
                <a:close/>
              </a:path>
            </a:pathLst>
          </a:custGeom>
          <a:solidFill>
            <a:srgbClr val="4D7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9" name="Google Shape;1869;p41"/>
          <p:cNvGrpSpPr/>
          <p:nvPr/>
        </p:nvGrpSpPr>
        <p:grpSpPr>
          <a:xfrm>
            <a:off x="879261" y="2166095"/>
            <a:ext cx="7385477" cy="511271"/>
            <a:chOff x="784421" y="402095"/>
            <a:chExt cx="7385477" cy="511271"/>
          </a:xfrm>
        </p:grpSpPr>
        <p:grpSp>
          <p:nvGrpSpPr>
            <p:cNvPr id="1870" name="Google Shape;1870;p41"/>
            <p:cNvGrpSpPr/>
            <p:nvPr/>
          </p:nvGrpSpPr>
          <p:grpSpPr>
            <a:xfrm>
              <a:off x="784421" y="402095"/>
              <a:ext cx="325269" cy="511271"/>
              <a:chOff x="1471100" y="1593200"/>
              <a:chExt cx="235600" cy="370325"/>
            </a:xfrm>
          </p:grpSpPr>
          <p:sp>
            <p:nvSpPr>
              <p:cNvPr id="1871" name="Google Shape;1871;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41"/>
            <p:cNvGrpSpPr/>
            <p:nvPr/>
          </p:nvGrpSpPr>
          <p:grpSpPr>
            <a:xfrm>
              <a:off x="1288721" y="402095"/>
              <a:ext cx="325269" cy="511271"/>
              <a:chOff x="1471100" y="1593200"/>
              <a:chExt cx="235600" cy="370325"/>
            </a:xfrm>
          </p:grpSpPr>
          <p:sp>
            <p:nvSpPr>
              <p:cNvPr id="1875" name="Google Shape;1875;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41"/>
            <p:cNvGrpSpPr/>
            <p:nvPr/>
          </p:nvGrpSpPr>
          <p:grpSpPr>
            <a:xfrm>
              <a:off x="1793022" y="402095"/>
              <a:ext cx="325269" cy="511271"/>
              <a:chOff x="1471100" y="1593200"/>
              <a:chExt cx="235600" cy="370325"/>
            </a:xfrm>
          </p:grpSpPr>
          <p:sp>
            <p:nvSpPr>
              <p:cNvPr id="1879" name="Google Shape;1879;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41"/>
            <p:cNvGrpSpPr/>
            <p:nvPr/>
          </p:nvGrpSpPr>
          <p:grpSpPr>
            <a:xfrm>
              <a:off x="2297323" y="402095"/>
              <a:ext cx="325269" cy="511271"/>
              <a:chOff x="1471100" y="1593200"/>
              <a:chExt cx="235600" cy="370325"/>
            </a:xfrm>
          </p:grpSpPr>
          <p:sp>
            <p:nvSpPr>
              <p:cNvPr id="1883" name="Google Shape;1883;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41"/>
            <p:cNvGrpSpPr/>
            <p:nvPr/>
          </p:nvGrpSpPr>
          <p:grpSpPr>
            <a:xfrm>
              <a:off x="2801624" y="402095"/>
              <a:ext cx="325269" cy="511271"/>
              <a:chOff x="1471100" y="1593200"/>
              <a:chExt cx="235600" cy="370325"/>
            </a:xfrm>
          </p:grpSpPr>
          <p:sp>
            <p:nvSpPr>
              <p:cNvPr id="1887" name="Google Shape;1887;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41"/>
            <p:cNvGrpSpPr/>
            <p:nvPr/>
          </p:nvGrpSpPr>
          <p:grpSpPr>
            <a:xfrm>
              <a:off x="3305925" y="402095"/>
              <a:ext cx="325269" cy="511271"/>
              <a:chOff x="1471100" y="1593200"/>
              <a:chExt cx="235600" cy="370325"/>
            </a:xfrm>
          </p:grpSpPr>
          <p:sp>
            <p:nvSpPr>
              <p:cNvPr id="1891" name="Google Shape;1891;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41"/>
            <p:cNvGrpSpPr/>
            <p:nvPr/>
          </p:nvGrpSpPr>
          <p:grpSpPr>
            <a:xfrm>
              <a:off x="3810225" y="402095"/>
              <a:ext cx="325269" cy="511271"/>
              <a:chOff x="1471100" y="1593200"/>
              <a:chExt cx="235600" cy="370325"/>
            </a:xfrm>
          </p:grpSpPr>
          <p:sp>
            <p:nvSpPr>
              <p:cNvPr id="1895" name="Google Shape;1895;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8" name="Google Shape;1898;p41"/>
            <p:cNvGrpSpPr/>
            <p:nvPr/>
          </p:nvGrpSpPr>
          <p:grpSpPr>
            <a:xfrm>
              <a:off x="4314526" y="402095"/>
              <a:ext cx="325269" cy="511271"/>
              <a:chOff x="1471100" y="1593200"/>
              <a:chExt cx="235600" cy="370325"/>
            </a:xfrm>
          </p:grpSpPr>
          <p:sp>
            <p:nvSpPr>
              <p:cNvPr id="1899" name="Google Shape;1899;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41"/>
            <p:cNvGrpSpPr/>
            <p:nvPr/>
          </p:nvGrpSpPr>
          <p:grpSpPr>
            <a:xfrm>
              <a:off x="4818827" y="402095"/>
              <a:ext cx="325269" cy="511271"/>
              <a:chOff x="1471100" y="1593200"/>
              <a:chExt cx="235600" cy="370325"/>
            </a:xfrm>
          </p:grpSpPr>
          <p:sp>
            <p:nvSpPr>
              <p:cNvPr id="1903" name="Google Shape;1903;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41"/>
            <p:cNvGrpSpPr/>
            <p:nvPr/>
          </p:nvGrpSpPr>
          <p:grpSpPr>
            <a:xfrm>
              <a:off x="5323128" y="402095"/>
              <a:ext cx="325269" cy="511271"/>
              <a:chOff x="1471100" y="1593200"/>
              <a:chExt cx="235600" cy="370325"/>
            </a:xfrm>
          </p:grpSpPr>
          <p:sp>
            <p:nvSpPr>
              <p:cNvPr id="1907" name="Google Shape;1907;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0" name="Google Shape;1910;p41"/>
            <p:cNvGrpSpPr/>
            <p:nvPr/>
          </p:nvGrpSpPr>
          <p:grpSpPr>
            <a:xfrm>
              <a:off x="5827429" y="402095"/>
              <a:ext cx="325269" cy="511271"/>
              <a:chOff x="1471100" y="1593200"/>
              <a:chExt cx="235600" cy="370325"/>
            </a:xfrm>
          </p:grpSpPr>
          <p:sp>
            <p:nvSpPr>
              <p:cNvPr id="1911" name="Google Shape;1911;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4" name="Google Shape;1914;p41"/>
            <p:cNvGrpSpPr/>
            <p:nvPr/>
          </p:nvGrpSpPr>
          <p:grpSpPr>
            <a:xfrm>
              <a:off x="6331729" y="402095"/>
              <a:ext cx="325269" cy="511271"/>
              <a:chOff x="1471100" y="1593200"/>
              <a:chExt cx="235600" cy="370325"/>
            </a:xfrm>
          </p:grpSpPr>
          <p:sp>
            <p:nvSpPr>
              <p:cNvPr id="1915" name="Google Shape;1915;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41"/>
            <p:cNvGrpSpPr/>
            <p:nvPr/>
          </p:nvGrpSpPr>
          <p:grpSpPr>
            <a:xfrm>
              <a:off x="6836029" y="402095"/>
              <a:ext cx="325269" cy="511271"/>
              <a:chOff x="1471100" y="1593200"/>
              <a:chExt cx="235600" cy="370325"/>
            </a:xfrm>
          </p:grpSpPr>
          <p:sp>
            <p:nvSpPr>
              <p:cNvPr id="1919" name="Google Shape;1919;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41"/>
            <p:cNvGrpSpPr/>
            <p:nvPr/>
          </p:nvGrpSpPr>
          <p:grpSpPr>
            <a:xfrm>
              <a:off x="7340329" y="402095"/>
              <a:ext cx="325269" cy="511271"/>
              <a:chOff x="1471100" y="1593200"/>
              <a:chExt cx="235600" cy="370325"/>
            </a:xfrm>
          </p:grpSpPr>
          <p:sp>
            <p:nvSpPr>
              <p:cNvPr id="1923" name="Google Shape;1923;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41"/>
            <p:cNvGrpSpPr/>
            <p:nvPr/>
          </p:nvGrpSpPr>
          <p:grpSpPr>
            <a:xfrm>
              <a:off x="7844629" y="402095"/>
              <a:ext cx="325269" cy="511271"/>
              <a:chOff x="1471100" y="1593200"/>
              <a:chExt cx="235600" cy="370325"/>
            </a:xfrm>
          </p:grpSpPr>
          <p:sp>
            <p:nvSpPr>
              <p:cNvPr id="1927" name="Google Shape;1927;p41"/>
              <p:cNvSpPr/>
              <p:nvPr/>
            </p:nvSpPr>
            <p:spPr>
              <a:xfrm>
                <a:off x="1542525" y="1881425"/>
                <a:ext cx="82100" cy="82100"/>
              </a:xfrm>
              <a:custGeom>
                <a:avLst/>
                <a:gdLst/>
                <a:ahLst/>
                <a:cxnLst/>
                <a:rect l="l" t="t" r="r" b="b"/>
                <a:pathLst>
                  <a:path w="3284" h="3284" extrusionOk="0">
                    <a:moveTo>
                      <a:pt x="0" y="1630"/>
                    </a:moveTo>
                    <a:cubicBezTo>
                      <a:pt x="0" y="2557"/>
                      <a:pt x="727" y="3284"/>
                      <a:pt x="1629" y="3284"/>
                    </a:cubicBezTo>
                    <a:lnTo>
                      <a:pt x="1629" y="3284"/>
                    </a:lnTo>
                    <a:cubicBezTo>
                      <a:pt x="2532" y="3284"/>
                      <a:pt x="3283" y="2557"/>
                      <a:pt x="3283" y="1630"/>
                    </a:cubicBezTo>
                    <a:lnTo>
                      <a:pt x="3283" y="1630"/>
                    </a:lnTo>
                    <a:cubicBezTo>
                      <a:pt x="3283" y="727"/>
                      <a:pt x="2532" y="1"/>
                      <a:pt x="1629" y="1"/>
                    </a:cubicBezTo>
                    <a:lnTo>
                      <a:pt x="1629" y="1"/>
                    </a:lnTo>
                    <a:cubicBezTo>
                      <a:pt x="727" y="1"/>
                      <a:pt x="0" y="727"/>
                      <a:pt x="0" y="1630"/>
                    </a:cubicBez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1"/>
              <p:cNvSpPr/>
              <p:nvPr/>
            </p:nvSpPr>
            <p:spPr>
              <a:xfrm>
                <a:off x="1593275" y="1593200"/>
                <a:ext cx="113425" cy="339000"/>
              </a:xfrm>
              <a:custGeom>
                <a:avLst/>
                <a:gdLst/>
                <a:ahLst/>
                <a:cxnLst/>
                <a:rect l="l" t="t" r="r" b="b"/>
                <a:pathLst>
                  <a:path w="4537" h="13560" extrusionOk="0">
                    <a:moveTo>
                      <a:pt x="0" y="326"/>
                    </a:moveTo>
                    <a:cubicBezTo>
                      <a:pt x="1003" y="903"/>
                      <a:pt x="1805" y="2181"/>
                      <a:pt x="2231" y="3835"/>
                    </a:cubicBezTo>
                    <a:lnTo>
                      <a:pt x="2231" y="3835"/>
                    </a:lnTo>
                    <a:lnTo>
                      <a:pt x="4537" y="3835"/>
                    </a:lnTo>
                    <a:cubicBezTo>
                      <a:pt x="3935" y="1555"/>
                      <a:pt x="2657" y="1"/>
                      <a:pt x="1153" y="1"/>
                    </a:cubicBezTo>
                    <a:lnTo>
                      <a:pt x="1153" y="1"/>
                    </a:lnTo>
                    <a:cubicBezTo>
                      <a:pt x="752" y="1"/>
                      <a:pt x="376" y="126"/>
                      <a:pt x="0" y="326"/>
                    </a:cubicBezTo>
                    <a:close/>
                    <a:moveTo>
                      <a:pt x="0" y="13234"/>
                    </a:moveTo>
                    <a:cubicBezTo>
                      <a:pt x="376" y="13434"/>
                      <a:pt x="752" y="13560"/>
                      <a:pt x="1153" y="13560"/>
                    </a:cubicBezTo>
                    <a:lnTo>
                      <a:pt x="1153" y="13560"/>
                    </a:lnTo>
                    <a:cubicBezTo>
                      <a:pt x="1178" y="13560"/>
                      <a:pt x="1178" y="13560"/>
                      <a:pt x="1203" y="13560"/>
                    </a:cubicBezTo>
                    <a:lnTo>
                      <a:pt x="1203" y="13560"/>
                    </a:lnTo>
                    <a:cubicBezTo>
                      <a:pt x="1228" y="13434"/>
                      <a:pt x="1253" y="13309"/>
                      <a:pt x="1253" y="13159"/>
                    </a:cubicBezTo>
                    <a:lnTo>
                      <a:pt x="1253" y="13159"/>
                    </a:lnTo>
                    <a:cubicBezTo>
                      <a:pt x="1253" y="12858"/>
                      <a:pt x="1153" y="12557"/>
                      <a:pt x="1028" y="12332"/>
                    </a:cubicBezTo>
                    <a:lnTo>
                      <a:pt x="1028" y="12332"/>
                    </a:lnTo>
                    <a:cubicBezTo>
                      <a:pt x="702" y="12707"/>
                      <a:pt x="376" y="13008"/>
                      <a:pt x="0" y="132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1"/>
              <p:cNvSpPr/>
              <p:nvPr/>
            </p:nvSpPr>
            <p:spPr>
              <a:xfrm>
                <a:off x="1471100" y="1593200"/>
                <a:ext cx="151025" cy="339000"/>
              </a:xfrm>
              <a:custGeom>
                <a:avLst/>
                <a:gdLst/>
                <a:ahLst/>
                <a:cxnLst/>
                <a:rect l="l" t="t" r="r" b="b"/>
                <a:pathLst>
                  <a:path w="6041" h="13560" extrusionOk="0">
                    <a:moveTo>
                      <a:pt x="3734" y="1"/>
                    </a:moveTo>
                    <a:cubicBezTo>
                      <a:pt x="1679" y="1"/>
                      <a:pt x="0" y="3033"/>
                      <a:pt x="0" y="6768"/>
                    </a:cubicBezTo>
                    <a:lnTo>
                      <a:pt x="0" y="6768"/>
                    </a:lnTo>
                    <a:cubicBezTo>
                      <a:pt x="0" y="10527"/>
                      <a:pt x="1679" y="13560"/>
                      <a:pt x="3734" y="13560"/>
                    </a:cubicBezTo>
                    <a:lnTo>
                      <a:pt x="3734" y="13560"/>
                    </a:lnTo>
                    <a:lnTo>
                      <a:pt x="6040" y="13560"/>
                    </a:lnTo>
                    <a:cubicBezTo>
                      <a:pt x="5639" y="13560"/>
                      <a:pt x="5263" y="13434"/>
                      <a:pt x="4887" y="13234"/>
                    </a:cubicBezTo>
                    <a:lnTo>
                      <a:pt x="4887" y="13234"/>
                    </a:lnTo>
                    <a:cubicBezTo>
                      <a:pt x="3384" y="12357"/>
                      <a:pt x="2306" y="9800"/>
                      <a:pt x="2306" y="6768"/>
                    </a:cubicBezTo>
                    <a:lnTo>
                      <a:pt x="2306" y="6768"/>
                    </a:lnTo>
                    <a:cubicBezTo>
                      <a:pt x="2306" y="3760"/>
                      <a:pt x="3384" y="1204"/>
                      <a:pt x="4887" y="326"/>
                    </a:cubicBezTo>
                    <a:lnTo>
                      <a:pt x="4887" y="326"/>
                    </a:lnTo>
                    <a:cubicBezTo>
                      <a:pt x="5263" y="126"/>
                      <a:pt x="5639" y="1"/>
                      <a:pt x="6040" y="1"/>
                    </a:cubicBezTo>
                    <a:lnTo>
                      <a:pt x="6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1" name="TextBox 110">
            <a:extLst>
              <a:ext uri="{FF2B5EF4-FFF2-40B4-BE49-F238E27FC236}">
                <a16:creationId xmlns:a16="http://schemas.microsoft.com/office/drawing/2014/main" id="{F7CD2A5C-F242-4E1A-BE29-C602ADD67E55}"/>
              </a:ext>
            </a:extLst>
          </p:cNvPr>
          <p:cNvSpPr txBox="1"/>
          <p:nvPr/>
        </p:nvSpPr>
        <p:spPr>
          <a:xfrm>
            <a:off x="977871" y="2775224"/>
            <a:ext cx="3252464" cy="2062103"/>
          </a:xfrm>
          <a:prstGeom prst="rect">
            <a:avLst/>
          </a:prstGeom>
          <a:noFill/>
        </p:spPr>
        <p:txBody>
          <a:bodyPr wrap="square">
            <a:spAutoFit/>
          </a:bodyPr>
          <a:lstStyle/>
          <a:p>
            <a:r>
              <a:rPr lang="ru-RU" sz="1600" dirty="0" err="1">
                <a:solidFill>
                  <a:schemeClr val="bg1">
                    <a:lumMod val="10000"/>
                  </a:schemeClr>
                </a:solidFill>
                <a:latin typeface="Times New Roman" panose="02020603050405020304" pitchFamily="18" charset="0"/>
                <a:cs typeface="Times New Roman" panose="02020603050405020304" pitchFamily="18" charset="0"/>
              </a:rPr>
              <a:t>Створення</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спільної</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електронної</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платформи</a:t>
            </a:r>
            <a:r>
              <a:rPr lang="ru-RU" sz="1600" dirty="0">
                <a:solidFill>
                  <a:schemeClr val="bg1">
                    <a:lumMod val="10000"/>
                  </a:schemeClr>
                </a:solidFill>
                <a:latin typeface="Times New Roman" panose="02020603050405020304" pitchFamily="18" charset="0"/>
                <a:cs typeface="Times New Roman" panose="02020603050405020304" pitchFamily="18" charset="0"/>
              </a:rPr>
              <a:t> на Google Drive для </a:t>
            </a:r>
            <a:r>
              <a:rPr lang="ru-RU" sz="1600" dirty="0" err="1">
                <a:solidFill>
                  <a:schemeClr val="bg1">
                    <a:lumMod val="10000"/>
                  </a:schemeClr>
                </a:solidFill>
                <a:latin typeface="Times New Roman" panose="02020603050405020304" pitchFamily="18" charset="0"/>
                <a:cs typeface="Times New Roman" panose="02020603050405020304" pitchFamily="18" charset="0"/>
              </a:rPr>
              <a:t>обміну</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різними</a:t>
            </a:r>
            <a:r>
              <a:rPr lang="ru-RU" sz="1600" dirty="0">
                <a:solidFill>
                  <a:schemeClr val="bg1">
                    <a:lumMod val="10000"/>
                  </a:schemeClr>
                </a:solidFill>
                <a:latin typeface="Times New Roman" panose="02020603050405020304" pitchFamily="18" charset="0"/>
                <a:cs typeface="Times New Roman" panose="02020603050405020304" pitchFamily="18" charset="0"/>
              </a:rPr>
              <a:t> ресурсами, методиками </a:t>
            </a:r>
            <a:r>
              <a:rPr lang="ru-RU" sz="1600" dirty="0" err="1">
                <a:solidFill>
                  <a:schemeClr val="bg1">
                    <a:lumMod val="10000"/>
                  </a:schemeClr>
                </a:solidFill>
                <a:latin typeface="Times New Roman" panose="02020603050405020304" pitchFamily="18" charset="0"/>
                <a:cs typeface="Times New Roman" panose="02020603050405020304" pitchFamily="18" charset="0"/>
              </a:rPr>
              <a:t>роботи</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ефективними</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педагогічними</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підходами</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Проведення</a:t>
            </a:r>
            <a:r>
              <a:rPr lang="ru-RU" sz="1600" dirty="0">
                <a:solidFill>
                  <a:schemeClr val="bg1">
                    <a:lumMod val="10000"/>
                  </a:schemeClr>
                </a:solidFill>
                <a:latin typeface="Times New Roman" panose="02020603050405020304" pitchFamily="18" charset="0"/>
                <a:cs typeface="Times New Roman" panose="02020603050405020304" pitchFamily="18" charset="0"/>
              </a:rPr>
              <a:t> онлайн-</a:t>
            </a:r>
            <a:r>
              <a:rPr lang="ru-RU" sz="1600" dirty="0" err="1">
                <a:solidFill>
                  <a:schemeClr val="bg1">
                    <a:lumMod val="10000"/>
                  </a:schemeClr>
                </a:solidFill>
                <a:latin typeface="Times New Roman" panose="02020603050405020304" pitchFamily="18" charset="0"/>
                <a:cs typeface="Times New Roman" panose="02020603050405020304" pitchFamily="18" charset="0"/>
              </a:rPr>
              <a:t>конференцій</a:t>
            </a:r>
            <a:r>
              <a:rPr lang="ru-RU" sz="1600" dirty="0">
                <a:solidFill>
                  <a:schemeClr val="bg1">
                    <a:lumMod val="10000"/>
                  </a:schemeClr>
                </a:solidFill>
                <a:latin typeface="Times New Roman" panose="02020603050405020304" pitchFamily="18" charset="0"/>
                <a:cs typeface="Times New Roman" panose="02020603050405020304" pitchFamily="18" charset="0"/>
              </a:rPr>
              <a:t> для </a:t>
            </a:r>
            <a:r>
              <a:rPr lang="ru-RU" sz="1600" dirty="0" err="1">
                <a:solidFill>
                  <a:schemeClr val="bg1">
                    <a:lumMod val="10000"/>
                  </a:schemeClr>
                </a:solidFill>
                <a:latin typeface="Times New Roman" panose="02020603050405020304" pitchFamily="18" charset="0"/>
                <a:cs typeface="Times New Roman" panose="02020603050405020304" pitchFamily="18" charset="0"/>
              </a:rPr>
              <a:t>обговорення</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актуальних</a:t>
            </a:r>
            <a:r>
              <a:rPr lang="ru-RU" sz="1600" dirty="0">
                <a:solidFill>
                  <a:schemeClr val="bg1">
                    <a:lumMod val="10000"/>
                  </a:schemeClr>
                </a:solidFill>
                <a:latin typeface="Times New Roman" panose="02020603050405020304" pitchFamily="18" charset="0"/>
                <a:cs typeface="Times New Roman" panose="02020603050405020304" pitchFamily="18" charset="0"/>
              </a:rPr>
              <a:t> </a:t>
            </a:r>
            <a:r>
              <a:rPr lang="ru-RU" sz="1600" dirty="0" err="1">
                <a:solidFill>
                  <a:schemeClr val="bg1">
                    <a:lumMod val="10000"/>
                  </a:schemeClr>
                </a:solidFill>
                <a:latin typeface="Times New Roman" panose="02020603050405020304" pitchFamily="18" charset="0"/>
                <a:cs typeface="Times New Roman" panose="02020603050405020304" pitchFamily="18" charset="0"/>
              </a:rPr>
              <a:t>питань</a:t>
            </a:r>
            <a:r>
              <a:rPr lang="ru-RU" sz="1600" dirty="0">
                <a:solidFill>
                  <a:schemeClr val="bg1">
                    <a:lumMod val="10000"/>
                  </a:schemeClr>
                </a:solidFill>
                <a:latin typeface="Times New Roman" panose="02020603050405020304" pitchFamily="18" charset="0"/>
                <a:cs typeface="Times New Roman" panose="02020603050405020304" pitchFamily="18" charset="0"/>
              </a:rPr>
              <a:t>.</a:t>
            </a:r>
            <a:endParaRPr lang="uk-UA"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076" name="Picture 4" descr="Каталог тренингов – XP Injection">
            <a:extLst>
              <a:ext uri="{FF2B5EF4-FFF2-40B4-BE49-F238E27FC236}">
                <a16:creationId xmlns:a16="http://schemas.microsoft.com/office/drawing/2014/main" id="{93E2A70A-823C-4E2B-9CF5-081B95617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801" y="2759864"/>
            <a:ext cx="3759344" cy="2105035"/>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B3939D9A-43C9-4D21-9C5A-4A77E33BBC25}"/>
              </a:ext>
            </a:extLst>
          </p:cNvPr>
          <p:cNvSpPr txBox="1"/>
          <p:nvPr/>
        </p:nvSpPr>
        <p:spPr>
          <a:xfrm>
            <a:off x="1481101" y="319316"/>
            <a:ext cx="3889198" cy="338554"/>
          </a:xfrm>
          <a:prstGeom prst="rect">
            <a:avLst/>
          </a:prstGeom>
          <a:noFill/>
        </p:spPr>
        <p:txBody>
          <a:bodyPr wrap="square">
            <a:spAutoFit/>
          </a:bodyPr>
          <a:lstStyle/>
          <a:p>
            <a:r>
              <a:rPr lang="uk-UA" sz="1600" b="1" dirty="0">
                <a:latin typeface="Times New Roman" panose="02020603050405020304" pitchFamily="18" charset="0"/>
                <a:cs typeface="Times New Roman" panose="02020603050405020304" pitchFamily="18" charset="0"/>
              </a:rPr>
              <a:t>Співпраця з класними керівниками:</a:t>
            </a:r>
            <a:endParaRPr lang="ru-RU" sz="2800" b="0" i="0" dirty="0">
              <a:solidFill>
                <a:srgbClr val="0F0F0F"/>
              </a:solidFill>
              <a:effectLst/>
              <a:latin typeface="Times New Roman" panose="02020603050405020304" pitchFamily="18" charset="0"/>
              <a:cs typeface="Times New Roman" panose="02020603050405020304" pitchFamily="18" charset="0"/>
            </a:endParaRPr>
          </a:p>
        </p:txBody>
      </p:sp>
      <p:sp>
        <p:nvSpPr>
          <p:cNvPr id="89" name="Google Shape;2022;p43">
            <a:extLst>
              <a:ext uri="{FF2B5EF4-FFF2-40B4-BE49-F238E27FC236}">
                <a16:creationId xmlns:a16="http://schemas.microsoft.com/office/drawing/2014/main" id="{D62A5BBA-6FAC-4048-8BB6-A1945CC87447}"/>
              </a:ext>
            </a:extLst>
          </p:cNvPr>
          <p:cNvSpPr/>
          <p:nvPr/>
        </p:nvSpPr>
        <p:spPr>
          <a:xfrm>
            <a:off x="812512" y="192849"/>
            <a:ext cx="636943" cy="510058"/>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descr="Google Drive приходит на смену Документам Google » OST">
            <a:extLst>
              <a:ext uri="{FF2B5EF4-FFF2-40B4-BE49-F238E27FC236}">
                <a16:creationId xmlns:a16="http://schemas.microsoft.com/office/drawing/2014/main" id="{DB920B1C-45BD-45BA-BB3C-E485D7CAD9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270" b="35696"/>
          <a:stretch/>
        </p:blipFill>
        <p:spPr bwMode="auto">
          <a:xfrm>
            <a:off x="715627" y="970694"/>
            <a:ext cx="7718101" cy="1049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64"/>
                                        </p:tgtEl>
                                        <p:attrNameLst>
                                          <p:attrName>style.visibility</p:attrName>
                                        </p:attrNameLst>
                                      </p:cBhvr>
                                      <p:to>
                                        <p:strVal val="visible"/>
                                      </p:to>
                                    </p:set>
                                    <p:anim calcmode="lin" valueType="num">
                                      <p:cBhvr additive="base">
                                        <p:cTn id="7" dur="500" fill="hold"/>
                                        <p:tgtEl>
                                          <p:spTgt spid="1864"/>
                                        </p:tgtEl>
                                        <p:attrNameLst>
                                          <p:attrName>ppt_x</p:attrName>
                                        </p:attrNameLst>
                                      </p:cBhvr>
                                      <p:tavLst>
                                        <p:tav tm="0">
                                          <p:val>
                                            <p:strVal val="#ppt_x"/>
                                          </p:val>
                                        </p:tav>
                                        <p:tav tm="100000">
                                          <p:val>
                                            <p:strVal val="#ppt_x"/>
                                          </p:val>
                                        </p:tav>
                                      </p:tavLst>
                                    </p:anim>
                                    <p:anim calcmode="lin" valueType="num">
                                      <p:cBhvr additive="base">
                                        <p:cTn id="8" dur="500" fill="hold"/>
                                        <p:tgtEl>
                                          <p:spTgt spid="186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68"/>
                                        </p:tgtEl>
                                        <p:attrNameLst>
                                          <p:attrName>style.visibility</p:attrName>
                                        </p:attrNameLst>
                                      </p:cBhvr>
                                      <p:to>
                                        <p:strVal val="visible"/>
                                      </p:to>
                                    </p:set>
                                    <p:anim calcmode="lin" valueType="num">
                                      <p:cBhvr additive="base">
                                        <p:cTn id="11" dur="500" fill="hold"/>
                                        <p:tgtEl>
                                          <p:spTgt spid="1868"/>
                                        </p:tgtEl>
                                        <p:attrNameLst>
                                          <p:attrName>ppt_x</p:attrName>
                                        </p:attrNameLst>
                                      </p:cBhvr>
                                      <p:tavLst>
                                        <p:tav tm="0">
                                          <p:val>
                                            <p:strVal val="#ppt_x"/>
                                          </p:val>
                                        </p:tav>
                                        <p:tav tm="100000">
                                          <p:val>
                                            <p:strVal val="#ppt_x"/>
                                          </p:val>
                                        </p:tav>
                                      </p:tavLst>
                                    </p:anim>
                                    <p:anim calcmode="lin" valueType="num">
                                      <p:cBhvr additive="base">
                                        <p:cTn id="12" dur="500" fill="hold"/>
                                        <p:tgtEl>
                                          <p:spTgt spid="186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869"/>
                                        </p:tgtEl>
                                        <p:attrNameLst>
                                          <p:attrName>style.visibility</p:attrName>
                                        </p:attrNameLst>
                                      </p:cBhvr>
                                      <p:to>
                                        <p:strVal val="visible"/>
                                      </p:to>
                                    </p:set>
                                    <p:anim calcmode="lin" valueType="num">
                                      <p:cBhvr additive="base">
                                        <p:cTn id="15" dur="500" fill="hold"/>
                                        <p:tgtEl>
                                          <p:spTgt spid="1869"/>
                                        </p:tgtEl>
                                        <p:attrNameLst>
                                          <p:attrName>ppt_x</p:attrName>
                                        </p:attrNameLst>
                                      </p:cBhvr>
                                      <p:tavLst>
                                        <p:tav tm="0">
                                          <p:val>
                                            <p:strVal val="#ppt_x"/>
                                          </p:val>
                                        </p:tav>
                                        <p:tav tm="100000">
                                          <p:val>
                                            <p:strVal val="#ppt_x"/>
                                          </p:val>
                                        </p:tav>
                                      </p:tavLst>
                                    </p:anim>
                                    <p:anim calcmode="lin" valueType="num">
                                      <p:cBhvr additive="base">
                                        <p:cTn id="16" dur="500" fill="hold"/>
                                        <p:tgtEl>
                                          <p:spTgt spid="186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down)">
                                      <p:cBhvr>
                                        <p:cTn id="29" dur="500"/>
                                        <p:tgtEl>
                                          <p:spTgt spid="8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 grpId="0" animBg="1"/>
      <p:bldP spid="1868" grpId="0" animBg="1"/>
      <p:bldP spid="111" grpId="0"/>
      <p:bldP spid="88" grpId="0"/>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sp>
        <p:nvSpPr>
          <p:cNvPr id="1969" name="Google Shape;1969;p42"/>
          <p:cNvSpPr/>
          <p:nvPr/>
        </p:nvSpPr>
        <p:spPr>
          <a:xfrm>
            <a:off x="812512" y="1278027"/>
            <a:ext cx="2953800" cy="2484592"/>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2" name="Google Shape;1972;p42"/>
          <p:cNvGrpSpPr/>
          <p:nvPr/>
        </p:nvGrpSpPr>
        <p:grpSpPr>
          <a:xfrm>
            <a:off x="1037280" y="1002461"/>
            <a:ext cx="2504252" cy="531539"/>
            <a:chOff x="2553143" y="372809"/>
            <a:chExt cx="2504252" cy="531539"/>
          </a:xfrm>
        </p:grpSpPr>
        <p:grpSp>
          <p:nvGrpSpPr>
            <p:cNvPr id="1973" name="Google Shape;1973;p42"/>
            <p:cNvGrpSpPr/>
            <p:nvPr/>
          </p:nvGrpSpPr>
          <p:grpSpPr>
            <a:xfrm rot="-5400000" flipH="1">
              <a:off x="2365228" y="560724"/>
              <a:ext cx="531539" cy="155710"/>
              <a:chOff x="1780525" y="2859350"/>
              <a:chExt cx="387250" cy="113450"/>
            </a:xfrm>
          </p:grpSpPr>
          <p:sp>
            <p:nvSpPr>
              <p:cNvPr id="1974" name="Google Shape;1974;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42"/>
            <p:cNvGrpSpPr/>
            <p:nvPr/>
          </p:nvGrpSpPr>
          <p:grpSpPr>
            <a:xfrm rot="-5400000" flipH="1">
              <a:off x="2658796" y="560724"/>
              <a:ext cx="531539" cy="155710"/>
              <a:chOff x="1780525" y="2859350"/>
              <a:chExt cx="387250" cy="113450"/>
            </a:xfrm>
          </p:grpSpPr>
          <p:sp>
            <p:nvSpPr>
              <p:cNvPr id="1978" name="Google Shape;1978;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42"/>
            <p:cNvGrpSpPr/>
            <p:nvPr/>
          </p:nvGrpSpPr>
          <p:grpSpPr>
            <a:xfrm rot="-5400000" flipH="1">
              <a:off x="2952364" y="560724"/>
              <a:ext cx="531539" cy="155710"/>
              <a:chOff x="1780525" y="2859350"/>
              <a:chExt cx="387250" cy="113450"/>
            </a:xfrm>
          </p:grpSpPr>
          <p:sp>
            <p:nvSpPr>
              <p:cNvPr id="1982" name="Google Shape;1982;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42"/>
            <p:cNvGrpSpPr/>
            <p:nvPr/>
          </p:nvGrpSpPr>
          <p:grpSpPr>
            <a:xfrm rot="-5400000" flipH="1">
              <a:off x="3245932" y="560724"/>
              <a:ext cx="531539" cy="155710"/>
              <a:chOff x="1780525" y="2859350"/>
              <a:chExt cx="387250" cy="113450"/>
            </a:xfrm>
          </p:grpSpPr>
          <p:sp>
            <p:nvSpPr>
              <p:cNvPr id="1986" name="Google Shape;1986;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42"/>
            <p:cNvGrpSpPr/>
            <p:nvPr/>
          </p:nvGrpSpPr>
          <p:grpSpPr>
            <a:xfrm rot="-5400000" flipH="1">
              <a:off x="3539499" y="560724"/>
              <a:ext cx="531539" cy="155710"/>
              <a:chOff x="1780525" y="2859350"/>
              <a:chExt cx="387250" cy="113450"/>
            </a:xfrm>
          </p:grpSpPr>
          <p:sp>
            <p:nvSpPr>
              <p:cNvPr id="1990" name="Google Shape;1990;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2"/>
            <p:cNvGrpSpPr/>
            <p:nvPr/>
          </p:nvGrpSpPr>
          <p:grpSpPr>
            <a:xfrm rot="-5400000" flipH="1">
              <a:off x="3833067" y="560724"/>
              <a:ext cx="531539" cy="155710"/>
              <a:chOff x="1780525" y="2859350"/>
              <a:chExt cx="387250" cy="113450"/>
            </a:xfrm>
          </p:grpSpPr>
          <p:sp>
            <p:nvSpPr>
              <p:cNvPr id="1994" name="Google Shape;1994;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42"/>
            <p:cNvGrpSpPr/>
            <p:nvPr/>
          </p:nvGrpSpPr>
          <p:grpSpPr>
            <a:xfrm rot="-5400000" flipH="1">
              <a:off x="4126635" y="560724"/>
              <a:ext cx="531539" cy="155710"/>
              <a:chOff x="1780525" y="2859350"/>
              <a:chExt cx="387250" cy="113450"/>
            </a:xfrm>
          </p:grpSpPr>
          <p:sp>
            <p:nvSpPr>
              <p:cNvPr id="1998" name="Google Shape;1998;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42"/>
            <p:cNvGrpSpPr/>
            <p:nvPr/>
          </p:nvGrpSpPr>
          <p:grpSpPr>
            <a:xfrm rot="-5400000" flipH="1">
              <a:off x="4420203" y="560724"/>
              <a:ext cx="531539" cy="155710"/>
              <a:chOff x="1780525" y="2859350"/>
              <a:chExt cx="387250" cy="113450"/>
            </a:xfrm>
          </p:grpSpPr>
          <p:sp>
            <p:nvSpPr>
              <p:cNvPr id="2002" name="Google Shape;2002;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42"/>
            <p:cNvGrpSpPr/>
            <p:nvPr/>
          </p:nvGrpSpPr>
          <p:grpSpPr>
            <a:xfrm rot="-5400000" flipH="1">
              <a:off x="4713770" y="560724"/>
              <a:ext cx="531539" cy="155710"/>
              <a:chOff x="1780525" y="2859350"/>
              <a:chExt cx="387250" cy="113450"/>
            </a:xfrm>
          </p:grpSpPr>
          <p:sp>
            <p:nvSpPr>
              <p:cNvPr id="2006" name="Google Shape;2006;p42"/>
              <p:cNvSpPr/>
              <p:nvPr/>
            </p:nvSpPr>
            <p:spPr>
              <a:xfrm rot="-5400000">
                <a:off x="2078463" y="2883488"/>
                <a:ext cx="113450" cy="65175"/>
              </a:xfrm>
              <a:custGeom>
                <a:avLst/>
                <a:gdLst/>
                <a:ahLst/>
                <a:cxnLst/>
                <a:rect l="l" t="t" r="r" b="b"/>
                <a:pathLst>
                  <a:path w="4538" h="2607" extrusionOk="0">
                    <a:moveTo>
                      <a:pt x="1" y="2607"/>
                    </a:moveTo>
                    <a:lnTo>
                      <a:pt x="4537" y="2607"/>
                    </a:lnTo>
                    <a:lnTo>
                      <a:pt x="4537" y="0"/>
                    </a:lnTo>
                    <a:lnTo>
                      <a:pt x="1" y="0"/>
                    </a:lnTo>
                    <a:close/>
                  </a:path>
                </a:pathLst>
              </a:custGeom>
              <a:solidFill>
                <a:schemeClr val="dk1">
                  <a:alpha val="60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rot="-5400000">
                <a:off x="1950025" y="2757525"/>
                <a:ext cx="32600" cy="371600"/>
              </a:xfrm>
              <a:custGeom>
                <a:avLst/>
                <a:gdLst/>
                <a:ahLst/>
                <a:cxnLst/>
                <a:rect l="l" t="t" r="r" b="b"/>
                <a:pathLst>
                  <a:path w="1304" h="14864" extrusionOk="0">
                    <a:moveTo>
                      <a:pt x="652" y="1"/>
                    </a:moveTo>
                    <a:cubicBezTo>
                      <a:pt x="301" y="1"/>
                      <a:pt x="0" y="302"/>
                      <a:pt x="0" y="653"/>
                    </a:cubicBezTo>
                    <a:lnTo>
                      <a:pt x="0" y="14237"/>
                    </a:lnTo>
                    <a:cubicBezTo>
                      <a:pt x="0" y="14588"/>
                      <a:pt x="301" y="14863"/>
                      <a:pt x="652" y="14863"/>
                    </a:cubicBezTo>
                    <a:cubicBezTo>
                      <a:pt x="1003" y="14863"/>
                      <a:pt x="1303" y="14588"/>
                      <a:pt x="1303" y="14237"/>
                    </a:cubicBezTo>
                    <a:lnTo>
                      <a:pt x="1303" y="653"/>
                    </a:lnTo>
                    <a:cubicBezTo>
                      <a:pt x="1303"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rot="-5400000">
                <a:off x="1950025" y="2703025"/>
                <a:ext cx="32600" cy="371600"/>
              </a:xfrm>
              <a:custGeom>
                <a:avLst/>
                <a:gdLst/>
                <a:ahLst/>
                <a:cxnLst/>
                <a:rect l="l" t="t" r="r" b="b"/>
                <a:pathLst>
                  <a:path w="1304" h="14864" extrusionOk="0">
                    <a:moveTo>
                      <a:pt x="652" y="1"/>
                    </a:moveTo>
                    <a:cubicBezTo>
                      <a:pt x="276" y="1"/>
                      <a:pt x="1" y="302"/>
                      <a:pt x="1" y="653"/>
                    </a:cubicBezTo>
                    <a:lnTo>
                      <a:pt x="1" y="14237"/>
                    </a:lnTo>
                    <a:cubicBezTo>
                      <a:pt x="1" y="14588"/>
                      <a:pt x="276" y="14863"/>
                      <a:pt x="652" y="14863"/>
                    </a:cubicBezTo>
                    <a:cubicBezTo>
                      <a:pt x="1003" y="14863"/>
                      <a:pt x="1304" y="14588"/>
                      <a:pt x="1304" y="14237"/>
                    </a:cubicBezTo>
                    <a:lnTo>
                      <a:pt x="1304" y="653"/>
                    </a:lnTo>
                    <a:cubicBezTo>
                      <a:pt x="1304" y="302"/>
                      <a:pt x="100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TextBox 73">
            <a:extLst>
              <a:ext uri="{FF2B5EF4-FFF2-40B4-BE49-F238E27FC236}">
                <a16:creationId xmlns:a16="http://schemas.microsoft.com/office/drawing/2014/main" id="{1BAF11F4-1300-4642-8F31-2C656120C027}"/>
              </a:ext>
            </a:extLst>
          </p:cNvPr>
          <p:cNvSpPr txBox="1"/>
          <p:nvPr/>
        </p:nvSpPr>
        <p:spPr>
          <a:xfrm>
            <a:off x="1481101" y="319316"/>
            <a:ext cx="3889198" cy="338554"/>
          </a:xfrm>
          <a:prstGeom prst="rect">
            <a:avLst/>
          </a:prstGeom>
          <a:noFill/>
        </p:spPr>
        <p:txBody>
          <a:bodyPr wrap="square">
            <a:spAutoFit/>
          </a:bodyPr>
          <a:lstStyle/>
          <a:p>
            <a:r>
              <a:rPr lang="uk-UA" sz="1600" b="1" dirty="0">
                <a:latin typeface="Times New Roman" panose="02020603050405020304" pitchFamily="18" charset="0"/>
                <a:cs typeface="Times New Roman" panose="02020603050405020304" pitchFamily="18" charset="0"/>
              </a:rPr>
              <a:t>Онлайн-проекти та ініціативи:</a:t>
            </a:r>
            <a:endParaRPr lang="ru-RU" sz="3200" b="0" i="0" dirty="0">
              <a:solidFill>
                <a:srgbClr val="0F0F0F"/>
              </a:solidFill>
              <a:effectLst/>
              <a:latin typeface="Times New Roman" panose="02020603050405020304" pitchFamily="18" charset="0"/>
              <a:cs typeface="Times New Roman" panose="02020603050405020304" pitchFamily="18" charset="0"/>
            </a:endParaRPr>
          </a:p>
        </p:txBody>
      </p:sp>
      <p:sp>
        <p:nvSpPr>
          <p:cNvPr id="76" name="Google Shape;2022;p43">
            <a:extLst>
              <a:ext uri="{FF2B5EF4-FFF2-40B4-BE49-F238E27FC236}">
                <a16:creationId xmlns:a16="http://schemas.microsoft.com/office/drawing/2014/main" id="{09DD32DF-553C-469A-BA5E-54C7AC4780D4}"/>
              </a:ext>
            </a:extLst>
          </p:cNvPr>
          <p:cNvSpPr/>
          <p:nvPr/>
        </p:nvSpPr>
        <p:spPr>
          <a:xfrm>
            <a:off x="812512" y="192849"/>
            <a:ext cx="636943" cy="510058"/>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8B8EEDBA-C31F-428E-B253-1E33351057EA}"/>
              </a:ext>
            </a:extLst>
          </p:cNvPr>
          <p:cNvSpPr txBox="1"/>
          <p:nvPr/>
        </p:nvSpPr>
        <p:spPr>
          <a:xfrm>
            <a:off x="844908" y="1700516"/>
            <a:ext cx="2921404" cy="2062103"/>
          </a:xfrm>
          <a:prstGeom prst="rect">
            <a:avLst/>
          </a:prstGeom>
          <a:noFill/>
        </p:spPr>
        <p:txBody>
          <a:bodyPr wrap="square">
            <a:spAutoFit/>
          </a:bodyPr>
          <a:lstStyle/>
          <a:p>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Запуск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віртуального</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проекту,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наприклад</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Соціальний</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педагог онлайн», де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учні</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можуть</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брати</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участь у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віртуальних</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дискусіях</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конкурсах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чи</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спільних</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онлайн-проектах для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розвитку</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соціальних</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 </a:t>
            </a:r>
            <a:r>
              <a:rPr lang="ru-RU" sz="1600" b="0" i="0" dirty="0" err="1">
                <a:solidFill>
                  <a:schemeClr val="bg1">
                    <a:lumMod val="10000"/>
                  </a:schemeClr>
                </a:solidFill>
                <a:effectLst/>
                <a:latin typeface="Times New Roman" panose="02020603050405020304" pitchFamily="18" charset="0"/>
                <a:cs typeface="Times New Roman" panose="02020603050405020304" pitchFamily="18" charset="0"/>
              </a:rPr>
              <a:t>навичок</a:t>
            </a:r>
            <a:r>
              <a:rPr lang="ru-RU" sz="1600" b="0" i="0" dirty="0">
                <a:solidFill>
                  <a:schemeClr val="bg1">
                    <a:lumMod val="10000"/>
                  </a:schemeClr>
                </a:solidFill>
                <a:effectLst/>
                <a:latin typeface="Times New Roman" panose="02020603050405020304" pitchFamily="18" charset="0"/>
                <a:cs typeface="Times New Roman" panose="02020603050405020304" pitchFamily="18" charset="0"/>
              </a:rPr>
              <a:t>.</a:t>
            </a:r>
            <a:endParaRPr lang="uk-UA" sz="16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098" name="Picture 2" descr="Онлайн-дискусія «Етичні засади висвітлення діяльності терористичних  організацій та їх лідерів у медіа» - Тернопільський прес-клуб">
            <a:extLst>
              <a:ext uri="{FF2B5EF4-FFF2-40B4-BE49-F238E27FC236}">
                <a16:creationId xmlns:a16="http://schemas.microsoft.com/office/drawing/2014/main" id="{AC165F21-EA79-4AF9-A716-C941E883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169" y="1002462"/>
            <a:ext cx="5096438" cy="3335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оманда – Бесплатные иконки: сеть">
            <a:extLst>
              <a:ext uri="{FF2B5EF4-FFF2-40B4-BE49-F238E27FC236}">
                <a16:creationId xmlns:a16="http://schemas.microsoft.com/office/drawing/2014/main" id="{96A81077-899C-4F11-8A1C-684E422DE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970" y="3929134"/>
            <a:ext cx="1091128" cy="10911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Список – Бесплатные иконки: файлы и папки">
            <a:extLst>
              <a:ext uri="{FF2B5EF4-FFF2-40B4-BE49-F238E27FC236}">
                <a16:creationId xmlns:a16="http://schemas.microsoft.com/office/drawing/2014/main" id="{1EF30E58-8E80-403E-8209-3DEE42327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913" y="3905897"/>
            <a:ext cx="1114365" cy="1114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8"/>
        <p:cNvGrpSpPr/>
        <p:nvPr/>
      </p:nvGrpSpPr>
      <p:grpSpPr>
        <a:xfrm>
          <a:off x="0" y="0"/>
          <a:ext cx="0" cy="0"/>
          <a:chOff x="0" y="0"/>
          <a:chExt cx="0" cy="0"/>
        </a:xfrm>
      </p:grpSpPr>
      <p:grpSp>
        <p:nvGrpSpPr>
          <p:cNvPr id="3109" name="Google Shape;3109;p66"/>
          <p:cNvGrpSpPr/>
          <p:nvPr/>
        </p:nvGrpSpPr>
        <p:grpSpPr>
          <a:xfrm>
            <a:off x="4571999" y="1429625"/>
            <a:ext cx="3722617" cy="3006499"/>
            <a:chOff x="4195886" y="1466925"/>
            <a:chExt cx="3722617" cy="3006499"/>
          </a:xfrm>
        </p:grpSpPr>
        <p:grpSp>
          <p:nvGrpSpPr>
            <p:cNvPr id="3110" name="Google Shape;3110;p66"/>
            <p:cNvGrpSpPr/>
            <p:nvPr/>
          </p:nvGrpSpPr>
          <p:grpSpPr>
            <a:xfrm>
              <a:off x="4195886" y="1466925"/>
              <a:ext cx="3722617" cy="3006499"/>
              <a:chOff x="3713114" y="1401686"/>
              <a:chExt cx="4067100" cy="3284715"/>
            </a:xfrm>
          </p:grpSpPr>
          <p:sp>
            <p:nvSpPr>
              <p:cNvPr id="3111" name="Google Shape;3111;p66"/>
              <p:cNvSpPr/>
              <p:nvPr/>
            </p:nvSpPr>
            <p:spPr>
              <a:xfrm rot="10800000">
                <a:off x="4881981" y="3956340"/>
                <a:ext cx="1729214" cy="730061"/>
              </a:xfrm>
              <a:prstGeom prst="flowChartManualOperation">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6"/>
              <p:cNvSpPr/>
              <p:nvPr/>
            </p:nvSpPr>
            <p:spPr>
              <a:xfrm>
                <a:off x="7202419" y="3854517"/>
                <a:ext cx="85500" cy="855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6"/>
              <p:cNvSpPr/>
              <p:nvPr/>
            </p:nvSpPr>
            <p:spPr>
              <a:xfrm>
                <a:off x="3713114" y="1401686"/>
                <a:ext cx="4067100" cy="2716200"/>
              </a:xfrm>
              <a:prstGeom prst="roundRect">
                <a:avLst>
                  <a:gd name="adj" fmla="val 0"/>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14" name="Google Shape;3114;p66"/>
            <p:cNvSpPr/>
            <p:nvPr/>
          </p:nvSpPr>
          <p:spPr>
            <a:xfrm>
              <a:off x="7698697" y="3712001"/>
              <a:ext cx="78300" cy="7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9" name="Google Shape;3119;p66"/>
          <p:cNvGrpSpPr/>
          <p:nvPr/>
        </p:nvGrpSpPr>
        <p:grpSpPr>
          <a:xfrm>
            <a:off x="5093272" y="2057907"/>
            <a:ext cx="1249925" cy="1298392"/>
            <a:chOff x="929375" y="3503438"/>
            <a:chExt cx="1046400" cy="1086975"/>
          </a:xfrm>
        </p:grpSpPr>
        <p:sp>
          <p:nvSpPr>
            <p:cNvPr id="3120" name="Google Shape;3120;p66"/>
            <p:cNvSpPr/>
            <p:nvPr/>
          </p:nvSpPr>
          <p:spPr>
            <a:xfrm>
              <a:off x="1716350" y="4406188"/>
              <a:ext cx="59525" cy="28225"/>
            </a:xfrm>
            <a:custGeom>
              <a:avLst/>
              <a:gdLst/>
              <a:ahLst/>
              <a:cxnLst/>
              <a:rect l="l" t="t" r="r" b="b"/>
              <a:pathLst>
                <a:path w="2381" h="1129" extrusionOk="0">
                  <a:moveTo>
                    <a:pt x="1779" y="0"/>
                  </a:moveTo>
                  <a:cubicBezTo>
                    <a:pt x="1504" y="25"/>
                    <a:pt x="1253" y="50"/>
                    <a:pt x="977" y="100"/>
                  </a:cubicBezTo>
                  <a:cubicBezTo>
                    <a:pt x="677" y="251"/>
                    <a:pt x="351" y="401"/>
                    <a:pt x="0" y="526"/>
                  </a:cubicBezTo>
                  <a:lnTo>
                    <a:pt x="1253" y="1053"/>
                  </a:lnTo>
                  <a:cubicBezTo>
                    <a:pt x="1364" y="1104"/>
                    <a:pt x="1483" y="1129"/>
                    <a:pt x="1600" y="1129"/>
                  </a:cubicBezTo>
                  <a:cubicBezTo>
                    <a:pt x="1828" y="1129"/>
                    <a:pt x="2048" y="1034"/>
                    <a:pt x="2180" y="852"/>
                  </a:cubicBezTo>
                  <a:cubicBezTo>
                    <a:pt x="2381" y="602"/>
                    <a:pt x="2281" y="251"/>
                    <a:pt x="1955" y="100"/>
                  </a:cubicBezTo>
                  <a:lnTo>
                    <a:pt x="17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6"/>
            <p:cNvSpPr/>
            <p:nvPr/>
          </p:nvSpPr>
          <p:spPr>
            <a:xfrm>
              <a:off x="1635500" y="4425588"/>
              <a:ext cx="151050" cy="70725"/>
            </a:xfrm>
            <a:custGeom>
              <a:avLst/>
              <a:gdLst/>
              <a:ahLst/>
              <a:cxnLst/>
              <a:rect l="l" t="t" r="r" b="b"/>
              <a:pathLst>
                <a:path w="6042" h="2829" extrusionOk="0">
                  <a:moveTo>
                    <a:pt x="2432" y="1"/>
                  </a:moveTo>
                  <a:cubicBezTo>
                    <a:pt x="2006" y="126"/>
                    <a:pt x="1580" y="227"/>
                    <a:pt x="1154" y="302"/>
                  </a:cubicBezTo>
                  <a:cubicBezTo>
                    <a:pt x="778" y="402"/>
                    <a:pt x="402" y="502"/>
                    <a:pt x="1" y="602"/>
                  </a:cubicBezTo>
                  <a:lnTo>
                    <a:pt x="4913" y="2758"/>
                  </a:lnTo>
                  <a:cubicBezTo>
                    <a:pt x="5018" y="2806"/>
                    <a:pt x="5132" y="2829"/>
                    <a:pt x="5247" y="2829"/>
                  </a:cubicBezTo>
                  <a:cubicBezTo>
                    <a:pt x="5489" y="2829"/>
                    <a:pt x="5729" y="2728"/>
                    <a:pt x="5866" y="2557"/>
                  </a:cubicBezTo>
                  <a:cubicBezTo>
                    <a:pt x="6041" y="2307"/>
                    <a:pt x="5966" y="1956"/>
                    <a:pt x="5640" y="1780"/>
                  </a:cubicBezTo>
                  <a:lnTo>
                    <a:pt x="24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6"/>
            <p:cNvSpPr/>
            <p:nvPr/>
          </p:nvSpPr>
          <p:spPr>
            <a:xfrm>
              <a:off x="1148050" y="4386238"/>
              <a:ext cx="632850" cy="204175"/>
            </a:xfrm>
            <a:custGeom>
              <a:avLst/>
              <a:gdLst/>
              <a:ahLst/>
              <a:cxnLst/>
              <a:rect l="l" t="t" r="r" b="b"/>
              <a:pathLst>
                <a:path w="25314" h="8167" extrusionOk="0">
                  <a:moveTo>
                    <a:pt x="1303" y="1"/>
                  </a:moveTo>
                  <a:cubicBezTo>
                    <a:pt x="1069" y="1"/>
                    <a:pt x="846" y="101"/>
                    <a:pt x="727" y="272"/>
                  </a:cubicBezTo>
                  <a:cubicBezTo>
                    <a:pt x="526" y="522"/>
                    <a:pt x="602" y="848"/>
                    <a:pt x="902" y="1024"/>
                  </a:cubicBezTo>
                  <a:lnTo>
                    <a:pt x="6341" y="4106"/>
                  </a:lnTo>
                  <a:lnTo>
                    <a:pt x="6341" y="4106"/>
                  </a:lnTo>
                  <a:lnTo>
                    <a:pt x="1429" y="2252"/>
                  </a:lnTo>
                  <a:cubicBezTo>
                    <a:pt x="1334" y="2215"/>
                    <a:pt x="1234" y="2198"/>
                    <a:pt x="1136" y="2198"/>
                  </a:cubicBezTo>
                  <a:cubicBezTo>
                    <a:pt x="898" y="2198"/>
                    <a:pt x="668" y="2300"/>
                    <a:pt x="526" y="2477"/>
                  </a:cubicBezTo>
                  <a:cubicBezTo>
                    <a:pt x="351" y="2728"/>
                    <a:pt x="426" y="3054"/>
                    <a:pt x="727" y="3229"/>
                  </a:cubicBezTo>
                  <a:lnTo>
                    <a:pt x="3734" y="5034"/>
                  </a:lnTo>
                  <a:lnTo>
                    <a:pt x="3734" y="5034"/>
                  </a:lnTo>
                  <a:lnTo>
                    <a:pt x="1078" y="4081"/>
                  </a:lnTo>
                  <a:cubicBezTo>
                    <a:pt x="992" y="4055"/>
                    <a:pt x="903" y="4042"/>
                    <a:pt x="815" y="4042"/>
                  </a:cubicBezTo>
                  <a:cubicBezTo>
                    <a:pt x="568" y="4042"/>
                    <a:pt x="330" y="4141"/>
                    <a:pt x="201" y="4307"/>
                  </a:cubicBezTo>
                  <a:cubicBezTo>
                    <a:pt x="0" y="4557"/>
                    <a:pt x="75" y="4858"/>
                    <a:pt x="351" y="5059"/>
                  </a:cubicBezTo>
                  <a:lnTo>
                    <a:pt x="1479" y="5786"/>
                  </a:lnTo>
                  <a:lnTo>
                    <a:pt x="1479" y="5786"/>
                  </a:lnTo>
                  <a:lnTo>
                    <a:pt x="1228" y="5710"/>
                  </a:lnTo>
                  <a:cubicBezTo>
                    <a:pt x="1151" y="5691"/>
                    <a:pt x="1071" y="5682"/>
                    <a:pt x="992" y="5682"/>
                  </a:cubicBezTo>
                  <a:cubicBezTo>
                    <a:pt x="760" y="5682"/>
                    <a:pt x="532" y="5762"/>
                    <a:pt x="401" y="5911"/>
                  </a:cubicBezTo>
                  <a:cubicBezTo>
                    <a:pt x="201" y="6111"/>
                    <a:pt x="226" y="6412"/>
                    <a:pt x="426" y="6588"/>
                  </a:cubicBezTo>
                  <a:lnTo>
                    <a:pt x="1554" y="7740"/>
                  </a:lnTo>
                  <a:cubicBezTo>
                    <a:pt x="1697" y="7870"/>
                    <a:pt x="1907" y="7941"/>
                    <a:pt x="2116" y="7941"/>
                  </a:cubicBezTo>
                  <a:cubicBezTo>
                    <a:pt x="2272" y="7941"/>
                    <a:pt x="2428" y="7901"/>
                    <a:pt x="2556" y="7816"/>
                  </a:cubicBezTo>
                  <a:cubicBezTo>
                    <a:pt x="2707" y="7715"/>
                    <a:pt x="2782" y="7565"/>
                    <a:pt x="2807" y="7415"/>
                  </a:cubicBezTo>
                  <a:lnTo>
                    <a:pt x="5038" y="8116"/>
                  </a:lnTo>
                  <a:cubicBezTo>
                    <a:pt x="5113" y="8141"/>
                    <a:pt x="5188" y="8166"/>
                    <a:pt x="5288" y="8166"/>
                  </a:cubicBezTo>
                  <a:cubicBezTo>
                    <a:pt x="5514" y="8166"/>
                    <a:pt x="5765" y="8066"/>
                    <a:pt x="5890" y="7866"/>
                  </a:cubicBezTo>
                  <a:cubicBezTo>
                    <a:pt x="6065" y="7640"/>
                    <a:pt x="5990" y="7339"/>
                    <a:pt x="5739" y="7164"/>
                  </a:cubicBezTo>
                  <a:lnTo>
                    <a:pt x="5113" y="6738"/>
                  </a:lnTo>
                  <a:lnTo>
                    <a:pt x="8797" y="8041"/>
                  </a:lnTo>
                  <a:cubicBezTo>
                    <a:pt x="8883" y="8068"/>
                    <a:pt x="8972" y="8080"/>
                    <a:pt x="9060" y="8080"/>
                  </a:cubicBezTo>
                  <a:cubicBezTo>
                    <a:pt x="9307" y="8080"/>
                    <a:pt x="9545" y="7982"/>
                    <a:pt x="9674" y="7816"/>
                  </a:cubicBezTo>
                  <a:cubicBezTo>
                    <a:pt x="9850" y="7565"/>
                    <a:pt x="9775" y="7239"/>
                    <a:pt x="9499" y="7064"/>
                  </a:cubicBezTo>
                  <a:lnTo>
                    <a:pt x="7068" y="5610"/>
                  </a:lnTo>
                  <a:lnTo>
                    <a:pt x="12983" y="7841"/>
                  </a:lnTo>
                  <a:cubicBezTo>
                    <a:pt x="13078" y="7877"/>
                    <a:pt x="13179" y="7895"/>
                    <a:pt x="13280" y="7895"/>
                  </a:cubicBezTo>
                  <a:cubicBezTo>
                    <a:pt x="13523" y="7895"/>
                    <a:pt x="13761" y="7793"/>
                    <a:pt x="13885" y="7615"/>
                  </a:cubicBezTo>
                  <a:cubicBezTo>
                    <a:pt x="14060" y="7364"/>
                    <a:pt x="13985" y="7039"/>
                    <a:pt x="13684" y="6863"/>
                  </a:cubicBezTo>
                  <a:lnTo>
                    <a:pt x="9900" y="4733"/>
                  </a:lnTo>
                  <a:lnTo>
                    <a:pt x="17444" y="7841"/>
                  </a:lnTo>
                  <a:cubicBezTo>
                    <a:pt x="17539" y="7877"/>
                    <a:pt x="17640" y="7895"/>
                    <a:pt x="17742" y="7895"/>
                  </a:cubicBezTo>
                  <a:cubicBezTo>
                    <a:pt x="17987" y="7895"/>
                    <a:pt x="18229" y="7793"/>
                    <a:pt x="18371" y="7615"/>
                  </a:cubicBezTo>
                  <a:cubicBezTo>
                    <a:pt x="18572" y="7364"/>
                    <a:pt x="18471" y="7039"/>
                    <a:pt x="18171" y="6863"/>
                  </a:cubicBezTo>
                  <a:lnTo>
                    <a:pt x="11454" y="3054"/>
                  </a:lnTo>
                  <a:lnTo>
                    <a:pt x="22256" y="7665"/>
                  </a:lnTo>
                  <a:cubicBezTo>
                    <a:pt x="22368" y="7713"/>
                    <a:pt x="22486" y="7736"/>
                    <a:pt x="22600" y="7736"/>
                  </a:cubicBezTo>
                  <a:cubicBezTo>
                    <a:pt x="22843" y="7736"/>
                    <a:pt x="23072" y="7635"/>
                    <a:pt x="23208" y="7465"/>
                  </a:cubicBezTo>
                  <a:cubicBezTo>
                    <a:pt x="23384" y="7189"/>
                    <a:pt x="23283" y="6863"/>
                    <a:pt x="22983" y="6688"/>
                  </a:cubicBezTo>
                  <a:lnTo>
                    <a:pt x="15790" y="2903"/>
                  </a:lnTo>
                  <a:lnTo>
                    <a:pt x="24186" y="6487"/>
                  </a:lnTo>
                  <a:cubicBezTo>
                    <a:pt x="24290" y="6535"/>
                    <a:pt x="24402" y="6558"/>
                    <a:pt x="24513" y="6558"/>
                  </a:cubicBezTo>
                  <a:cubicBezTo>
                    <a:pt x="24748" y="6558"/>
                    <a:pt x="24977" y="6457"/>
                    <a:pt x="25113" y="6287"/>
                  </a:cubicBezTo>
                  <a:cubicBezTo>
                    <a:pt x="25314" y="6036"/>
                    <a:pt x="25213" y="5685"/>
                    <a:pt x="24912" y="5535"/>
                  </a:cubicBezTo>
                  <a:lnTo>
                    <a:pt x="18973" y="2277"/>
                  </a:lnTo>
                  <a:cubicBezTo>
                    <a:pt x="18333" y="2397"/>
                    <a:pt x="17701" y="2453"/>
                    <a:pt x="17072" y="2453"/>
                  </a:cubicBezTo>
                  <a:cubicBezTo>
                    <a:pt x="16518" y="2453"/>
                    <a:pt x="15966" y="2409"/>
                    <a:pt x="15414" y="2327"/>
                  </a:cubicBezTo>
                  <a:cubicBezTo>
                    <a:pt x="14545" y="2594"/>
                    <a:pt x="13620" y="2739"/>
                    <a:pt x="12670" y="2739"/>
                  </a:cubicBezTo>
                  <a:cubicBezTo>
                    <a:pt x="12195" y="2739"/>
                    <a:pt x="11713" y="2703"/>
                    <a:pt x="11228" y="2628"/>
                  </a:cubicBezTo>
                  <a:cubicBezTo>
                    <a:pt x="9775" y="2377"/>
                    <a:pt x="8321" y="2001"/>
                    <a:pt x="6917" y="1500"/>
                  </a:cubicBezTo>
                  <a:cubicBezTo>
                    <a:pt x="6642" y="1475"/>
                    <a:pt x="6341" y="1425"/>
                    <a:pt x="6065" y="1349"/>
                  </a:cubicBezTo>
                  <a:lnTo>
                    <a:pt x="6065" y="1349"/>
                  </a:lnTo>
                  <a:lnTo>
                    <a:pt x="9374" y="3229"/>
                  </a:lnTo>
                  <a:lnTo>
                    <a:pt x="1629" y="71"/>
                  </a:lnTo>
                  <a:cubicBezTo>
                    <a:pt x="1525" y="23"/>
                    <a:pt x="1413" y="1"/>
                    <a:pt x="1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6"/>
            <p:cNvSpPr/>
            <p:nvPr/>
          </p:nvSpPr>
          <p:spPr>
            <a:xfrm>
              <a:off x="1068475" y="3503438"/>
              <a:ext cx="755650" cy="1019500"/>
            </a:xfrm>
            <a:custGeom>
              <a:avLst/>
              <a:gdLst/>
              <a:ahLst/>
              <a:cxnLst/>
              <a:rect l="l" t="t" r="r" b="b"/>
              <a:pathLst>
                <a:path w="30226" h="40780" extrusionOk="0">
                  <a:moveTo>
                    <a:pt x="15034" y="601"/>
                  </a:moveTo>
                  <a:cubicBezTo>
                    <a:pt x="18532" y="601"/>
                    <a:pt x="21610" y="1833"/>
                    <a:pt x="24161" y="4406"/>
                  </a:cubicBezTo>
                  <a:cubicBezTo>
                    <a:pt x="26341" y="6586"/>
                    <a:pt x="27419" y="9243"/>
                    <a:pt x="27444" y="12050"/>
                  </a:cubicBezTo>
                  <a:cubicBezTo>
                    <a:pt x="27419" y="15007"/>
                    <a:pt x="26542" y="17338"/>
                    <a:pt x="24913" y="19443"/>
                  </a:cubicBezTo>
                  <a:cubicBezTo>
                    <a:pt x="24537" y="19945"/>
                    <a:pt x="24060" y="20270"/>
                    <a:pt x="23459" y="20521"/>
                  </a:cubicBezTo>
                  <a:cubicBezTo>
                    <a:pt x="20978" y="21523"/>
                    <a:pt x="18522" y="22551"/>
                    <a:pt x="16040" y="23579"/>
                  </a:cubicBezTo>
                  <a:cubicBezTo>
                    <a:pt x="15849" y="23667"/>
                    <a:pt x="15667" y="23703"/>
                    <a:pt x="15478" y="23703"/>
                  </a:cubicBezTo>
                  <a:cubicBezTo>
                    <a:pt x="15345" y="23703"/>
                    <a:pt x="15208" y="23685"/>
                    <a:pt x="15063" y="23654"/>
                  </a:cubicBezTo>
                  <a:cubicBezTo>
                    <a:pt x="12532" y="22977"/>
                    <a:pt x="9975" y="22351"/>
                    <a:pt x="7444" y="21724"/>
                  </a:cubicBezTo>
                  <a:cubicBezTo>
                    <a:pt x="7118" y="21624"/>
                    <a:pt x="6842" y="21523"/>
                    <a:pt x="6642" y="21248"/>
                  </a:cubicBezTo>
                  <a:cubicBezTo>
                    <a:pt x="6466" y="21047"/>
                    <a:pt x="6241" y="20897"/>
                    <a:pt x="6065" y="20721"/>
                  </a:cubicBezTo>
                  <a:cubicBezTo>
                    <a:pt x="1078" y="16035"/>
                    <a:pt x="1153" y="8416"/>
                    <a:pt x="6266" y="3854"/>
                  </a:cubicBezTo>
                  <a:cubicBezTo>
                    <a:pt x="8421" y="1924"/>
                    <a:pt x="10978" y="847"/>
                    <a:pt x="13860" y="646"/>
                  </a:cubicBezTo>
                  <a:cubicBezTo>
                    <a:pt x="14256" y="616"/>
                    <a:pt x="14648" y="601"/>
                    <a:pt x="15034" y="601"/>
                  </a:cubicBezTo>
                  <a:close/>
                  <a:moveTo>
                    <a:pt x="1556" y="27887"/>
                  </a:moveTo>
                  <a:cubicBezTo>
                    <a:pt x="1733" y="27887"/>
                    <a:pt x="1896" y="28007"/>
                    <a:pt x="2005" y="28240"/>
                  </a:cubicBezTo>
                  <a:cubicBezTo>
                    <a:pt x="2130" y="28466"/>
                    <a:pt x="2156" y="28691"/>
                    <a:pt x="2206" y="28942"/>
                  </a:cubicBezTo>
                  <a:cubicBezTo>
                    <a:pt x="2231" y="29443"/>
                    <a:pt x="1980" y="29794"/>
                    <a:pt x="1654" y="30095"/>
                  </a:cubicBezTo>
                  <a:cubicBezTo>
                    <a:pt x="1522" y="30214"/>
                    <a:pt x="1404" y="30277"/>
                    <a:pt x="1288" y="30277"/>
                  </a:cubicBezTo>
                  <a:cubicBezTo>
                    <a:pt x="1185" y="30277"/>
                    <a:pt x="1084" y="30227"/>
                    <a:pt x="978" y="30120"/>
                  </a:cubicBezTo>
                  <a:cubicBezTo>
                    <a:pt x="877" y="30020"/>
                    <a:pt x="777" y="29894"/>
                    <a:pt x="752" y="29769"/>
                  </a:cubicBezTo>
                  <a:cubicBezTo>
                    <a:pt x="602" y="29168"/>
                    <a:pt x="702" y="28616"/>
                    <a:pt x="1103" y="28140"/>
                  </a:cubicBezTo>
                  <a:cubicBezTo>
                    <a:pt x="1251" y="27970"/>
                    <a:pt x="1409" y="27887"/>
                    <a:pt x="1556" y="27887"/>
                  </a:cubicBezTo>
                  <a:close/>
                  <a:moveTo>
                    <a:pt x="28629" y="28229"/>
                  </a:moveTo>
                  <a:cubicBezTo>
                    <a:pt x="28817" y="28229"/>
                    <a:pt x="28990" y="28349"/>
                    <a:pt x="29098" y="28591"/>
                  </a:cubicBezTo>
                  <a:cubicBezTo>
                    <a:pt x="29223" y="28867"/>
                    <a:pt x="29299" y="29168"/>
                    <a:pt x="29374" y="29443"/>
                  </a:cubicBezTo>
                  <a:cubicBezTo>
                    <a:pt x="29273" y="29769"/>
                    <a:pt x="29198" y="30095"/>
                    <a:pt x="29073" y="30371"/>
                  </a:cubicBezTo>
                  <a:cubicBezTo>
                    <a:pt x="28967" y="30582"/>
                    <a:pt x="28800" y="30682"/>
                    <a:pt x="28624" y="30682"/>
                  </a:cubicBezTo>
                  <a:cubicBezTo>
                    <a:pt x="28466" y="30682"/>
                    <a:pt x="28301" y="30600"/>
                    <a:pt x="28171" y="30446"/>
                  </a:cubicBezTo>
                  <a:cubicBezTo>
                    <a:pt x="27820" y="29995"/>
                    <a:pt x="27820" y="28942"/>
                    <a:pt x="28146" y="28491"/>
                  </a:cubicBezTo>
                  <a:cubicBezTo>
                    <a:pt x="28296" y="28317"/>
                    <a:pt x="28468" y="28229"/>
                    <a:pt x="28629" y="28229"/>
                  </a:cubicBezTo>
                  <a:close/>
                  <a:moveTo>
                    <a:pt x="2882" y="21148"/>
                  </a:moveTo>
                  <a:cubicBezTo>
                    <a:pt x="7043" y="22200"/>
                    <a:pt x="11178" y="23253"/>
                    <a:pt x="15263" y="24305"/>
                  </a:cubicBezTo>
                  <a:cubicBezTo>
                    <a:pt x="15238" y="28917"/>
                    <a:pt x="15188" y="33478"/>
                    <a:pt x="15138" y="38115"/>
                  </a:cubicBezTo>
                  <a:cubicBezTo>
                    <a:pt x="10702" y="36962"/>
                    <a:pt x="6291" y="35834"/>
                    <a:pt x="1855" y="34681"/>
                  </a:cubicBezTo>
                  <a:cubicBezTo>
                    <a:pt x="1855" y="33854"/>
                    <a:pt x="1855" y="33052"/>
                    <a:pt x="1855" y="32250"/>
                  </a:cubicBezTo>
                  <a:cubicBezTo>
                    <a:pt x="1855" y="32025"/>
                    <a:pt x="1880" y="31774"/>
                    <a:pt x="1880" y="31524"/>
                  </a:cubicBezTo>
                  <a:cubicBezTo>
                    <a:pt x="1880" y="31022"/>
                    <a:pt x="1980" y="30596"/>
                    <a:pt x="2281" y="30145"/>
                  </a:cubicBezTo>
                  <a:cubicBezTo>
                    <a:pt x="2782" y="29443"/>
                    <a:pt x="2757" y="28616"/>
                    <a:pt x="2356" y="27839"/>
                  </a:cubicBezTo>
                  <a:cubicBezTo>
                    <a:pt x="2256" y="27664"/>
                    <a:pt x="2156" y="27438"/>
                    <a:pt x="2181" y="27238"/>
                  </a:cubicBezTo>
                  <a:cubicBezTo>
                    <a:pt x="2381" y="25258"/>
                    <a:pt x="2582" y="23303"/>
                    <a:pt x="2807" y="21348"/>
                  </a:cubicBezTo>
                  <a:cubicBezTo>
                    <a:pt x="2807" y="21298"/>
                    <a:pt x="2832" y="21273"/>
                    <a:pt x="2882" y="21148"/>
                  </a:cubicBezTo>
                  <a:close/>
                  <a:moveTo>
                    <a:pt x="27920" y="19318"/>
                  </a:moveTo>
                  <a:cubicBezTo>
                    <a:pt x="27945" y="19518"/>
                    <a:pt x="27995" y="19669"/>
                    <a:pt x="27995" y="19844"/>
                  </a:cubicBezTo>
                  <a:cubicBezTo>
                    <a:pt x="28045" y="21022"/>
                    <a:pt x="28070" y="22175"/>
                    <a:pt x="28121" y="23353"/>
                  </a:cubicBezTo>
                  <a:cubicBezTo>
                    <a:pt x="28146" y="24581"/>
                    <a:pt x="28196" y="25809"/>
                    <a:pt x="28246" y="27037"/>
                  </a:cubicBezTo>
                  <a:cubicBezTo>
                    <a:pt x="28246" y="27363"/>
                    <a:pt x="28196" y="27639"/>
                    <a:pt x="27945" y="27915"/>
                  </a:cubicBezTo>
                  <a:cubicBezTo>
                    <a:pt x="27469" y="28441"/>
                    <a:pt x="27319" y="29118"/>
                    <a:pt x="27369" y="29819"/>
                  </a:cubicBezTo>
                  <a:cubicBezTo>
                    <a:pt x="27394" y="30471"/>
                    <a:pt x="27770" y="30897"/>
                    <a:pt x="28321" y="31223"/>
                  </a:cubicBezTo>
                  <a:lnTo>
                    <a:pt x="28321" y="36010"/>
                  </a:lnTo>
                  <a:cubicBezTo>
                    <a:pt x="27945" y="36110"/>
                    <a:pt x="27544" y="36235"/>
                    <a:pt x="27143" y="36336"/>
                  </a:cubicBezTo>
                  <a:cubicBezTo>
                    <a:pt x="24136" y="37012"/>
                    <a:pt x="21103" y="37539"/>
                    <a:pt x="18045" y="37915"/>
                  </a:cubicBezTo>
                  <a:cubicBezTo>
                    <a:pt x="17318" y="37990"/>
                    <a:pt x="16617" y="38115"/>
                    <a:pt x="15815" y="38240"/>
                  </a:cubicBezTo>
                  <a:cubicBezTo>
                    <a:pt x="15790" y="37814"/>
                    <a:pt x="15765" y="37463"/>
                    <a:pt x="15740" y="37087"/>
                  </a:cubicBezTo>
                  <a:cubicBezTo>
                    <a:pt x="15740" y="35208"/>
                    <a:pt x="15714" y="33303"/>
                    <a:pt x="15714" y="31423"/>
                  </a:cubicBezTo>
                  <a:cubicBezTo>
                    <a:pt x="15740" y="29243"/>
                    <a:pt x="15815" y="27062"/>
                    <a:pt x="15840" y="24882"/>
                  </a:cubicBezTo>
                  <a:cubicBezTo>
                    <a:pt x="15840" y="24456"/>
                    <a:pt x="15965" y="24205"/>
                    <a:pt x="16416" y="24030"/>
                  </a:cubicBezTo>
                  <a:cubicBezTo>
                    <a:pt x="20100" y="22526"/>
                    <a:pt x="23785" y="20997"/>
                    <a:pt x="27469" y="19468"/>
                  </a:cubicBezTo>
                  <a:cubicBezTo>
                    <a:pt x="27594" y="19418"/>
                    <a:pt x="27720" y="19368"/>
                    <a:pt x="27920" y="19318"/>
                  </a:cubicBezTo>
                  <a:close/>
                  <a:moveTo>
                    <a:pt x="14960" y="1"/>
                  </a:moveTo>
                  <a:cubicBezTo>
                    <a:pt x="11674" y="1"/>
                    <a:pt x="8374" y="1158"/>
                    <a:pt x="5815" y="3503"/>
                  </a:cubicBezTo>
                  <a:cubicBezTo>
                    <a:pt x="3359" y="5759"/>
                    <a:pt x="1955" y="8566"/>
                    <a:pt x="1830" y="11899"/>
                  </a:cubicBezTo>
                  <a:cubicBezTo>
                    <a:pt x="1679" y="15283"/>
                    <a:pt x="2857" y="18190"/>
                    <a:pt x="5188" y="20671"/>
                  </a:cubicBezTo>
                  <a:cubicBezTo>
                    <a:pt x="5338" y="20822"/>
                    <a:pt x="5489" y="20972"/>
                    <a:pt x="5739" y="21223"/>
                  </a:cubicBezTo>
                  <a:cubicBezTo>
                    <a:pt x="5464" y="21173"/>
                    <a:pt x="5313" y="21173"/>
                    <a:pt x="5188" y="21122"/>
                  </a:cubicBezTo>
                  <a:cubicBezTo>
                    <a:pt x="4461" y="20947"/>
                    <a:pt x="3709" y="20747"/>
                    <a:pt x="2958" y="20571"/>
                  </a:cubicBezTo>
                  <a:cubicBezTo>
                    <a:pt x="2845" y="20546"/>
                    <a:pt x="2751" y="20532"/>
                    <a:pt x="2672" y="20532"/>
                  </a:cubicBezTo>
                  <a:cubicBezTo>
                    <a:pt x="2437" y="20532"/>
                    <a:pt x="2343" y="20659"/>
                    <a:pt x="2306" y="20997"/>
                  </a:cubicBezTo>
                  <a:cubicBezTo>
                    <a:pt x="2181" y="21774"/>
                    <a:pt x="2105" y="22551"/>
                    <a:pt x="2005" y="23328"/>
                  </a:cubicBezTo>
                  <a:cubicBezTo>
                    <a:pt x="1880" y="24531"/>
                    <a:pt x="1755" y="25734"/>
                    <a:pt x="1629" y="26937"/>
                  </a:cubicBezTo>
                  <a:cubicBezTo>
                    <a:pt x="1629" y="27112"/>
                    <a:pt x="1604" y="27288"/>
                    <a:pt x="1379" y="27363"/>
                  </a:cubicBezTo>
                  <a:cubicBezTo>
                    <a:pt x="602" y="27614"/>
                    <a:pt x="301" y="28215"/>
                    <a:pt x="176" y="28942"/>
                  </a:cubicBezTo>
                  <a:cubicBezTo>
                    <a:pt x="0" y="29744"/>
                    <a:pt x="276" y="30621"/>
                    <a:pt x="1203" y="30872"/>
                  </a:cubicBezTo>
                  <a:cubicBezTo>
                    <a:pt x="1228" y="30872"/>
                    <a:pt x="1253" y="30922"/>
                    <a:pt x="1303" y="30947"/>
                  </a:cubicBezTo>
                  <a:cubicBezTo>
                    <a:pt x="1303" y="31097"/>
                    <a:pt x="1328" y="31248"/>
                    <a:pt x="1303" y="31423"/>
                  </a:cubicBezTo>
                  <a:cubicBezTo>
                    <a:pt x="1278" y="32476"/>
                    <a:pt x="1253" y="33504"/>
                    <a:pt x="1203" y="34556"/>
                  </a:cubicBezTo>
                  <a:cubicBezTo>
                    <a:pt x="1203" y="35108"/>
                    <a:pt x="1203" y="35108"/>
                    <a:pt x="1729" y="35258"/>
                  </a:cubicBezTo>
                  <a:cubicBezTo>
                    <a:pt x="2331" y="35408"/>
                    <a:pt x="2958" y="35559"/>
                    <a:pt x="3559" y="35734"/>
                  </a:cubicBezTo>
                  <a:cubicBezTo>
                    <a:pt x="3684" y="35759"/>
                    <a:pt x="3835" y="35834"/>
                    <a:pt x="3985" y="35884"/>
                  </a:cubicBezTo>
                  <a:cubicBezTo>
                    <a:pt x="3960" y="36060"/>
                    <a:pt x="3935" y="36210"/>
                    <a:pt x="3935" y="36336"/>
                  </a:cubicBezTo>
                  <a:cubicBezTo>
                    <a:pt x="3810" y="37438"/>
                    <a:pt x="3684" y="38541"/>
                    <a:pt x="3584" y="39644"/>
                  </a:cubicBezTo>
                  <a:cubicBezTo>
                    <a:pt x="3561" y="40118"/>
                    <a:pt x="3641" y="40328"/>
                    <a:pt x="3822" y="40328"/>
                  </a:cubicBezTo>
                  <a:cubicBezTo>
                    <a:pt x="3842" y="40328"/>
                    <a:pt x="3863" y="40326"/>
                    <a:pt x="3885" y="40321"/>
                  </a:cubicBezTo>
                  <a:cubicBezTo>
                    <a:pt x="4261" y="40245"/>
                    <a:pt x="4110" y="39920"/>
                    <a:pt x="4135" y="39669"/>
                  </a:cubicBezTo>
                  <a:cubicBezTo>
                    <a:pt x="4236" y="38566"/>
                    <a:pt x="4336" y="37488"/>
                    <a:pt x="4461" y="36386"/>
                  </a:cubicBezTo>
                  <a:cubicBezTo>
                    <a:pt x="4461" y="36260"/>
                    <a:pt x="4536" y="36135"/>
                    <a:pt x="4587" y="36010"/>
                  </a:cubicBezTo>
                  <a:cubicBezTo>
                    <a:pt x="4837" y="36060"/>
                    <a:pt x="5038" y="36110"/>
                    <a:pt x="5213" y="36160"/>
                  </a:cubicBezTo>
                  <a:cubicBezTo>
                    <a:pt x="7995" y="36862"/>
                    <a:pt x="10777" y="37539"/>
                    <a:pt x="13534" y="38316"/>
                  </a:cubicBezTo>
                  <a:cubicBezTo>
                    <a:pt x="14361" y="38538"/>
                    <a:pt x="15178" y="38710"/>
                    <a:pt x="16004" y="38710"/>
                  </a:cubicBezTo>
                  <a:cubicBezTo>
                    <a:pt x="16480" y="38710"/>
                    <a:pt x="16959" y="38653"/>
                    <a:pt x="17444" y="38516"/>
                  </a:cubicBezTo>
                  <a:lnTo>
                    <a:pt x="17569" y="38516"/>
                  </a:lnTo>
                  <a:cubicBezTo>
                    <a:pt x="20527" y="38215"/>
                    <a:pt x="23459" y="37714"/>
                    <a:pt x="26366" y="37087"/>
                  </a:cubicBezTo>
                  <a:cubicBezTo>
                    <a:pt x="26542" y="37062"/>
                    <a:pt x="26692" y="37062"/>
                    <a:pt x="26867" y="37037"/>
                  </a:cubicBezTo>
                  <a:cubicBezTo>
                    <a:pt x="27143" y="38040"/>
                    <a:pt x="27243" y="39042"/>
                    <a:pt x="27268" y="40045"/>
                  </a:cubicBezTo>
                  <a:cubicBezTo>
                    <a:pt x="27268" y="40170"/>
                    <a:pt x="27268" y="40321"/>
                    <a:pt x="27268" y="40471"/>
                  </a:cubicBezTo>
                  <a:cubicBezTo>
                    <a:pt x="27291" y="40605"/>
                    <a:pt x="27333" y="40780"/>
                    <a:pt x="27485" y="40780"/>
                  </a:cubicBezTo>
                  <a:cubicBezTo>
                    <a:pt x="27503" y="40780"/>
                    <a:pt x="27523" y="40777"/>
                    <a:pt x="27544" y="40772"/>
                  </a:cubicBezTo>
                  <a:cubicBezTo>
                    <a:pt x="27644" y="40747"/>
                    <a:pt x="27745" y="40596"/>
                    <a:pt x="27795" y="40496"/>
                  </a:cubicBezTo>
                  <a:cubicBezTo>
                    <a:pt x="27845" y="40371"/>
                    <a:pt x="27820" y="40245"/>
                    <a:pt x="27820" y="40120"/>
                  </a:cubicBezTo>
                  <a:cubicBezTo>
                    <a:pt x="27745" y="39393"/>
                    <a:pt x="27669" y="38641"/>
                    <a:pt x="27594" y="37915"/>
                  </a:cubicBezTo>
                  <a:cubicBezTo>
                    <a:pt x="27569" y="37564"/>
                    <a:pt x="27469" y="37238"/>
                    <a:pt x="27419" y="36887"/>
                  </a:cubicBezTo>
                  <a:cubicBezTo>
                    <a:pt x="27694" y="36787"/>
                    <a:pt x="27920" y="36737"/>
                    <a:pt x="28146" y="36661"/>
                  </a:cubicBezTo>
                  <a:cubicBezTo>
                    <a:pt x="28847" y="36436"/>
                    <a:pt x="28898" y="36386"/>
                    <a:pt x="28898" y="35659"/>
                  </a:cubicBezTo>
                  <a:cubicBezTo>
                    <a:pt x="28898" y="34356"/>
                    <a:pt x="28923" y="33077"/>
                    <a:pt x="28898" y="31774"/>
                  </a:cubicBezTo>
                  <a:cubicBezTo>
                    <a:pt x="28898" y="31423"/>
                    <a:pt x="28973" y="31173"/>
                    <a:pt x="29273" y="30897"/>
                  </a:cubicBezTo>
                  <a:cubicBezTo>
                    <a:pt x="30226" y="30070"/>
                    <a:pt x="30101" y="28416"/>
                    <a:pt x="29023" y="27714"/>
                  </a:cubicBezTo>
                  <a:cubicBezTo>
                    <a:pt x="28797" y="27589"/>
                    <a:pt x="28797" y="27413"/>
                    <a:pt x="28797" y="27213"/>
                  </a:cubicBezTo>
                  <a:cubicBezTo>
                    <a:pt x="28747" y="26135"/>
                    <a:pt x="28697" y="25032"/>
                    <a:pt x="28672" y="23955"/>
                  </a:cubicBezTo>
                  <a:cubicBezTo>
                    <a:pt x="28597" y="22451"/>
                    <a:pt x="28572" y="20922"/>
                    <a:pt x="28497" y="19418"/>
                  </a:cubicBezTo>
                  <a:cubicBezTo>
                    <a:pt x="28465" y="18835"/>
                    <a:pt x="28433" y="18608"/>
                    <a:pt x="28202" y="18608"/>
                  </a:cubicBezTo>
                  <a:cubicBezTo>
                    <a:pt x="28066" y="18608"/>
                    <a:pt x="27860" y="18687"/>
                    <a:pt x="27544" y="18817"/>
                  </a:cubicBezTo>
                  <a:cubicBezTo>
                    <a:pt x="26918" y="19067"/>
                    <a:pt x="26291" y="19343"/>
                    <a:pt x="25664" y="19594"/>
                  </a:cubicBezTo>
                  <a:cubicBezTo>
                    <a:pt x="25639" y="19569"/>
                    <a:pt x="25614" y="19544"/>
                    <a:pt x="25614" y="19518"/>
                  </a:cubicBezTo>
                  <a:cubicBezTo>
                    <a:pt x="25715" y="19343"/>
                    <a:pt x="25815" y="19193"/>
                    <a:pt x="25915" y="19017"/>
                  </a:cubicBezTo>
                  <a:cubicBezTo>
                    <a:pt x="27143" y="17213"/>
                    <a:pt x="27870" y="15233"/>
                    <a:pt x="27995" y="13052"/>
                  </a:cubicBezTo>
                  <a:cubicBezTo>
                    <a:pt x="28196" y="9669"/>
                    <a:pt x="27093" y="6711"/>
                    <a:pt x="24787" y="4205"/>
                  </a:cubicBezTo>
                  <a:cubicBezTo>
                    <a:pt x="22208" y="1415"/>
                    <a:pt x="18592" y="1"/>
                    <a:pt x="14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6"/>
            <p:cNvSpPr/>
            <p:nvPr/>
          </p:nvSpPr>
          <p:spPr>
            <a:xfrm>
              <a:off x="935625" y="3705038"/>
              <a:ext cx="119075" cy="47450"/>
            </a:xfrm>
            <a:custGeom>
              <a:avLst/>
              <a:gdLst/>
              <a:ahLst/>
              <a:cxnLst/>
              <a:rect l="l" t="t" r="r" b="b"/>
              <a:pathLst>
                <a:path w="4763" h="1898" extrusionOk="0">
                  <a:moveTo>
                    <a:pt x="226" y="1"/>
                  </a:moveTo>
                  <a:cubicBezTo>
                    <a:pt x="151" y="51"/>
                    <a:pt x="26" y="101"/>
                    <a:pt x="26" y="151"/>
                  </a:cubicBezTo>
                  <a:cubicBezTo>
                    <a:pt x="1" y="251"/>
                    <a:pt x="51" y="402"/>
                    <a:pt x="101" y="452"/>
                  </a:cubicBezTo>
                  <a:cubicBezTo>
                    <a:pt x="201" y="552"/>
                    <a:pt x="352" y="602"/>
                    <a:pt x="502" y="627"/>
                  </a:cubicBezTo>
                  <a:cubicBezTo>
                    <a:pt x="1680" y="1028"/>
                    <a:pt x="2858" y="1404"/>
                    <a:pt x="4036" y="1805"/>
                  </a:cubicBezTo>
                  <a:cubicBezTo>
                    <a:pt x="4159" y="1833"/>
                    <a:pt x="4305" y="1897"/>
                    <a:pt x="4428" y="1897"/>
                  </a:cubicBezTo>
                  <a:cubicBezTo>
                    <a:pt x="4530" y="1897"/>
                    <a:pt x="4617" y="1853"/>
                    <a:pt x="4662" y="1705"/>
                  </a:cubicBezTo>
                  <a:cubicBezTo>
                    <a:pt x="4763" y="1354"/>
                    <a:pt x="4437" y="1329"/>
                    <a:pt x="4211" y="1254"/>
                  </a:cubicBezTo>
                  <a:cubicBezTo>
                    <a:pt x="2983" y="853"/>
                    <a:pt x="1730" y="477"/>
                    <a:pt x="477" y="76"/>
                  </a:cubicBezTo>
                  <a:cubicBezTo>
                    <a:pt x="402" y="51"/>
                    <a:pt x="327" y="26"/>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6"/>
            <p:cNvSpPr/>
            <p:nvPr/>
          </p:nvSpPr>
          <p:spPr>
            <a:xfrm>
              <a:off x="1855425" y="3689113"/>
              <a:ext cx="120350" cy="29750"/>
            </a:xfrm>
            <a:custGeom>
              <a:avLst/>
              <a:gdLst/>
              <a:ahLst/>
              <a:cxnLst/>
              <a:rect l="l" t="t" r="r" b="b"/>
              <a:pathLst>
                <a:path w="4814" h="1190" extrusionOk="0">
                  <a:moveTo>
                    <a:pt x="4446" y="1"/>
                  </a:moveTo>
                  <a:cubicBezTo>
                    <a:pt x="4349" y="1"/>
                    <a:pt x="4243" y="19"/>
                    <a:pt x="4136" y="36"/>
                  </a:cubicBezTo>
                  <a:cubicBezTo>
                    <a:pt x="3610" y="111"/>
                    <a:pt x="3059" y="162"/>
                    <a:pt x="2532" y="262"/>
                  </a:cubicBezTo>
                  <a:cubicBezTo>
                    <a:pt x="1805" y="387"/>
                    <a:pt x="1079" y="512"/>
                    <a:pt x="352" y="663"/>
                  </a:cubicBezTo>
                  <a:cubicBezTo>
                    <a:pt x="176" y="688"/>
                    <a:pt x="1" y="763"/>
                    <a:pt x="76" y="989"/>
                  </a:cubicBezTo>
                  <a:cubicBezTo>
                    <a:pt x="101" y="1089"/>
                    <a:pt x="252" y="1139"/>
                    <a:pt x="302" y="1189"/>
                  </a:cubicBezTo>
                  <a:cubicBezTo>
                    <a:pt x="427" y="1189"/>
                    <a:pt x="452" y="1164"/>
                    <a:pt x="502" y="1164"/>
                  </a:cubicBezTo>
                  <a:cubicBezTo>
                    <a:pt x="1755" y="964"/>
                    <a:pt x="3034" y="788"/>
                    <a:pt x="4312" y="588"/>
                  </a:cubicBezTo>
                  <a:cubicBezTo>
                    <a:pt x="4437" y="563"/>
                    <a:pt x="4562" y="563"/>
                    <a:pt x="4663" y="487"/>
                  </a:cubicBezTo>
                  <a:cubicBezTo>
                    <a:pt x="4738" y="437"/>
                    <a:pt x="4813" y="287"/>
                    <a:pt x="4813" y="212"/>
                  </a:cubicBezTo>
                  <a:cubicBezTo>
                    <a:pt x="4788" y="137"/>
                    <a:pt x="4663" y="36"/>
                    <a:pt x="4562" y="11"/>
                  </a:cubicBezTo>
                  <a:cubicBezTo>
                    <a:pt x="4526" y="4"/>
                    <a:pt x="4487" y="1"/>
                    <a:pt x="4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6"/>
            <p:cNvSpPr/>
            <p:nvPr/>
          </p:nvSpPr>
          <p:spPr>
            <a:xfrm>
              <a:off x="1007700" y="3553288"/>
              <a:ext cx="94625" cy="80425"/>
            </a:xfrm>
            <a:custGeom>
              <a:avLst/>
              <a:gdLst/>
              <a:ahLst/>
              <a:cxnLst/>
              <a:rect l="l" t="t" r="r" b="b"/>
              <a:pathLst>
                <a:path w="3785" h="3217" extrusionOk="0">
                  <a:moveTo>
                    <a:pt x="386" y="1"/>
                  </a:moveTo>
                  <a:cubicBezTo>
                    <a:pt x="336" y="1"/>
                    <a:pt x="283" y="23"/>
                    <a:pt x="226" y="81"/>
                  </a:cubicBezTo>
                  <a:cubicBezTo>
                    <a:pt x="0" y="306"/>
                    <a:pt x="201" y="482"/>
                    <a:pt x="351" y="657"/>
                  </a:cubicBezTo>
                  <a:cubicBezTo>
                    <a:pt x="351" y="657"/>
                    <a:pt x="376" y="682"/>
                    <a:pt x="401" y="682"/>
                  </a:cubicBezTo>
                  <a:cubicBezTo>
                    <a:pt x="1278" y="1459"/>
                    <a:pt x="2155" y="2236"/>
                    <a:pt x="3033" y="2988"/>
                  </a:cubicBezTo>
                  <a:cubicBezTo>
                    <a:pt x="3158" y="3088"/>
                    <a:pt x="3308" y="3189"/>
                    <a:pt x="3434" y="3214"/>
                  </a:cubicBezTo>
                  <a:cubicBezTo>
                    <a:pt x="3442" y="3216"/>
                    <a:pt x="3451" y="3217"/>
                    <a:pt x="3461" y="3217"/>
                  </a:cubicBezTo>
                  <a:cubicBezTo>
                    <a:pt x="3556" y="3217"/>
                    <a:pt x="3670" y="3105"/>
                    <a:pt x="3785" y="3013"/>
                  </a:cubicBezTo>
                  <a:cubicBezTo>
                    <a:pt x="3659" y="2888"/>
                    <a:pt x="3609" y="2788"/>
                    <a:pt x="3509" y="2712"/>
                  </a:cubicBezTo>
                  <a:cubicBezTo>
                    <a:pt x="2581" y="1885"/>
                    <a:pt x="1654" y="1058"/>
                    <a:pt x="727" y="231"/>
                  </a:cubicBezTo>
                  <a:cubicBezTo>
                    <a:pt x="619" y="142"/>
                    <a:pt x="51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6"/>
            <p:cNvSpPr/>
            <p:nvPr/>
          </p:nvSpPr>
          <p:spPr>
            <a:xfrm>
              <a:off x="1859200" y="3807188"/>
              <a:ext cx="109050" cy="41375"/>
            </a:xfrm>
            <a:custGeom>
              <a:avLst/>
              <a:gdLst/>
              <a:ahLst/>
              <a:cxnLst/>
              <a:rect l="l" t="t" r="r" b="b"/>
              <a:pathLst>
                <a:path w="4362" h="1655" extrusionOk="0">
                  <a:moveTo>
                    <a:pt x="251" y="0"/>
                  </a:moveTo>
                  <a:cubicBezTo>
                    <a:pt x="176" y="0"/>
                    <a:pt x="50" y="75"/>
                    <a:pt x="25" y="150"/>
                  </a:cubicBezTo>
                  <a:cubicBezTo>
                    <a:pt x="0" y="226"/>
                    <a:pt x="50" y="351"/>
                    <a:pt x="101" y="401"/>
                  </a:cubicBezTo>
                  <a:cubicBezTo>
                    <a:pt x="151" y="476"/>
                    <a:pt x="226" y="501"/>
                    <a:pt x="301" y="526"/>
                  </a:cubicBezTo>
                  <a:cubicBezTo>
                    <a:pt x="1479" y="877"/>
                    <a:pt x="2657" y="1253"/>
                    <a:pt x="3835" y="1604"/>
                  </a:cubicBezTo>
                  <a:cubicBezTo>
                    <a:pt x="3885" y="1604"/>
                    <a:pt x="3935" y="1629"/>
                    <a:pt x="4111" y="1654"/>
                  </a:cubicBezTo>
                  <a:cubicBezTo>
                    <a:pt x="4161" y="1579"/>
                    <a:pt x="4311" y="1504"/>
                    <a:pt x="4336" y="1378"/>
                  </a:cubicBezTo>
                  <a:cubicBezTo>
                    <a:pt x="4361" y="1328"/>
                    <a:pt x="4211" y="1178"/>
                    <a:pt x="4136" y="1103"/>
                  </a:cubicBezTo>
                  <a:cubicBezTo>
                    <a:pt x="4086" y="1053"/>
                    <a:pt x="4010" y="1078"/>
                    <a:pt x="3960" y="1053"/>
                  </a:cubicBezTo>
                  <a:cubicBezTo>
                    <a:pt x="2858" y="752"/>
                    <a:pt x="1755" y="426"/>
                    <a:pt x="652" y="100"/>
                  </a:cubicBezTo>
                  <a:cubicBezTo>
                    <a:pt x="527" y="50"/>
                    <a:pt x="3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6"/>
            <p:cNvSpPr/>
            <p:nvPr/>
          </p:nvSpPr>
          <p:spPr>
            <a:xfrm>
              <a:off x="929375" y="3858913"/>
              <a:ext cx="113425" cy="14700"/>
            </a:xfrm>
            <a:custGeom>
              <a:avLst/>
              <a:gdLst/>
              <a:ahLst/>
              <a:cxnLst/>
              <a:rect l="l" t="t" r="r" b="b"/>
              <a:pathLst>
                <a:path w="4537" h="588" extrusionOk="0">
                  <a:moveTo>
                    <a:pt x="4059" y="0"/>
                  </a:moveTo>
                  <a:cubicBezTo>
                    <a:pt x="4024" y="0"/>
                    <a:pt x="3985" y="11"/>
                    <a:pt x="3935" y="11"/>
                  </a:cubicBezTo>
                  <a:cubicBezTo>
                    <a:pt x="2832" y="11"/>
                    <a:pt x="1730" y="36"/>
                    <a:pt x="627" y="61"/>
                  </a:cubicBezTo>
                  <a:cubicBezTo>
                    <a:pt x="451" y="61"/>
                    <a:pt x="301" y="61"/>
                    <a:pt x="151" y="111"/>
                  </a:cubicBezTo>
                  <a:cubicBezTo>
                    <a:pt x="75" y="137"/>
                    <a:pt x="0" y="262"/>
                    <a:pt x="0" y="337"/>
                  </a:cubicBezTo>
                  <a:cubicBezTo>
                    <a:pt x="0" y="412"/>
                    <a:pt x="75" y="538"/>
                    <a:pt x="151" y="563"/>
                  </a:cubicBezTo>
                  <a:cubicBezTo>
                    <a:pt x="251" y="588"/>
                    <a:pt x="401" y="588"/>
                    <a:pt x="501" y="588"/>
                  </a:cubicBezTo>
                  <a:lnTo>
                    <a:pt x="2156" y="588"/>
                  </a:lnTo>
                  <a:lnTo>
                    <a:pt x="2156" y="563"/>
                  </a:lnTo>
                  <a:lnTo>
                    <a:pt x="4136" y="563"/>
                  </a:lnTo>
                  <a:cubicBezTo>
                    <a:pt x="4336" y="563"/>
                    <a:pt x="4537" y="487"/>
                    <a:pt x="4461" y="237"/>
                  </a:cubicBezTo>
                  <a:cubicBezTo>
                    <a:pt x="4436" y="137"/>
                    <a:pt x="4236" y="61"/>
                    <a:pt x="4110" y="11"/>
                  </a:cubicBezTo>
                  <a:cubicBezTo>
                    <a:pt x="4094" y="3"/>
                    <a:pt x="4077" y="0"/>
                    <a:pt x="4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6"/>
            <p:cNvSpPr/>
            <p:nvPr/>
          </p:nvSpPr>
          <p:spPr>
            <a:xfrm>
              <a:off x="1818475" y="3564063"/>
              <a:ext cx="73325" cy="68325"/>
            </a:xfrm>
            <a:custGeom>
              <a:avLst/>
              <a:gdLst/>
              <a:ahLst/>
              <a:cxnLst/>
              <a:rect l="l" t="t" r="r" b="b"/>
              <a:pathLst>
                <a:path w="2933" h="2733" extrusionOk="0">
                  <a:moveTo>
                    <a:pt x="2557" y="1"/>
                  </a:moveTo>
                  <a:cubicBezTo>
                    <a:pt x="2507" y="26"/>
                    <a:pt x="2456" y="76"/>
                    <a:pt x="2406" y="126"/>
                  </a:cubicBezTo>
                  <a:cubicBezTo>
                    <a:pt x="1679" y="753"/>
                    <a:pt x="953" y="1404"/>
                    <a:pt x="251" y="2056"/>
                  </a:cubicBezTo>
                  <a:cubicBezTo>
                    <a:pt x="151" y="2131"/>
                    <a:pt x="50" y="2256"/>
                    <a:pt x="25" y="2382"/>
                  </a:cubicBezTo>
                  <a:cubicBezTo>
                    <a:pt x="0" y="2482"/>
                    <a:pt x="126" y="2607"/>
                    <a:pt x="201" y="2732"/>
                  </a:cubicBezTo>
                  <a:cubicBezTo>
                    <a:pt x="351" y="2632"/>
                    <a:pt x="451" y="2557"/>
                    <a:pt x="552" y="2482"/>
                  </a:cubicBezTo>
                  <a:cubicBezTo>
                    <a:pt x="1278" y="1855"/>
                    <a:pt x="2005" y="1229"/>
                    <a:pt x="2732" y="577"/>
                  </a:cubicBezTo>
                  <a:cubicBezTo>
                    <a:pt x="2782" y="527"/>
                    <a:pt x="2882" y="477"/>
                    <a:pt x="2882" y="427"/>
                  </a:cubicBezTo>
                  <a:cubicBezTo>
                    <a:pt x="2933" y="276"/>
                    <a:pt x="2933" y="126"/>
                    <a:pt x="2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6"/>
            <p:cNvSpPr/>
            <p:nvPr/>
          </p:nvSpPr>
          <p:spPr>
            <a:xfrm>
              <a:off x="1340400" y="3875438"/>
              <a:ext cx="228725" cy="95300"/>
            </a:xfrm>
            <a:custGeom>
              <a:avLst/>
              <a:gdLst/>
              <a:ahLst/>
              <a:cxnLst/>
              <a:rect l="l" t="t" r="r" b="b"/>
              <a:pathLst>
                <a:path w="9149" h="3812" extrusionOk="0">
                  <a:moveTo>
                    <a:pt x="8761" y="0"/>
                  </a:moveTo>
                  <a:cubicBezTo>
                    <a:pt x="8475" y="0"/>
                    <a:pt x="8521" y="286"/>
                    <a:pt x="8497" y="503"/>
                  </a:cubicBezTo>
                  <a:cubicBezTo>
                    <a:pt x="8371" y="1856"/>
                    <a:pt x="7569" y="2633"/>
                    <a:pt x="6341" y="3034"/>
                  </a:cubicBezTo>
                  <a:cubicBezTo>
                    <a:pt x="5896" y="3176"/>
                    <a:pt x="5436" y="3243"/>
                    <a:pt x="4978" y="3243"/>
                  </a:cubicBezTo>
                  <a:cubicBezTo>
                    <a:pt x="3094" y="3243"/>
                    <a:pt x="1252" y="2116"/>
                    <a:pt x="627" y="503"/>
                  </a:cubicBezTo>
                  <a:cubicBezTo>
                    <a:pt x="602" y="428"/>
                    <a:pt x="577" y="328"/>
                    <a:pt x="527" y="278"/>
                  </a:cubicBezTo>
                  <a:cubicBezTo>
                    <a:pt x="445" y="216"/>
                    <a:pt x="331" y="139"/>
                    <a:pt x="237" y="139"/>
                  </a:cubicBezTo>
                  <a:cubicBezTo>
                    <a:pt x="215" y="139"/>
                    <a:pt x="195" y="143"/>
                    <a:pt x="176" y="152"/>
                  </a:cubicBezTo>
                  <a:cubicBezTo>
                    <a:pt x="101" y="177"/>
                    <a:pt x="0" y="403"/>
                    <a:pt x="25" y="478"/>
                  </a:cubicBezTo>
                  <a:cubicBezTo>
                    <a:pt x="201" y="879"/>
                    <a:pt x="351" y="1280"/>
                    <a:pt x="577" y="1606"/>
                  </a:cubicBezTo>
                  <a:cubicBezTo>
                    <a:pt x="1655" y="3085"/>
                    <a:pt x="3158" y="3736"/>
                    <a:pt x="4687" y="3811"/>
                  </a:cubicBezTo>
                  <a:cubicBezTo>
                    <a:pt x="5965" y="3811"/>
                    <a:pt x="6918" y="3586"/>
                    <a:pt x="7720" y="2959"/>
                  </a:cubicBezTo>
                  <a:cubicBezTo>
                    <a:pt x="8522" y="2383"/>
                    <a:pt x="8998" y="1581"/>
                    <a:pt x="9048" y="578"/>
                  </a:cubicBezTo>
                  <a:cubicBezTo>
                    <a:pt x="9073" y="353"/>
                    <a:pt x="9148" y="27"/>
                    <a:pt x="8797" y="2"/>
                  </a:cubicBezTo>
                  <a:cubicBezTo>
                    <a:pt x="8785" y="1"/>
                    <a:pt x="8772" y="0"/>
                    <a:pt x="8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6"/>
            <p:cNvSpPr/>
            <p:nvPr/>
          </p:nvSpPr>
          <p:spPr>
            <a:xfrm>
              <a:off x="1546550" y="3799613"/>
              <a:ext cx="38225" cy="40175"/>
            </a:xfrm>
            <a:custGeom>
              <a:avLst/>
              <a:gdLst/>
              <a:ahLst/>
              <a:cxnLst/>
              <a:rect l="l" t="t" r="r" b="b"/>
              <a:pathLst>
                <a:path w="1529" h="1607" extrusionOk="0">
                  <a:moveTo>
                    <a:pt x="842" y="1"/>
                  </a:moveTo>
                  <a:cubicBezTo>
                    <a:pt x="829" y="1"/>
                    <a:pt x="816" y="1"/>
                    <a:pt x="802" y="2"/>
                  </a:cubicBezTo>
                  <a:cubicBezTo>
                    <a:pt x="376" y="2"/>
                    <a:pt x="0" y="353"/>
                    <a:pt x="0" y="754"/>
                  </a:cubicBezTo>
                  <a:cubicBezTo>
                    <a:pt x="0" y="1180"/>
                    <a:pt x="376" y="1606"/>
                    <a:pt x="777" y="1606"/>
                  </a:cubicBezTo>
                  <a:cubicBezTo>
                    <a:pt x="1153" y="1606"/>
                    <a:pt x="1529" y="1180"/>
                    <a:pt x="1504" y="729"/>
                  </a:cubicBezTo>
                  <a:cubicBezTo>
                    <a:pt x="1504" y="342"/>
                    <a:pt x="1223" y="1"/>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6"/>
            <p:cNvSpPr/>
            <p:nvPr/>
          </p:nvSpPr>
          <p:spPr>
            <a:xfrm>
              <a:off x="1315950" y="3802163"/>
              <a:ext cx="33250" cy="38250"/>
            </a:xfrm>
            <a:custGeom>
              <a:avLst/>
              <a:gdLst/>
              <a:ahLst/>
              <a:cxnLst/>
              <a:rect l="l" t="t" r="r" b="b"/>
              <a:pathLst>
                <a:path w="1330" h="1530" extrusionOk="0">
                  <a:moveTo>
                    <a:pt x="627" y="1"/>
                  </a:moveTo>
                  <a:cubicBezTo>
                    <a:pt x="277" y="26"/>
                    <a:pt x="26" y="351"/>
                    <a:pt x="26" y="777"/>
                  </a:cubicBezTo>
                  <a:cubicBezTo>
                    <a:pt x="1" y="1204"/>
                    <a:pt x="277" y="1529"/>
                    <a:pt x="627" y="1529"/>
                  </a:cubicBezTo>
                  <a:cubicBezTo>
                    <a:pt x="1028" y="1529"/>
                    <a:pt x="1329" y="1178"/>
                    <a:pt x="1329" y="777"/>
                  </a:cubicBezTo>
                  <a:cubicBezTo>
                    <a:pt x="1329" y="351"/>
                    <a:pt x="1003"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3" name="Google Shape;3133;p66"/>
          <p:cNvGrpSpPr/>
          <p:nvPr/>
        </p:nvGrpSpPr>
        <p:grpSpPr>
          <a:xfrm>
            <a:off x="6424109" y="2076661"/>
            <a:ext cx="1200502" cy="1260884"/>
            <a:chOff x="2146588" y="3519138"/>
            <a:chExt cx="1005025" cy="1055575"/>
          </a:xfrm>
        </p:grpSpPr>
        <p:sp>
          <p:nvSpPr>
            <p:cNvPr id="3134" name="Google Shape;3134;p66"/>
            <p:cNvSpPr/>
            <p:nvPr/>
          </p:nvSpPr>
          <p:spPr>
            <a:xfrm flipH="1">
              <a:off x="2406613" y="4079638"/>
              <a:ext cx="638500" cy="495075"/>
            </a:xfrm>
            <a:custGeom>
              <a:avLst/>
              <a:gdLst/>
              <a:ahLst/>
              <a:cxnLst/>
              <a:rect l="l" t="t" r="r" b="b"/>
              <a:pathLst>
                <a:path w="25540" h="19803" extrusionOk="0">
                  <a:moveTo>
                    <a:pt x="18597" y="0"/>
                  </a:moveTo>
                  <a:cubicBezTo>
                    <a:pt x="18322" y="0"/>
                    <a:pt x="18061" y="123"/>
                    <a:pt x="17946" y="329"/>
                  </a:cubicBezTo>
                  <a:cubicBezTo>
                    <a:pt x="17821" y="555"/>
                    <a:pt x="17896" y="830"/>
                    <a:pt x="18121" y="1006"/>
                  </a:cubicBezTo>
                  <a:lnTo>
                    <a:pt x="18848" y="1507"/>
                  </a:lnTo>
                  <a:lnTo>
                    <a:pt x="18848" y="1507"/>
                  </a:lnTo>
                  <a:lnTo>
                    <a:pt x="16643" y="1006"/>
                  </a:lnTo>
                  <a:cubicBezTo>
                    <a:pt x="16595" y="999"/>
                    <a:pt x="16546" y="995"/>
                    <a:pt x="16498" y="995"/>
                  </a:cubicBezTo>
                  <a:cubicBezTo>
                    <a:pt x="16218" y="995"/>
                    <a:pt x="15947" y="1114"/>
                    <a:pt x="15841" y="1307"/>
                  </a:cubicBezTo>
                  <a:cubicBezTo>
                    <a:pt x="15690" y="1557"/>
                    <a:pt x="15765" y="1858"/>
                    <a:pt x="16041" y="2008"/>
                  </a:cubicBezTo>
                  <a:lnTo>
                    <a:pt x="17470" y="2835"/>
                  </a:lnTo>
                  <a:lnTo>
                    <a:pt x="17470" y="2835"/>
                  </a:lnTo>
                  <a:lnTo>
                    <a:pt x="13510" y="1908"/>
                  </a:lnTo>
                  <a:cubicBezTo>
                    <a:pt x="13428" y="1885"/>
                    <a:pt x="13344" y="1874"/>
                    <a:pt x="13262" y="1874"/>
                  </a:cubicBezTo>
                  <a:cubicBezTo>
                    <a:pt x="12995" y="1874"/>
                    <a:pt x="12748" y="1992"/>
                    <a:pt x="12633" y="2184"/>
                  </a:cubicBezTo>
                  <a:cubicBezTo>
                    <a:pt x="12482" y="2460"/>
                    <a:pt x="12608" y="2760"/>
                    <a:pt x="12908" y="2911"/>
                  </a:cubicBezTo>
                  <a:lnTo>
                    <a:pt x="14613" y="3663"/>
                  </a:lnTo>
                  <a:lnTo>
                    <a:pt x="14613" y="3663"/>
                  </a:lnTo>
                  <a:lnTo>
                    <a:pt x="5214" y="1106"/>
                  </a:lnTo>
                  <a:cubicBezTo>
                    <a:pt x="5127" y="1073"/>
                    <a:pt x="5034" y="1057"/>
                    <a:pt x="4942" y="1057"/>
                  </a:cubicBezTo>
                  <a:cubicBezTo>
                    <a:pt x="4691" y="1057"/>
                    <a:pt x="4447" y="1173"/>
                    <a:pt x="4337" y="1357"/>
                  </a:cubicBezTo>
                  <a:cubicBezTo>
                    <a:pt x="4161" y="1632"/>
                    <a:pt x="4287" y="1958"/>
                    <a:pt x="4587" y="2109"/>
                  </a:cubicBezTo>
                  <a:cubicBezTo>
                    <a:pt x="6016" y="2785"/>
                    <a:pt x="8698" y="3437"/>
                    <a:pt x="10527" y="4289"/>
                  </a:cubicBezTo>
                  <a:cubicBezTo>
                    <a:pt x="7745" y="3236"/>
                    <a:pt x="4663" y="2610"/>
                    <a:pt x="4462" y="2510"/>
                  </a:cubicBezTo>
                  <a:lnTo>
                    <a:pt x="4462" y="2535"/>
                  </a:lnTo>
                  <a:cubicBezTo>
                    <a:pt x="4264" y="2451"/>
                    <a:pt x="4110" y="2407"/>
                    <a:pt x="3977" y="2407"/>
                  </a:cubicBezTo>
                  <a:cubicBezTo>
                    <a:pt x="3790" y="2407"/>
                    <a:pt x="3646" y="2495"/>
                    <a:pt x="3485" y="2685"/>
                  </a:cubicBezTo>
                  <a:cubicBezTo>
                    <a:pt x="3284" y="2936"/>
                    <a:pt x="3359" y="3287"/>
                    <a:pt x="3685" y="3462"/>
                  </a:cubicBezTo>
                  <a:cubicBezTo>
                    <a:pt x="3760" y="3487"/>
                    <a:pt x="6793" y="4414"/>
                    <a:pt x="9550" y="5868"/>
                  </a:cubicBezTo>
                  <a:lnTo>
                    <a:pt x="3760" y="3938"/>
                  </a:lnTo>
                  <a:cubicBezTo>
                    <a:pt x="3650" y="3887"/>
                    <a:pt x="3527" y="3862"/>
                    <a:pt x="3406" y="3862"/>
                  </a:cubicBezTo>
                  <a:cubicBezTo>
                    <a:pt x="3171" y="3862"/>
                    <a:pt x="2940" y="3957"/>
                    <a:pt x="2808" y="4139"/>
                  </a:cubicBezTo>
                  <a:cubicBezTo>
                    <a:pt x="2607" y="4389"/>
                    <a:pt x="2708" y="4715"/>
                    <a:pt x="3008" y="4891"/>
                  </a:cubicBezTo>
                  <a:lnTo>
                    <a:pt x="13034" y="9703"/>
                  </a:lnTo>
                  <a:lnTo>
                    <a:pt x="13034" y="9703"/>
                  </a:lnTo>
                  <a:lnTo>
                    <a:pt x="2958" y="5893"/>
                  </a:lnTo>
                  <a:cubicBezTo>
                    <a:pt x="2854" y="5845"/>
                    <a:pt x="2739" y="5822"/>
                    <a:pt x="2626" y="5822"/>
                  </a:cubicBezTo>
                  <a:cubicBezTo>
                    <a:pt x="2385" y="5822"/>
                    <a:pt x="2150" y="5923"/>
                    <a:pt x="2031" y="6094"/>
                  </a:cubicBezTo>
                  <a:cubicBezTo>
                    <a:pt x="1831" y="6369"/>
                    <a:pt x="1906" y="6695"/>
                    <a:pt x="2232" y="6871"/>
                  </a:cubicBezTo>
                  <a:lnTo>
                    <a:pt x="13460" y="12284"/>
                  </a:lnTo>
                  <a:lnTo>
                    <a:pt x="2783" y="7723"/>
                  </a:lnTo>
                  <a:cubicBezTo>
                    <a:pt x="2688" y="7686"/>
                    <a:pt x="2584" y="7669"/>
                    <a:pt x="2481" y="7669"/>
                  </a:cubicBezTo>
                  <a:cubicBezTo>
                    <a:pt x="2230" y="7669"/>
                    <a:pt x="1980" y="7771"/>
                    <a:pt x="1856" y="7948"/>
                  </a:cubicBezTo>
                  <a:cubicBezTo>
                    <a:pt x="1655" y="8199"/>
                    <a:pt x="1755" y="8550"/>
                    <a:pt x="2081" y="8700"/>
                  </a:cubicBezTo>
                  <a:lnTo>
                    <a:pt x="9099" y="12384"/>
                  </a:lnTo>
                  <a:lnTo>
                    <a:pt x="9099" y="12384"/>
                  </a:lnTo>
                  <a:lnTo>
                    <a:pt x="2332" y="9502"/>
                  </a:lnTo>
                  <a:cubicBezTo>
                    <a:pt x="2228" y="9462"/>
                    <a:pt x="2116" y="9443"/>
                    <a:pt x="2006" y="9443"/>
                  </a:cubicBezTo>
                  <a:cubicBezTo>
                    <a:pt x="1771" y="9443"/>
                    <a:pt x="1541" y="9532"/>
                    <a:pt x="1404" y="9703"/>
                  </a:cubicBezTo>
                  <a:cubicBezTo>
                    <a:pt x="1229" y="9953"/>
                    <a:pt x="1304" y="10304"/>
                    <a:pt x="1605" y="10480"/>
                  </a:cubicBezTo>
                  <a:lnTo>
                    <a:pt x="9374" y="14891"/>
                  </a:lnTo>
                  <a:lnTo>
                    <a:pt x="9374" y="14891"/>
                  </a:lnTo>
                  <a:lnTo>
                    <a:pt x="1630" y="11708"/>
                  </a:lnTo>
                  <a:cubicBezTo>
                    <a:pt x="1526" y="11660"/>
                    <a:pt x="1413" y="11637"/>
                    <a:pt x="1303" y="11637"/>
                  </a:cubicBezTo>
                  <a:cubicBezTo>
                    <a:pt x="1068" y="11637"/>
                    <a:pt x="839" y="11738"/>
                    <a:pt x="703" y="11908"/>
                  </a:cubicBezTo>
                  <a:cubicBezTo>
                    <a:pt x="527" y="12159"/>
                    <a:pt x="602" y="12510"/>
                    <a:pt x="903" y="12660"/>
                  </a:cubicBezTo>
                  <a:lnTo>
                    <a:pt x="6342" y="15743"/>
                  </a:lnTo>
                  <a:lnTo>
                    <a:pt x="6342" y="15743"/>
                  </a:lnTo>
                  <a:lnTo>
                    <a:pt x="1430" y="13888"/>
                  </a:lnTo>
                  <a:cubicBezTo>
                    <a:pt x="1334" y="13852"/>
                    <a:pt x="1233" y="13834"/>
                    <a:pt x="1132" y="13834"/>
                  </a:cubicBezTo>
                  <a:cubicBezTo>
                    <a:pt x="889" y="13834"/>
                    <a:pt x="651" y="13936"/>
                    <a:pt x="527" y="14114"/>
                  </a:cubicBezTo>
                  <a:cubicBezTo>
                    <a:pt x="352" y="14364"/>
                    <a:pt x="427" y="14690"/>
                    <a:pt x="703" y="14866"/>
                  </a:cubicBezTo>
                  <a:lnTo>
                    <a:pt x="3735" y="16670"/>
                  </a:lnTo>
                  <a:lnTo>
                    <a:pt x="3735" y="16670"/>
                  </a:lnTo>
                  <a:lnTo>
                    <a:pt x="1054" y="15743"/>
                  </a:lnTo>
                  <a:cubicBezTo>
                    <a:pt x="966" y="15706"/>
                    <a:pt x="872" y="15689"/>
                    <a:pt x="777" y="15689"/>
                  </a:cubicBezTo>
                  <a:cubicBezTo>
                    <a:pt x="548" y="15689"/>
                    <a:pt x="318" y="15791"/>
                    <a:pt x="176" y="15968"/>
                  </a:cubicBezTo>
                  <a:cubicBezTo>
                    <a:pt x="1" y="16194"/>
                    <a:pt x="51" y="16520"/>
                    <a:pt x="327" y="16695"/>
                  </a:cubicBezTo>
                  <a:lnTo>
                    <a:pt x="1455" y="17422"/>
                  </a:lnTo>
                  <a:lnTo>
                    <a:pt x="1204" y="17347"/>
                  </a:lnTo>
                  <a:cubicBezTo>
                    <a:pt x="1127" y="17328"/>
                    <a:pt x="1049" y="17318"/>
                    <a:pt x="971" y="17318"/>
                  </a:cubicBezTo>
                  <a:cubicBezTo>
                    <a:pt x="745" y="17318"/>
                    <a:pt x="526" y="17398"/>
                    <a:pt x="377" y="17547"/>
                  </a:cubicBezTo>
                  <a:cubicBezTo>
                    <a:pt x="201" y="17748"/>
                    <a:pt x="201" y="18049"/>
                    <a:pt x="402" y="18249"/>
                  </a:cubicBezTo>
                  <a:lnTo>
                    <a:pt x="1555" y="19377"/>
                  </a:lnTo>
                  <a:cubicBezTo>
                    <a:pt x="1694" y="19516"/>
                    <a:pt x="1887" y="19586"/>
                    <a:pt x="2083" y="19586"/>
                  </a:cubicBezTo>
                  <a:cubicBezTo>
                    <a:pt x="2240" y="19586"/>
                    <a:pt x="2399" y="19541"/>
                    <a:pt x="2532" y="19452"/>
                  </a:cubicBezTo>
                  <a:cubicBezTo>
                    <a:pt x="2708" y="19352"/>
                    <a:pt x="2783" y="19227"/>
                    <a:pt x="2808" y="19076"/>
                  </a:cubicBezTo>
                  <a:lnTo>
                    <a:pt x="5014" y="19753"/>
                  </a:lnTo>
                  <a:cubicBezTo>
                    <a:pt x="5114" y="19778"/>
                    <a:pt x="5189" y="19803"/>
                    <a:pt x="5264" y="19803"/>
                  </a:cubicBezTo>
                  <a:cubicBezTo>
                    <a:pt x="5515" y="19803"/>
                    <a:pt x="5740" y="19703"/>
                    <a:pt x="5891" y="19527"/>
                  </a:cubicBezTo>
                  <a:cubicBezTo>
                    <a:pt x="6066" y="19277"/>
                    <a:pt x="5991" y="18976"/>
                    <a:pt x="5715" y="18800"/>
                  </a:cubicBezTo>
                  <a:lnTo>
                    <a:pt x="5114" y="18399"/>
                  </a:lnTo>
                  <a:lnTo>
                    <a:pt x="8773" y="19678"/>
                  </a:lnTo>
                  <a:cubicBezTo>
                    <a:pt x="8868" y="19714"/>
                    <a:pt x="8970" y="19732"/>
                    <a:pt x="9070" y="19732"/>
                  </a:cubicBezTo>
                  <a:cubicBezTo>
                    <a:pt x="9314" y="19732"/>
                    <a:pt x="9551" y="19630"/>
                    <a:pt x="9675" y="19452"/>
                  </a:cubicBezTo>
                  <a:cubicBezTo>
                    <a:pt x="9851" y="19201"/>
                    <a:pt x="9775" y="18876"/>
                    <a:pt x="9475" y="18700"/>
                  </a:cubicBezTo>
                  <a:lnTo>
                    <a:pt x="7069" y="17272"/>
                  </a:lnTo>
                  <a:lnTo>
                    <a:pt x="7069" y="17272"/>
                  </a:lnTo>
                  <a:lnTo>
                    <a:pt x="12983" y="19477"/>
                  </a:lnTo>
                  <a:cubicBezTo>
                    <a:pt x="13079" y="19514"/>
                    <a:pt x="13178" y="19531"/>
                    <a:pt x="13276" y="19531"/>
                  </a:cubicBezTo>
                  <a:cubicBezTo>
                    <a:pt x="13514" y="19531"/>
                    <a:pt x="13744" y="19429"/>
                    <a:pt x="13886" y="19252"/>
                  </a:cubicBezTo>
                  <a:cubicBezTo>
                    <a:pt x="14061" y="19001"/>
                    <a:pt x="13961" y="18675"/>
                    <a:pt x="13685" y="18500"/>
                  </a:cubicBezTo>
                  <a:lnTo>
                    <a:pt x="9901" y="16369"/>
                  </a:lnTo>
                  <a:lnTo>
                    <a:pt x="17445" y="19477"/>
                  </a:lnTo>
                  <a:cubicBezTo>
                    <a:pt x="17540" y="19514"/>
                    <a:pt x="17641" y="19531"/>
                    <a:pt x="17742" y="19531"/>
                  </a:cubicBezTo>
                  <a:cubicBezTo>
                    <a:pt x="17988" y="19531"/>
                    <a:pt x="18230" y="19429"/>
                    <a:pt x="18372" y="19252"/>
                  </a:cubicBezTo>
                  <a:cubicBezTo>
                    <a:pt x="18547" y="19001"/>
                    <a:pt x="18472" y="18675"/>
                    <a:pt x="18171" y="18500"/>
                  </a:cubicBezTo>
                  <a:lnTo>
                    <a:pt x="11455" y="14690"/>
                  </a:lnTo>
                  <a:lnTo>
                    <a:pt x="22257" y="19302"/>
                  </a:lnTo>
                  <a:cubicBezTo>
                    <a:pt x="22361" y="19350"/>
                    <a:pt x="22476" y="19372"/>
                    <a:pt x="22589" y="19372"/>
                  </a:cubicBezTo>
                  <a:cubicBezTo>
                    <a:pt x="22830" y="19372"/>
                    <a:pt x="23065" y="19272"/>
                    <a:pt x="23184" y="19101"/>
                  </a:cubicBezTo>
                  <a:cubicBezTo>
                    <a:pt x="23385" y="18826"/>
                    <a:pt x="23284" y="18500"/>
                    <a:pt x="22958" y="18324"/>
                  </a:cubicBezTo>
                  <a:lnTo>
                    <a:pt x="15765" y="14540"/>
                  </a:lnTo>
                  <a:lnTo>
                    <a:pt x="15765" y="14540"/>
                  </a:lnTo>
                  <a:lnTo>
                    <a:pt x="24187" y="18124"/>
                  </a:lnTo>
                  <a:cubicBezTo>
                    <a:pt x="24291" y="18172"/>
                    <a:pt x="24403" y="18194"/>
                    <a:pt x="24514" y="18194"/>
                  </a:cubicBezTo>
                  <a:cubicBezTo>
                    <a:pt x="24749" y="18194"/>
                    <a:pt x="24978" y="18094"/>
                    <a:pt x="25114" y="17923"/>
                  </a:cubicBezTo>
                  <a:cubicBezTo>
                    <a:pt x="25289" y="17673"/>
                    <a:pt x="25214" y="17347"/>
                    <a:pt x="24888" y="17171"/>
                  </a:cubicBezTo>
                  <a:lnTo>
                    <a:pt x="15791" y="12209"/>
                  </a:lnTo>
                  <a:lnTo>
                    <a:pt x="15791" y="12209"/>
                  </a:lnTo>
                  <a:lnTo>
                    <a:pt x="24412" y="15968"/>
                  </a:lnTo>
                  <a:cubicBezTo>
                    <a:pt x="24517" y="16017"/>
                    <a:pt x="24629" y="16039"/>
                    <a:pt x="24740" y="16039"/>
                  </a:cubicBezTo>
                  <a:cubicBezTo>
                    <a:pt x="24974" y="16039"/>
                    <a:pt x="25203" y="15938"/>
                    <a:pt x="25339" y="15768"/>
                  </a:cubicBezTo>
                  <a:cubicBezTo>
                    <a:pt x="25540" y="15517"/>
                    <a:pt x="25440" y="15166"/>
                    <a:pt x="25139" y="15016"/>
                  </a:cubicBezTo>
                  <a:lnTo>
                    <a:pt x="16292" y="10129"/>
                  </a:lnTo>
                  <a:lnTo>
                    <a:pt x="23961" y="13512"/>
                  </a:lnTo>
                  <a:cubicBezTo>
                    <a:pt x="24071" y="13551"/>
                    <a:pt x="24185" y="13571"/>
                    <a:pt x="24297" y="13571"/>
                  </a:cubicBezTo>
                  <a:cubicBezTo>
                    <a:pt x="24543" y="13571"/>
                    <a:pt x="24776" y="13476"/>
                    <a:pt x="24913" y="13287"/>
                  </a:cubicBezTo>
                  <a:cubicBezTo>
                    <a:pt x="25114" y="13036"/>
                    <a:pt x="25014" y="12710"/>
                    <a:pt x="24688" y="12535"/>
                  </a:cubicBezTo>
                  <a:lnTo>
                    <a:pt x="14161" y="6971"/>
                  </a:lnTo>
                  <a:lnTo>
                    <a:pt x="14161" y="6971"/>
                  </a:lnTo>
                  <a:cubicBezTo>
                    <a:pt x="16066" y="7698"/>
                    <a:pt x="18347" y="8575"/>
                    <a:pt x="21054" y="9602"/>
                  </a:cubicBezTo>
                  <a:cubicBezTo>
                    <a:pt x="22482" y="10154"/>
                    <a:pt x="23410" y="10505"/>
                    <a:pt x="23460" y="10530"/>
                  </a:cubicBezTo>
                  <a:cubicBezTo>
                    <a:pt x="23562" y="10566"/>
                    <a:pt x="23669" y="10584"/>
                    <a:pt x="23773" y="10584"/>
                  </a:cubicBezTo>
                  <a:cubicBezTo>
                    <a:pt x="24026" y="10584"/>
                    <a:pt x="24263" y="10482"/>
                    <a:pt x="24387" y="10304"/>
                  </a:cubicBezTo>
                  <a:cubicBezTo>
                    <a:pt x="24613" y="9953"/>
                    <a:pt x="24512" y="9778"/>
                    <a:pt x="24086" y="9527"/>
                  </a:cubicBezTo>
                  <a:cubicBezTo>
                    <a:pt x="24086" y="9527"/>
                    <a:pt x="24061" y="9502"/>
                    <a:pt x="24011" y="9502"/>
                  </a:cubicBezTo>
                  <a:cubicBezTo>
                    <a:pt x="23861" y="9402"/>
                    <a:pt x="23635" y="9302"/>
                    <a:pt x="23385" y="9176"/>
                  </a:cubicBezTo>
                  <a:lnTo>
                    <a:pt x="21354" y="8199"/>
                  </a:lnTo>
                  <a:cubicBezTo>
                    <a:pt x="19675" y="7372"/>
                    <a:pt x="17445" y="6319"/>
                    <a:pt x="15189" y="5242"/>
                  </a:cubicBezTo>
                  <a:lnTo>
                    <a:pt x="14161" y="4740"/>
                  </a:lnTo>
                  <a:lnTo>
                    <a:pt x="22958" y="7472"/>
                  </a:lnTo>
                  <a:cubicBezTo>
                    <a:pt x="23051" y="7505"/>
                    <a:pt x="23145" y="7521"/>
                    <a:pt x="23237" y="7521"/>
                  </a:cubicBezTo>
                  <a:cubicBezTo>
                    <a:pt x="23494" y="7521"/>
                    <a:pt x="23732" y="7399"/>
                    <a:pt x="23861" y="7196"/>
                  </a:cubicBezTo>
                  <a:cubicBezTo>
                    <a:pt x="24011" y="6946"/>
                    <a:pt x="23911" y="6620"/>
                    <a:pt x="23585" y="6470"/>
                  </a:cubicBezTo>
                  <a:lnTo>
                    <a:pt x="19199" y="4565"/>
                  </a:lnTo>
                  <a:lnTo>
                    <a:pt x="22106" y="5292"/>
                  </a:lnTo>
                  <a:cubicBezTo>
                    <a:pt x="22183" y="5315"/>
                    <a:pt x="22262" y="5326"/>
                    <a:pt x="22340" y="5326"/>
                  </a:cubicBezTo>
                  <a:cubicBezTo>
                    <a:pt x="22596" y="5326"/>
                    <a:pt x="22843" y="5208"/>
                    <a:pt x="22958" y="5016"/>
                  </a:cubicBezTo>
                  <a:cubicBezTo>
                    <a:pt x="23134" y="4765"/>
                    <a:pt x="23034" y="4465"/>
                    <a:pt x="22758" y="4289"/>
                  </a:cubicBezTo>
                  <a:lnTo>
                    <a:pt x="20402" y="2911"/>
                  </a:lnTo>
                  <a:lnTo>
                    <a:pt x="21906" y="3236"/>
                  </a:lnTo>
                  <a:cubicBezTo>
                    <a:pt x="21965" y="3251"/>
                    <a:pt x="22026" y="3258"/>
                    <a:pt x="22088" y="3258"/>
                  </a:cubicBezTo>
                  <a:cubicBezTo>
                    <a:pt x="22337" y="3258"/>
                    <a:pt x="22587" y="3142"/>
                    <a:pt x="22708" y="2961"/>
                  </a:cubicBezTo>
                  <a:cubicBezTo>
                    <a:pt x="22858" y="2735"/>
                    <a:pt x="22783" y="2434"/>
                    <a:pt x="22532" y="2259"/>
                  </a:cubicBezTo>
                  <a:lnTo>
                    <a:pt x="21129" y="1307"/>
                  </a:lnTo>
                  <a:cubicBezTo>
                    <a:pt x="21354" y="1231"/>
                    <a:pt x="21505" y="1056"/>
                    <a:pt x="21530" y="856"/>
                  </a:cubicBezTo>
                  <a:cubicBezTo>
                    <a:pt x="21605" y="555"/>
                    <a:pt x="21329" y="254"/>
                    <a:pt x="20953" y="229"/>
                  </a:cubicBezTo>
                  <a:lnTo>
                    <a:pt x="18673" y="3"/>
                  </a:lnTo>
                  <a:cubicBezTo>
                    <a:pt x="18647" y="1"/>
                    <a:pt x="18622" y="0"/>
                    <a:pt x="18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6"/>
            <p:cNvSpPr/>
            <p:nvPr/>
          </p:nvSpPr>
          <p:spPr>
            <a:xfrm flipH="1">
              <a:off x="2146588" y="3519138"/>
              <a:ext cx="1005025" cy="1034575"/>
            </a:xfrm>
            <a:custGeom>
              <a:avLst/>
              <a:gdLst/>
              <a:ahLst/>
              <a:cxnLst/>
              <a:rect l="l" t="t" r="r" b="b"/>
              <a:pathLst>
                <a:path w="40201" h="41383" extrusionOk="0">
                  <a:moveTo>
                    <a:pt x="39524" y="14303"/>
                  </a:moveTo>
                  <a:lnTo>
                    <a:pt x="39524" y="14303"/>
                  </a:lnTo>
                  <a:cubicBezTo>
                    <a:pt x="38873" y="15205"/>
                    <a:pt x="37995" y="15531"/>
                    <a:pt x="36993" y="15782"/>
                  </a:cubicBezTo>
                  <a:cubicBezTo>
                    <a:pt x="37319" y="15155"/>
                    <a:pt x="38522" y="14428"/>
                    <a:pt x="39524" y="14303"/>
                  </a:cubicBezTo>
                  <a:close/>
                  <a:moveTo>
                    <a:pt x="7695" y="24579"/>
                  </a:moveTo>
                  <a:lnTo>
                    <a:pt x="7695" y="24579"/>
                  </a:lnTo>
                  <a:cubicBezTo>
                    <a:pt x="6492" y="28213"/>
                    <a:pt x="5013" y="31722"/>
                    <a:pt x="4411" y="35531"/>
                  </a:cubicBezTo>
                  <a:cubicBezTo>
                    <a:pt x="3158" y="34880"/>
                    <a:pt x="2055" y="34103"/>
                    <a:pt x="1253" y="32925"/>
                  </a:cubicBezTo>
                  <a:cubicBezTo>
                    <a:pt x="602" y="31972"/>
                    <a:pt x="577" y="30870"/>
                    <a:pt x="1304" y="29942"/>
                  </a:cubicBezTo>
                  <a:cubicBezTo>
                    <a:pt x="1905" y="29190"/>
                    <a:pt x="2582" y="28489"/>
                    <a:pt x="3334" y="27862"/>
                  </a:cubicBezTo>
                  <a:cubicBezTo>
                    <a:pt x="4687" y="26734"/>
                    <a:pt x="6116" y="25707"/>
                    <a:pt x="7544" y="24629"/>
                  </a:cubicBezTo>
                  <a:cubicBezTo>
                    <a:pt x="7569" y="24604"/>
                    <a:pt x="7594" y="24604"/>
                    <a:pt x="7695" y="24579"/>
                  </a:cubicBezTo>
                  <a:close/>
                  <a:moveTo>
                    <a:pt x="4010" y="36609"/>
                  </a:moveTo>
                  <a:lnTo>
                    <a:pt x="4010" y="36609"/>
                  </a:lnTo>
                  <a:cubicBezTo>
                    <a:pt x="3910" y="37436"/>
                    <a:pt x="3735" y="38063"/>
                    <a:pt x="3183" y="38514"/>
                  </a:cubicBezTo>
                  <a:cubicBezTo>
                    <a:pt x="3158" y="37787"/>
                    <a:pt x="3459" y="37236"/>
                    <a:pt x="4010" y="36609"/>
                  </a:cubicBezTo>
                  <a:close/>
                  <a:moveTo>
                    <a:pt x="15617" y="1"/>
                  </a:moveTo>
                  <a:cubicBezTo>
                    <a:pt x="15399" y="1"/>
                    <a:pt x="15181" y="7"/>
                    <a:pt x="14963" y="17"/>
                  </a:cubicBezTo>
                  <a:cubicBezTo>
                    <a:pt x="14863" y="17"/>
                    <a:pt x="14762" y="218"/>
                    <a:pt x="14637" y="293"/>
                  </a:cubicBezTo>
                  <a:cubicBezTo>
                    <a:pt x="14737" y="393"/>
                    <a:pt x="14837" y="519"/>
                    <a:pt x="14938" y="569"/>
                  </a:cubicBezTo>
                  <a:cubicBezTo>
                    <a:pt x="14979" y="577"/>
                    <a:pt x="15021" y="580"/>
                    <a:pt x="15063" y="580"/>
                  </a:cubicBezTo>
                  <a:cubicBezTo>
                    <a:pt x="15147" y="580"/>
                    <a:pt x="15230" y="569"/>
                    <a:pt x="15314" y="569"/>
                  </a:cubicBezTo>
                  <a:cubicBezTo>
                    <a:pt x="15815" y="594"/>
                    <a:pt x="16316" y="594"/>
                    <a:pt x="16817" y="644"/>
                  </a:cubicBezTo>
                  <a:cubicBezTo>
                    <a:pt x="23534" y="1471"/>
                    <a:pt x="28246" y="7661"/>
                    <a:pt x="27269" y="14353"/>
                  </a:cubicBezTo>
                  <a:cubicBezTo>
                    <a:pt x="26417" y="20318"/>
                    <a:pt x="21251" y="24637"/>
                    <a:pt x="15398" y="24637"/>
                  </a:cubicBezTo>
                  <a:cubicBezTo>
                    <a:pt x="14709" y="24637"/>
                    <a:pt x="14011" y="24578"/>
                    <a:pt x="13309" y="24453"/>
                  </a:cubicBezTo>
                  <a:cubicBezTo>
                    <a:pt x="4687" y="22950"/>
                    <a:pt x="502" y="13150"/>
                    <a:pt x="5389" y="5882"/>
                  </a:cubicBezTo>
                  <a:cubicBezTo>
                    <a:pt x="7319" y="3000"/>
                    <a:pt x="10076" y="1295"/>
                    <a:pt x="13509" y="719"/>
                  </a:cubicBezTo>
                  <a:cubicBezTo>
                    <a:pt x="13760" y="669"/>
                    <a:pt x="13985" y="669"/>
                    <a:pt x="14211" y="594"/>
                  </a:cubicBezTo>
                  <a:cubicBezTo>
                    <a:pt x="14311" y="569"/>
                    <a:pt x="14386" y="393"/>
                    <a:pt x="14386" y="318"/>
                  </a:cubicBezTo>
                  <a:cubicBezTo>
                    <a:pt x="14386" y="218"/>
                    <a:pt x="14261" y="118"/>
                    <a:pt x="14161" y="92"/>
                  </a:cubicBezTo>
                  <a:cubicBezTo>
                    <a:pt x="14122" y="77"/>
                    <a:pt x="14081" y="71"/>
                    <a:pt x="14038" y="71"/>
                  </a:cubicBezTo>
                  <a:cubicBezTo>
                    <a:pt x="13942" y="71"/>
                    <a:pt x="13838" y="100"/>
                    <a:pt x="13735" y="118"/>
                  </a:cubicBezTo>
                  <a:cubicBezTo>
                    <a:pt x="8196" y="794"/>
                    <a:pt x="3208" y="5280"/>
                    <a:pt x="2782" y="11747"/>
                  </a:cubicBezTo>
                  <a:cubicBezTo>
                    <a:pt x="2507" y="16333"/>
                    <a:pt x="4311" y="20017"/>
                    <a:pt x="7945" y="22824"/>
                  </a:cubicBezTo>
                  <a:cubicBezTo>
                    <a:pt x="8096" y="22925"/>
                    <a:pt x="8246" y="23025"/>
                    <a:pt x="8371" y="23150"/>
                  </a:cubicBezTo>
                  <a:cubicBezTo>
                    <a:pt x="8321" y="23225"/>
                    <a:pt x="8321" y="23301"/>
                    <a:pt x="8271" y="23326"/>
                  </a:cubicBezTo>
                  <a:cubicBezTo>
                    <a:pt x="7644" y="23827"/>
                    <a:pt x="6993" y="24303"/>
                    <a:pt x="6366" y="24804"/>
                  </a:cubicBezTo>
                  <a:cubicBezTo>
                    <a:pt x="5238" y="25656"/>
                    <a:pt x="4111" y="26484"/>
                    <a:pt x="3008" y="27361"/>
                  </a:cubicBezTo>
                  <a:cubicBezTo>
                    <a:pt x="2181" y="28037"/>
                    <a:pt x="1429" y="28739"/>
                    <a:pt x="827" y="29616"/>
                  </a:cubicBezTo>
                  <a:cubicBezTo>
                    <a:pt x="0" y="30769"/>
                    <a:pt x="0" y="32123"/>
                    <a:pt x="802" y="33276"/>
                  </a:cubicBezTo>
                  <a:cubicBezTo>
                    <a:pt x="1454" y="34228"/>
                    <a:pt x="2306" y="34955"/>
                    <a:pt x="3284" y="35556"/>
                  </a:cubicBezTo>
                  <a:cubicBezTo>
                    <a:pt x="3459" y="35657"/>
                    <a:pt x="3634" y="35782"/>
                    <a:pt x="3810" y="35907"/>
                  </a:cubicBezTo>
                  <a:cubicBezTo>
                    <a:pt x="3509" y="36308"/>
                    <a:pt x="3183" y="36659"/>
                    <a:pt x="2983" y="37060"/>
                  </a:cubicBezTo>
                  <a:cubicBezTo>
                    <a:pt x="2757" y="37486"/>
                    <a:pt x="2632" y="37962"/>
                    <a:pt x="2507" y="38439"/>
                  </a:cubicBezTo>
                  <a:cubicBezTo>
                    <a:pt x="2456" y="38689"/>
                    <a:pt x="2557" y="38940"/>
                    <a:pt x="2807" y="39090"/>
                  </a:cubicBezTo>
                  <a:cubicBezTo>
                    <a:pt x="2913" y="39148"/>
                    <a:pt x="3014" y="39172"/>
                    <a:pt x="3112" y="39172"/>
                  </a:cubicBezTo>
                  <a:cubicBezTo>
                    <a:pt x="3271" y="39172"/>
                    <a:pt x="3420" y="39108"/>
                    <a:pt x="3559" y="39015"/>
                  </a:cubicBezTo>
                  <a:cubicBezTo>
                    <a:pt x="3710" y="38915"/>
                    <a:pt x="3810" y="38764"/>
                    <a:pt x="3935" y="38639"/>
                  </a:cubicBezTo>
                  <a:cubicBezTo>
                    <a:pt x="4035" y="38539"/>
                    <a:pt x="4111" y="38439"/>
                    <a:pt x="4261" y="38213"/>
                  </a:cubicBezTo>
                  <a:cubicBezTo>
                    <a:pt x="4286" y="38890"/>
                    <a:pt x="4286" y="39466"/>
                    <a:pt x="4336" y="40017"/>
                  </a:cubicBezTo>
                  <a:cubicBezTo>
                    <a:pt x="4386" y="40393"/>
                    <a:pt x="4436" y="40769"/>
                    <a:pt x="4512" y="41145"/>
                  </a:cubicBezTo>
                  <a:cubicBezTo>
                    <a:pt x="4554" y="41273"/>
                    <a:pt x="4650" y="41382"/>
                    <a:pt x="4801" y="41382"/>
                  </a:cubicBezTo>
                  <a:cubicBezTo>
                    <a:pt x="4828" y="41382"/>
                    <a:pt x="4857" y="41379"/>
                    <a:pt x="4888" y="41371"/>
                  </a:cubicBezTo>
                  <a:cubicBezTo>
                    <a:pt x="5088" y="41296"/>
                    <a:pt x="5113" y="41145"/>
                    <a:pt x="5088" y="40970"/>
                  </a:cubicBezTo>
                  <a:cubicBezTo>
                    <a:pt x="5013" y="40494"/>
                    <a:pt x="4938" y="39992"/>
                    <a:pt x="4888" y="39491"/>
                  </a:cubicBezTo>
                  <a:cubicBezTo>
                    <a:pt x="4737" y="37511"/>
                    <a:pt x="4913" y="35531"/>
                    <a:pt x="5389" y="33601"/>
                  </a:cubicBezTo>
                  <a:cubicBezTo>
                    <a:pt x="5765" y="32098"/>
                    <a:pt x="6241" y="30594"/>
                    <a:pt x="6742" y="29115"/>
                  </a:cubicBezTo>
                  <a:cubicBezTo>
                    <a:pt x="7268" y="27511"/>
                    <a:pt x="7870" y="25907"/>
                    <a:pt x="8421" y="24328"/>
                  </a:cubicBezTo>
                  <a:cubicBezTo>
                    <a:pt x="8547" y="24027"/>
                    <a:pt x="8697" y="23752"/>
                    <a:pt x="8822" y="23476"/>
                  </a:cubicBezTo>
                  <a:cubicBezTo>
                    <a:pt x="11118" y="24639"/>
                    <a:pt x="13335" y="25221"/>
                    <a:pt x="15477" y="25221"/>
                  </a:cubicBezTo>
                  <a:cubicBezTo>
                    <a:pt x="18595" y="25221"/>
                    <a:pt x="21553" y="23988"/>
                    <a:pt x="24361" y="21521"/>
                  </a:cubicBezTo>
                  <a:cubicBezTo>
                    <a:pt x="24487" y="21697"/>
                    <a:pt x="24587" y="21847"/>
                    <a:pt x="24662" y="21997"/>
                  </a:cubicBezTo>
                  <a:cubicBezTo>
                    <a:pt x="25138" y="23025"/>
                    <a:pt x="25665" y="24027"/>
                    <a:pt x="26091" y="25080"/>
                  </a:cubicBezTo>
                  <a:cubicBezTo>
                    <a:pt x="26843" y="26910"/>
                    <a:pt x="27444" y="28814"/>
                    <a:pt x="27970" y="30744"/>
                  </a:cubicBezTo>
                  <a:cubicBezTo>
                    <a:pt x="28848" y="34078"/>
                    <a:pt x="29148" y="37436"/>
                    <a:pt x="28647" y="40845"/>
                  </a:cubicBezTo>
                  <a:cubicBezTo>
                    <a:pt x="28622" y="41070"/>
                    <a:pt x="28622" y="41271"/>
                    <a:pt x="28873" y="41321"/>
                  </a:cubicBezTo>
                  <a:cubicBezTo>
                    <a:pt x="28910" y="41331"/>
                    <a:pt x="28943" y="41336"/>
                    <a:pt x="28974" y="41336"/>
                  </a:cubicBezTo>
                  <a:cubicBezTo>
                    <a:pt x="29168" y="41336"/>
                    <a:pt x="29227" y="41143"/>
                    <a:pt x="29249" y="40970"/>
                  </a:cubicBezTo>
                  <a:cubicBezTo>
                    <a:pt x="29299" y="40318"/>
                    <a:pt x="29424" y="39692"/>
                    <a:pt x="29449" y="39040"/>
                  </a:cubicBezTo>
                  <a:cubicBezTo>
                    <a:pt x="29524" y="36734"/>
                    <a:pt x="29424" y="34454"/>
                    <a:pt x="28898" y="32198"/>
                  </a:cubicBezTo>
                  <a:cubicBezTo>
                    <a:pt x="28271" y="29391"/>
                    <a:pt x="27444" y="26659"/>
                    <a:pt x="26266" y="24052"/>
                  </a:cubicBezTo>
                  <a:cubicBezTo>
                    <a:pt x="26216" y="23927"/>
                    <a:pt x="26166" y="23802"/>
                    <a:pt x="26116" y="23677"/>
                  </a:cubicBezTo>
                  <a:lnTo>
                    <a:pt x="26116" y="23677"/>
                  </a:lnTo>
                  <a:cubicBezTo>
                    <a:pt x="26341" y="23752"/>
                    <a:pt x="26467" y="23877"/>
                    <a:pt x="26617" y="24002"/>
                  </a:cubicBezTo>
                  <a:cubicBezTo>
                    <a:pt x="27469" y="24754"/>
                    <a:pt x="28371" y="25481"/>
                    <a:pt x="29424" y="25957"/>
                  </a:cubicBezTo>
                  <a:cubicBezTo>
                    <a:pt x="29839" y="26152"/>
                    <a:pt x="30223" y="26250"/>
                    <a:pt x="30578" y="26250"/>
                  </a:cubicBezTo>
                  <a:cubicBezTo>
                    <a:pt x="31273" y="26250"/>
                    <a:pt x="31859" y="25877"/>
                    <a:pt x="32356" y="25130"/>
                  </a:cubicBezTo>
                  <a:cubicBezTo>
                    <a:pt x="32707" y="24629"/>
                    <a:pt x="33008" y="24103"/>
                    <a:pt x="33259" y="23551"/>
                  </a:cubicBezTo>
                  <a:cubicBezTo>
                    <a:pt x="34311" y="21321"/>
                    <a:pt x="35339" y="19065"/>
                    <a:pt x="36366" y="16809"/>
                  </a:cubicBezTo>
                  <a:cubicBezTo>
                    <a:pt x="36492" y="16509"/>
                    <a:pt x="36642" y="16383"/>
                    <a:pt x="36968" y="16333"/>
                  </a:cubicBezTo>
                  <a:cubicBezTo>
                    <a:pt x="37945" y="16208"/>
                    <a:pt x="38823" y="15832"/>
                    <a:pt x="39549" y="15155"/>
                  </a:cubicBezTo>
                  <a:cubicBezTo>
                    <a:pt x="39750" y="14980"/>
                    <a:pt x="39925" y="14754"/>
                    <a:pt x="40026" y="14529"/>
                  </a:cubicBezTo>
                  <a:cubicBezTo>
                    <a:pt x="40201" y="14103"/>
                    <a:pt x="39925" y="13702"/>
                    <a:pt x="39474" y="13702"/>
                  </a:cubicBezTo>
                  <a:cubicBezTo>
                    <a:pt x="39324" y="13702"/>
                    <a:pt x="39198" y="13727"/>
                    <a:pt x="39048" y="13752"/>
                  </a:cubicBezTo>
                  <a:cubicBezTo>
                    <a:pt x="37995" y="14052"/>
                    <a:pt x="37118" y="14654"/>
                    <a:pt x="36366" y="15431"/>
                  </a:cubicBezTo>
                  <a:cubicBezTo>
                    <a:pt x="36266" y="15531"/>
                    <a:pt x="36191" y="15656"/>
                    <a:pt x="36141" y="15782"/>
                  </a:cubicBezTo>
                  <a:cubicBezTo>
                    <a:pt x="35690" y="16859"/>
                    <a:pt x="35264" y="17937"/>
                    <a:pt x="34787" y="18990"/>
                  </a:cubicBezTo>
                  <a:cubicBezTo>
                    <a:pt x="33935" y="20794"/>
                    <a:pt x="33033" y="22599"/>
                    <a:pt x="32156" y="24378"/>
                  </a:cubicBezTo>
                  <a:cubicBezTo>
                    <a:pt x="32005" y="24654"/>
                    <a:pt x="31805" y="24930"/>
                    <a:pt x="31604" y="25155"/>
                  </a:cubicBezTo>
                  <a:cubicBezTo>
                    <a:pt x="31297" y="25497"/>
                    <a:pt x="30932" y="25675"/>
                    <a:pt x="30532" y="25675"/>
                  </a:cubicBezTo>
                  <a:cubicBezTo>
                    <a:pt x="30345" y="25675"/>
                    <a:pt x="30150" y="25636"/>
                    <a:pt x="29950" y="25556"/>
                  </a:cubicBezTo>
                  <a:cubicBezTo>
                    <a:pt x="29650" y="25406"/>
                    <a:pt x="29324" y="25281"/>
                    <a:pt x="29023" y="25105"/>
                  </a:cubicBezTo>
                  <a:cubicBezTo>
                    <a:pt x="27619" y="24228"/>
                    <a:pt x="26366" y="23150"/>
                    <a:pt x="25314" y="21847"/>
                  </a:cubicBezTo>
                  <a:cubicBezTo>
                    <a:pt x="25113" y="21621"/>
                    <a:pt x="24913" y="21371"/>
                    <a:pt x="24737" y="21145"/>
                  </a:cubicBezTo>
                  <a:cubicBezTo>
                    <a:pt x="24762" y="21070"/>
                    <a:pt x="24762" y="21045"/>
                    <a:pt x="24762" y="21020"/>
                  </a:cubicBezTo>
                  <a:cubicBezTo>
                    <a:pt x="24888" y="20895"/>
                    <a:pt x="24988" y="20744"/>
                    <a:pt x="25113" y="20619"/>
                  </a:cubicBezTo>
                  <a:cubicBezTo>
                    <a:pt x="27544" y="17536"/>
                    <a:pt x="28472" y="14027"/>
                    <a:pt x="27720" y="10168"/>
                  </a:cubicBezTo>
                  <a:cubicBezTo>
                    <a:pt x="26667" y="4654"/>
                    <a:pt x="22106" y="594"/>
                    <a:pt x="16542" y="42"/>
                  </a:cubicBezTo>
                  <a:cubicBezTo>
                    <a:pt x="16233" y="13"/>
                    <a:pt x="15925" y="1"/>
                    <a:pt x="15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6"/>
            <p:cNvSpPr/>
            <p:nvPr/>
          </p:nvSpPr>
          <p:spPr>
            <a:xfrm flipH="1">
              <a:off x="2588938" y="3825863"/>
              <a:ext cx="233100" cy="128550"/>
            </a:xfrm>
            <a:custGeom>
              <a:avLst/>
              <a:gdLst/>
              <a:ahLst/>
              <a:cxnLst/>
              <a:rect l="l" t="t" r="r" b="b"/>
              <a:pathLst>
                <a:path w="9324" h="5142" extrusionOk="0">
                  <a:moveTo>
                    <a:pt x="9053" y="0"/>
                  </a:moveTo>
                  <a:cubicBezTo>
                    <a:pt x="8987" y="0"/>
                    <a:pt x="8842" y="87"/>
                    <a:pt x="8797" y="154"/>
                  </a:cubicBezTo>
                  <a:cubicBezTo>
                    <a:pt x="8722" y="305"/>
                    <a:pt x="8697" y="455"/>
                    <a:pt x="8647" y="605"/>
                  </a:cubicBezTo>
                  <a:cubicBezTo>
                    <a:pt x="8321" y="1683"/>
                    <a:pt x="7845" y="2686"/>
                    <a:pt x="7018" y="3463"/>
                  </a:cubicBezTo>
                  <a:cubicBezTo>
                    <a:pt x="6280" y="4186"/>
                    <a:pt x="5416" y="4551"/>
                    <a:pt x="4524" y="4551"/>
                  </a:cubicBezTo>
                  <a:cubicBezTo>
                    <a:pt x="3871" y="4551"/>
                    <a:pt x="3203" y="4356"/>
                    <a:pt x="2557" y="3964"/>
                  </a:cubicBezTo>
                  <a:cubicBezTo>
                    <a:pt x="1805" y="3513"/>
                    <a:pt x="1203" y="2861"/>
                    <a:pt x="727" y="2159"/>
                  </a:cubicBezTo>
                  <a:cubicBezTo>
                    <a:pt x="627" y="2009"/>
                    <a:pt x="552" y="1859"/>
                    <a:pt x="426" y="1758"/>
                  </a:cubicBezTo>
                  <a:cubicBezTo>
                    <a:pt x="380" y="1727"/>
                    <a:pt x="305" y="1706"/>
                    <a:pt x="236" y="1706"/>
                  </a:cubicBezTo>
                  <a:cubicBezTo>
                    <a:pt x="194" y="1706"/>
                    <a:pt x="154" y="1714"/>
                    <a:pt x="126" y="1733"/>
                  </a:cubicBezTo>
                  <a:cubicBezTo>
                    <a:pt x="50" y="1783"/>
                    <a:pt x="0" y="1934"/>
                    <a:pt x="0" y="2034"/>
                  </a:cubicBezTo>
                  <a:cubicBezTo>
                    <a:pt x="0" y="2109"/>
                    <a:pt x="50" y="2184"/>
                    <a:pt x="101" y="2260"/>
                  </a:cubicBezTo>
                  <a:cubicBezTo>
                    <a:pt x="727" y="3237"/>
                    <a:pt x="1504" y="4064"/>
                    <a:pt x="2557" y="4616"/>
                  </a:cubicBezTo>
                  <a:cubicBezTo>
                    <a:pt x="3158" y="4941"/>
                    <a:pt x="3810" y="5117"/>
                    <a:pt x="4512" y="5142"/>
                  </a:cubicBezTo>
                  <a:cubicBezTo>
                    <a:pt x="5690" y="5092"/>
                    <a:pt x="6692" y="4641"/>
                    <a:pt x="7519" y="3788"/>
                  </a:cubicBezTo>
                  <a:cubicBezTo>
                    <a:pt x="8396" y="2886"/>
                    <a:pt x="8923" y="1783"/>
                    <a:pt x="9248" y="580"/>
                  </a:cubicBezTo>
                  <a:cubicBezTo>
                    <a:pt x="9274" y="505"/>
                    <a:pt x="9324" y="380"/>
                    <a:pt x="9299" y="305"/>
                  </a:cubicBezTo>
                  <a:cubicBezTo>
                    <a:pt x="9248" y="179"/>
                    <a:pt x="9173" y="54"/>
                    <a:pt x="9073" y="4"/>
                  </a:cubicBezTo>
                  <a:cubicBezTo>
                    <a:pt x="9068" y="1"/>
                    <a:pt x="9061" y="0"/>
                    <a:pt x="9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6"/>
            <p:cNvSpPr/>
            <p:nvPr/>
          </p:nvSpPr>
          <p:spPr>
            <a:xfrm flipH="1">
              <a:off x="2833913" y="3800238"/>
              <a:ext cx="34500" cy="33875"/>
            </a:xfrm>
            <a:custGeom>
              <a:avLst/>
              <a:gdLst/>
              <a:ahLst/>
              <a:cxnLst/>
              <a:rect l="l" t="t" r="r" b="b"/>
              <a:pathLst>
                <a:path w="1380" h="1355" extrusionOk="0">
                  <a:moveTo>
                    <a:pt x="668" y="0"/>
                  </a:moveTo>
                  <a:cubicBezTo>
                    <a:pt x="654" y="0"/>
                    <a:pt x="641" y="0"/>
                    <a:pt x="627" y="1"/>
                  </a:cubicBezTo>
                  <a:cubicBezTo>
                    <a:pt x="276" y="1"/>
                    <a:pt x="1" y="327"/>
                    <a:pt x="26" y="728"/>
                  </a:cubicBezTo>
                  <a:cubicBezTo>
                    <a:pt x="26" y="1129"/>
                    <a:pt x="251" y="1355"/>
                    <a:pt x="652" y="1355"/>
                  </a:cubicBezTo>
                  <a:cubicBezTo>
                    <a:pt x="1103" y="1330"/>
                    <a:pt x="1379" y="1079"/>
                    <a:pt x="1354" y="703"/>
                  </a:cubicBezTo>
                  <a:cubicBezTo>
                    <a:pt x="1354" y="317"/>
                    <a:pt x="1028"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6"/>
            <p:cNvSpPr/>
            <p:nvPr/>
          </p:nvSpPr>
          <p:spPr>
            <a:xfrm flipH="1">
              <a:off x="2595188" y="3757663"/>
              <a:ext cx="30100" cy="31350"/>
            </a:xfrm>
            <a:custGeom>
              <a:avLst/>
              <a:gdLst/>
              <a:ahLst/>
              <a:cxnLst/>
              <a:rect l="l" t="t" r="r" b="b"/>
              <a:pathLst>
                <a:path w="1204" h="1254" extrusionOk="0">
                  <a:moveTo>
                    <a:pt x="627" y="0"/>
                  </a:moveTo>
                  <a:cubicBezTo>
                    <a:pt x="301" y="0"/>
                    <a:pt x="0" y="326"/>
                    <a:pt x="0" y="702"/>
                  </a:cubicBezTo>
                  <a:cubicBezTo>
                    <a:pt x="25" y="1028"/>
                    <a:pt x="276" y="1253"/>
                    <a:pt x="652" y="1253"/>
                  </a:cubicBezTo>
                  <a:cubicBezTo>
                    <a:pt x="1003" y="1253"/>
                    <a:pt x="1203" y="1028"/>
                    <a:pt x="1178" y="652"/>
                  </a:cubicBezTo>
                  <a:cubicBezTo>
                    <a:pt x="1178" y="301"/>
                    <a:pt x="927"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a:extLst>
              <a:ext uri="{FF2B5EF4-FFF2-40B4-BE49-F238E27FC236}">
                <a16:creationId xmlns:a16="http://schemas.microsoft.com/office/drawing/2014/main" id="{83288654-B63C-40B7-A719-1CAD9A1D7F45}"/>
              </a:ext>
            </a:extLst>
          </p:cNvPr>
          <p:cNvSpPr txBox="1"/>
          <p:nvPr/>
        </p:nvSpPr>
        <p:spPr>
          <a:xfrm>
            <a:off x="815798" y="1635357"/>
            <a:ext cx="2316507" cy="2800767"/>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Створення групи в соціальних мережах, наприклад, на </a:t>
            </a:r>
            <a:r>
              <a:rPr lang="en-US" sz="1600" dirty="0">
                <a:latin typeface="Times New Roman" panose="02020603050405020304" pitchFamily="18" charset="0"/>
                <a:cs typeface="Times New Roman" panose="02020603050405020304" pitchFamily="18" charset="0"/>
              </a:rPr>
              <a:t>Facebook </a:t>
            </a:r>
            <a:r>
              <a:rPr lang="uk-UA" sz="1600" dirty="0">
                <a:latin typeface="Times New Roman" panose="02020603050405020304" pitchFamily="18" charset="0"/>
                <a:cs typeface="Times New Roman" panose="02020603050405020304" pitchFamily="18" charset="0"/>
              </a:rPr>
              <a:t>чи </a:t>
            </a:r>
            <a:r>
              <a:rPr lang="en-US" sz="1600" dirty="0">
                <a:latin typeface="Times New Roman" panose="02020603050405020304" pitchFamily="18" charset="0"/>
                <a:cs typeface="Times New Roman" panose="02020603050405020304" pitchFamily="18" charset="0"/>
              </a:rPr>
              <a:t>Telegram, </a:t>
            </a:r>
            <a:r>
              <a:rPr lang="uk-UA" sz="1600" dirty="0">
                <a:latin typeface="Times New Roman" panose="02020603050405020304" pitchFamily="18" charset="0"/>
                <a:cs typeface="Times New Roman" panose="02020603050405020304" pitchFamily="18" charset="0"/>
              </a:rPr>
              <a:t>для обговорення важливих питань та надання корисної інформації. Проведення тематичних онлайн-чатів для взаємодії з учасниками спільноти.</a:t>
            </a:r>
            <a:endParaRPr lang="uk-UA" sz="2000"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C349B584-C239-4454-9899-807EC5A9F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062" y="1532751"/>
            <a:ext cx="679187" cy="6791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37473D7-3312-4F79-91E0-C56DE1FC9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800" y="2588183"/>
            <a:ext cx="655713" cy="65571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7063FE5-483B-4E5F-9CFD-E6E3ADBA07EC}"/>
              </a:ext>
            </a:extLst>
          </p:cNvPr>
          <p:cNvSpPr txBox="1"/>
          <p:nvPr/>
        </p:nvSpPr>
        <p:spPr>
          <a:xfrm>
            <a:off x="1475924" y="464638"/>
            <a:ext cx="3889198" cy="338554"/>
          </a:xfrm>
          <a:prstGeom prst="rect">
            <a:avLst/>
          </a:prstGeom>
          <a:noFill/>
        </p:spPr>
        <p:txBody>
          <a:bodyPr wrap="square">
            <a:spAutoFit/>
          </a:bodyPr>
          <a:lstStyle/>
          <a:p>
            <a:r>
              <a:rPr lang="uk-UA" sz="1600" b="1" dirty="0">
                <a:solidFill>
                  <a:schemeClr val="bg1">
                    <a:lumMod val="10000"/>
                  </a:schemeClr>
                </a:solidFill>
                <a:latin typeface="Times New Roman" panose="02020603050405020304" pitchFamily="18" charset="0"/>
                <a:cs typeface="Times New Roman" panose="02020603050405020304" pitchFamily="18" charset="0"/>
              </a:rPr>
              <a:t>Використання соціальних мереж:</a:t>
            </a:r>
            <a:endParaRPr lang="ru-RU" sz="3600" b="0" i="0" dirty="0">
              <a:solidFill>
                <a:schemeClr val="bg1">
                  <a:lumMod val="10000"/>
                </a:schemeClr>
              </a:solidFill>
              <a:effectLst/>
              <a:latin typeface="Times New Roman" panose="02020603050405020304" pitchFamily="18" charset="0"/>
              <a:cs typeface="Times New Roman" panose="02020603050405020304" pitchFamily="18" charset="0"/>
            </a:endParaRPr>
          </a:p>
        </p:txBody>
      </p:sp>
      <p:sp>
        <p:nvSpPr>
          <p:cNvPr id="34" name="Google Shape;2022;p43">
            <a:extLst>
              <a:ext uri="{FF2B5EF4-FFF2-40B4-BE49-F238E27FC236}">
                <a16:creationId xmlns:a16="http://schemas.microsoft.com/office/drawing/2014/main" id="{02E0B4FD-C2E9-43A3-9342-E22669F453A6}"/>
              </a:ext>
            </a:extLst>
          </p:cNvPr>
          <p:cNvSpPr/>
          <p:nvPr/>
        </p:nvSpPr>
        <p:spPr>
          <a:xfrm>
            <a:off x="807335" y="338171"/>
            <a:ext cx="636943" cy="510058"/>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uk-UA"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sz="3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1058C0DD-A5CE-47E1-87F9-A7CE75B5A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882" y="3490986"/>
            <a:ext cx="849551" cy="84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3" grpId="0"/>
      <p:bldP spid="34" grpId="0" animBg="1"/>
    </p:bldLst>
  </p:timing>
</p:sld>
</file>

<file path=ppt/theme/theme1.xml><?xml version="1.0" encoding="utf-8"?>
<a:theme xmlns:a="http://schemas.openxmlformats.org/drawingml/2006/main" name="Educational Workshop: Learning Situation by Slidesgo">
  <a:themeElements>
    <a:clrScheme name="Simple Light">
      <a:dk1>
        <a:srgbClr val="575757"/>
      </a:dk1>
      <a:lt1>
        <a:srgbClr val="FFF7EE"/>
      </a:lt1>
      <a:dk2>
        <a:srgbClr val="FDEFC2"/>
      </a:dk2>
      <a:lt2>
        <a:srgbClr val="ECF2FF"/>
      </a:lt2>
      <a:accent1>
        <a:srgbClr val="E3DFFD"/>
      </a:accent1>
      <a:accent2>
        <a:srgbClr val="F8F1FF"/>
      </a:accent2>
      <a:accent3>
        <a:srgbClr val="FFFFFF"/>
      </a:accent3>
      <a:accent4>
        <a:srgbClr val="FFFFFF"/>
      </a:accent4>
      <a:accent5>
        <a:srgbClr val="FFFFFF"/>
      </a:accent5>
      <a:accent6>
        <a:srgbClr val="FFFFFF"/>
      </a:accent6>
      <a:hlink>
        <a:srgbClr val="5757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888</Words>
  <Application>Microsoft Office PowerPoint</Application>
  <PresentationFormat>Екран (16:9)</PresentationFormat>
  <Paragraphs>56</Paragraphs>
  <Slides>15</Slides>
  <Notes>14</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15</vt:i4>
      </vt:variant>
    </vt:vector>
  </HeadingPairs>
  <TitlesOfParts>
    <vt:vector size="25" baseType="lpstr">
      <vt:lpstr>Arial</vt:lpstr>
      <vt:lpstr>Nunito</vt:lpstr>
      <vt:lpstr>Poppins</vt:lpstr>
      <vt:lpstr>Jua</vt:lpstr>
      <vt:lpstr>Times New Roman</vt:lpstr>
      <vt:lpstr>Cabin</vt:lpstr>
      <vt:lpstr>Nunito Medium</vt:lpstr>
      <vt:lpstr>Poppins Medium</vt:lpstr>
      <vt:lpstr>Poppins Black</vt:lpstr>
      <vt:lpstr>Educational Workshop: Learning Situation by Slidesgo</vt:lpstr>
      <vt:lpstr>Застосування інформаційно-комунікаційних технологій у професії соціального педагога</vt:lpstr>
      <vt:lpstr> Вступ</vt:lpstr>
      <vt:lpstr>Що це?</vt:lpstr>
      <vt:lpstr>Переваги використання ІКТ</vt:lpstr>
      <vt:lpstr>Презентація PowerPoint</vt:lpstr>
      <vt:lpstr>Презентація PowerPoint</vt:lpstr>
      <vt:lpstr>Презентація PowerPoint</vt:lpstr>
      <vt:lpstr>Презентація PowerPoint</vt:lpstr>
      <vt:lpstr>Презентація PowerPoint</vt:lpstr>
      <vt:lpstr>Проблеми при використанні ІКТ</vt:lpstr>
      <vt:lpstr>Проблеми при використанні ІКТ</vt:lpstr>
      <vt:lpstr>Проблеми при використанні ІКТ</vt:lpstr>
      <vt:lpstr>Висновки</vt:lpstr>
      <vt:lpstr>Джерела:</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Застосування інформаційно-комунікаційних технологій у професії соціального педагога</dc:title>
  <cp:lastModifiedBy>Екатерина Писаренко</cp:lastModifiedBy>
  <cp:revision>29</cp:revision>
  <dcterms:modified xsi:type="dcterms:W3CDTF">2023-11-19T14:26:27Z</dcterms:modified>
</cp:coreProperties>
</file>