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94C11-BD48-4E58-95D5-692E3E1D3E0E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AB42D-16F7-4C9C-ACAD-4298BE66B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0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94C11-BD48-4E58-95D5-692E3E1D3E0E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AB42D-16F7-4C9C-ACAD-4298BE66B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67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mtClean="0"/>
              <a:t>Біодизельне пальне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5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mtClean="0"/>
              <a:t>Біодизеньне пальне-це 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74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mtClean="0"/>
              <a:t>Біодизельне пальне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6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mtClean="0"/>
              <a:t>Фізичні та хімічні властивості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6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mtClean="0"/>
              <a:t>Економічна сторона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5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mtClean="0"/>
              <a:t>Біодизель в Україні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85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mtClean="0"/>
              <a:t/>
            </a:r>
            <a:br>
              <a:rPr lang="uk-UA" smtClean="0"/>
            </a:br>
            <a:r>
              <a:rPr lang="uk-UA" smtClean="0"/>
              <a:t>Біодизель в Україні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58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mtClean="0"/>
              <a:t>Біодизельне пальне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8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mtClean="0"/>
              <a:t>Дякую за увагу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9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Біодизельне пальне</vt:lpstr>
      <vt:lpstr>Біодизеньне пальне-це </vt:lpstr>
      <vt:lpstr>Біодизельне пальне</vt:lpstr>
      <vt:lpstr>Фізичні та хімічні властивості</vt:lpstr>
      <vt:lpstr>Економічна сторона</vt:lpstr>
      <vt:lpstr>Біодизель в Україні</vt:lpstr>
      <vt:lpstr> Біодизель в Україні</vt:lpstr>
      <vt:lpstr>Біодизельне пальне</vt:lpstr>
      <vt:lpstr>Дякую за увагу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Біодизельне пальне</dc:title>
  <dc:creator>Slava</dc:creator>
  <cp:lastModifiedBy>Slava</cp:lastModifiedBy>
  <cp:revision>1</cp:revision>
  <dcterms:created xsi:type="dcterms:W3CDTF">2023-01-20T20:08:55Z</dcterms:created>
  <dcterms:modified xsi:type="dcterms:W3CDTF">2023-01-20T20:08:55Z</dcterms:modified>
</cp:coreProperties>
</file>