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72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69" r:id="rId14"/>
    <p:sldId id="270" r:id="rId15"/>
    <p:sldId id="273" r:id="rId16"/>
    <p:sldId id="274" r:id="rId17"/>
    <p:sldId id="275" r:id="rId18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2B1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878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view3D>
      <c:rotX val="10"/>
      <c:rotY val="10"/>
      <c:perspective val="20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Профессиональный стресс</c:v>
                </c:pt>
                <c:pt idx="1">
                  <c:v>Стрессовая нагрузка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0.27</c:v>
                </c:pt>
                <c:pt idx="1">
                  <c:v>0.23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 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Профессиональный стресс</c:v>
                </c:pt>
                <c:pt idx="1">
                  <c:v>Стрессовая нагрузка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0.43000000000000027</c:v>
                </c:pt>
                <c:pt idx="1">
                  <c:v>0.63000000000000056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 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Профессиональный стресс</c:v>
                </c:pt>
                <c:pt idx="1">
                  <c:v>Стрессовая нагрузка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0.30000000000000027</c:v>
                </c:pt>
                <c:pt idx="1">
                  <c:v>0.14000000000000001</c:v>
                </c:pt>
              </c:numCache>
            </c:numRef>
          </c:val>
        </c:ser>
        <c:gapWidth val="55"/>
        <c:gapDepth val="55"/>
        <c:shape val="cylinder"/>
        <c:axId val="38458112"/>
        <c:axId val="38459648"/>
        <c:axId val="0"/>
      </c:bar3DChart>
      <c:catAx>
        <c:axId val="38458112"/>
        <c:scaling>
          <c:orientation val="minMax"/>
        </c:scaling>
        <c:axPos val="b"/>
        <c:majorTickMark val="none"/>
        <c:tickLblPos val="low"/>
        <c:txPr>
          <a:bodyPr rot="0" vert="horz"/>
          <a:lstStyle/>
          <a:p>
            <a:pPr>
              <a:defRPr sz="1100" b="1"/>
            </a:pPr>
            <a:endParaRPr lang="uk-UA"/>
          </a:p>
        </c:txPr>
        <c:crossAx val="38459648"/>
        <c:crosses val="autoZero"/>
        <c:lblAlgn val="ctr"/>
        <c:lblOffset val="100"/>
        <c:tickLblSkip val="1"/>
      </c:catAx>
      <c:valAx>
        <c:axId val="38459648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3845811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view3D>
      <c:rAngAx val="1"/>
    </c:view3D>
    <c:plotArea>
      <c:layout>
        <c:manualLayout>
          <c:layoutTarget val="inner"/>
          <c:xMode val="edge"/>
          <c:yMode val="edge"/>
          <c:x val="0.12209176570697214"/>
          <c:y val="7.5218532692146192E-2"/>
          <c:w val="0.68607236029094565"/>
          <c:h val="0.68185158673347734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Копинг "Решение задачи"</c:v>
                </c:pt>
                <c:pt idx="1">
                  <c:v>Копинг "Эмоции"</c:v>
                </c:pt>
                <c:pt idx="2">
                  <c:v>Копинг "Избегание"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0.13</c:v>
                </c:pt>
                <c:pt idx="1">
                  <c:v>0.37000000000000038</c:v>
                </c:pt>
                <c:pt idx="2">
                  <c:v>0.27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Копинг "Решение задачи"</c:v>
                </c:pt>
                <c:pt idx="1">
                  <c:v>Копинг "Эмоции"</c:v>
                </c:pt>
                <c:pt idx="2">
                  <c:v>Копинг "Избегание"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0.37000000000000038</c:v>
                </c:pt>
                <c:pt idx="1">
                  <c:v>0.47000000000000008</c:v>
                </c:pt>
                <c:pt idx="2">
                  <c:v>0.47000000000000008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Копинг "Решение задачи"</c:v>
                </c:pt>
                <c:pt idx="1">
                  <c:v>Копинг "Эмоции"</c:v>
                </c:pt>
                <c:pt idx="2">
                  <c:v>Копинг "Избегание"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0.5</c:v>
                </c:pt>
                <c:pt idx="1">
                  <c:v>0.16</c:v>
                </c:pt>
                <c:pt idx="2">
                  <c:v>0.26</c:v>
                </c:pt>
              </c:numCache>
            </c:numRef>
          </c:val>
        </c:ser>
        <c:shape val="cylinder"/>
        <c:axId val="69717376"/>
        <c:axId val="75220480"/>
        <c:axId val="0"/>
      </c:bar3DChart>
      <c:catAx>
        <c:axId val="6971737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uk-UA"/>
          </a:p>
        </c:txPr>
        <c:crossAx val="75220480"/>
        <c:crosses val="autoZero"/>
        <c:auto val="1"/>
        <c:lblAlgn val="ctr"/>
        <c:lblOffset val="100"/>
      </c:catAx>
      <c:valAx>
        <c:axId val="75220480"/>
        <c:scaling>
          <c:orientation val="minMax"/>
        </c:scaling>
        <c:axPos val="l"/>
        <c:majorGridlines/>
        <c:numFmt formatCode="0%" sourceLinked="1"/>
        <c:tickLblPos val="nextTo"/>
        <c:crossAx val="69717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117211659224088"/>
          <c:y val="0.38555089189765451"/>
          <c:w val="0.2971184934325104"/>
          <c:h val="0.35197406250067315"/>
        </c:manualLayout>
      </c:layout>
      <c:txPr>
        <a:bodyPr/>
        <a:lstStyle/>
        <a:p>
          <a:pPr>
            <a:defRPr b="1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view3D>
      <c:perspective val="30"/>
    </c:view3D>
    <c:plotArea>
      <c:layout>
        <c:manualLayout>
          <c:layoutTarget val="inner"/>
          <c:xMode val="edge"/>
          <c:yMode val="edge"/>
          <c:x val="0.20493948655145366"/>
          <c:y val="4.0432234528867933E-2"/>
          <c:w val="0.65063848476730435"/>
          <c:h val="0.46383000809206731"/>
        </c:manualLayout>
      </c:layout>
      <c:bar3DChart>
        <c:barDir val="col"/>
        <c:grouping val="stacked"/>
        <c:ser>
          <c:idx val="3"/>
          <c:order val="3"/>
          <c:cat>
            <c:multiLvlStrRef>
              <c:f>Лист1!$A$2:$A$7</c:f>
            </c:multiLvlStrRef>
          </c:cat>
          <c:val>
            <c:numRef>
              <c:f>Лист1!$B$2:$B$7</c:f>
            </c:numRef>
          </c:val>
        </c:ser>
        <c:ser>
          <c:idx val="4"/>
          <c:order val="4"/>
          <c:cat>
            <c:multiLvlStrRef>
              <c:f>Лист1!$A$2:$A$7</c:f>
            </c:multiLvlStrRef>
          </c:cat>
          <c:val>
            <c:numRef>
              <c:f>Лист1!$C$2:$C$7</c:f>
            </c:numRef>
          </c:val>
        </c:ser>
        <c:ser>
          <c:idx val="5"/>
          <c:order val="5"/>
          <c:cat>
            <c:multiLvlStrRef>
              <c:f>Лист1!$A$2:$A$7</c:f>
            </c:multiLvlStrRef>
          </c:cat>
          <c:val>
            <c:numRef>
              <c:f>Лист1!$D$2:$D$7</c:f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Общая удовлетворенность трудом</c:v>
                </c:pt>
                <c:pt idx="1">
                  <c:v>Удовлетворенность достижениями в работе</c:v>
                </c:pt>
                <c:pt idx="2">
                  <c:v>Удовлетворенность отношениями с коллегами</c:v>
                </c:pt>
                <c:pt idx="3">
                  <c:v>Удовлетворенность отношениями с руководоством</c:v>
                </c:pt>
                <c:pt idx="4">
                  <c:v>Удовлетворенность условиями труда</c:v>
                </c:pt>
                <c:pt idx="5">
                  <c:v>Интерес к работе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0.30000000000000021</c:v>
                </c:pt>
                <c:pt idx="1">
                  <c:v>0.63000000000000045</c:v>
                </c:pt>
                <c:pt idx="2">
                  <c:v>1</c:v>
                </c:pt>
                <c:pt idx="3">
                  <c:v>0.77000000000000046</c:v>
                </c:pt>
                <c:pt idx="4">
                  <c:v>0.77000000000000046</c:v>
                </c:pt>
                <c:pt idx="5">
                  <c:v>0.64000000000000046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Общая удовлетворенность трудом</c:v>
                </c:pt>
                <c:pt idx="1">
                  <c:v>Удовлетворенность достижениями в работе</c:v>
                </c:pt>
                <c:pt idx="2">
                  <c:v>Удовлетворенность отношениями с коллегами</c:v>
                </c:pt>
                <c:pt idx="3">
                  <c:v>Удовлетворенность отношениями с руководоством</c:v>
                </c:pt>
                <c:pt idx="4">
                  <c:v>Удовлетворенность условиями труда</c:v>
                </c:pt>
                <c:pt idx="5">
                  <c:v>Интерес к работе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0.30000000000000021</c:v>
                </c:pt>
                <c:pt idx="1">
                  <c:v>0.27</c:v>
                </c:pt>
                <c:pt idx="2">
                  <c:v>0</c:v>
                </c:pt>
                <c:pt idx="3">
                  <c:v>0.13</c:v>
                </c:pt>
                <c:pt idx="4">
                  <c:v>0.2</c:v>
                </c:pt>
                <c:pt idx="5">
                  <c:v>0.33000000000000035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Общая удовлетворенность трудом</c:v>
                </c:pt>
                <c:pt idx="1">
                  <c:v>Удовлетворенность достижениями в работе</c:v>
                </c:pt>
                <c:pt idx="2">
                  <c:v>Удовлетворенность отношениями с коллегами</c:v>
                </c:pt>
                <c:pt idx="3">
                  <c:v>Удовлетворенность отношениями с руководоством</c:v>
                </c:pt>
                <c:pt idx="4">
                  <c:v>Удовлетворенность условиями труда</c:v>
                </c:pt>
                <c:pt idx="5">
                  <c:v>Интерес к работе</c:v>
                </c:pt>
              </c:strCache>
            </c:strRef>
          </c:cat>
          <c:val>
            <c:numRef>
              <c:f>Лист1!$D$2:$D$7</c:f>
              <c:numCache>
                <c:formatCode>0%</c:formatCode>
                <c:ptCount val="6"/>
                <c:pt idx="0">
                  <c:v>0.4</c:v>
                </c:pt>
                <c:pt idx="1">
                  <c:v>0.1</c:v>
                </c:pt>
                <c:pt idx="2">
                  <c:v>0</c:v>
                </c:pt>
                <c:pt idx="3">
                  <c:v>0.1</c:v>
                </c:pt>
                <c:pt idx="4">
                  <c:v>3.0000000000000002E-2</c:v>
                </c:pt>
                <c:pt idx="5">
                  <c:v>3.0000000000000002E-2</c:v>
                </c:pt>
              </c:numCache>
            </c:numRef>
          </c:val>
        </c:ser>
        <c:shape val="cylinder"/>
        <c:axId val="90176896"/>
        <c:axId val="90183168"/>
        <c:axId val="0"/>
      </c:bar3DChart>
      <c:catAx>
        <c:axId val="90176896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 b="1"/>
            </a:pPr>
            <a:endParaRPr lang="uk-UA"/>
          </a:p>
        </c:txPr>
        <c:crossAx val="90183168"/>
        <c:crosses val="autoZero"/>
        <c:auto val="1"/>
        <c:lblAlgn val="ctr"/>
        <c:lblOffset val="100"/>
      </c:catAx>
      <c:valAx>
        <c:axId val="90183168"/>
        <c:scaling>
          <c:orientation val="minMax"/>
        </c:scaling>
        <c:axPos val="l"/>
        <c:majorGridlines/>
        <c:numFmt formatCode="0%" sourceLinked="1"/>
        <c:tickLblPos val="nextTo"/>
        <c:crossAx val="90176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230963764102389"/>
          <c:y val="0.55636500426388191"/>
          <c:w val="0.21149279946360391"/>
          <c:h val="0.39681273183050969"/>
        </c:manualLayout>
      </c:layout>
      <c:txPr>
        <a:bodyPr/>
        <a:lstStyle/>
        <a:p>
          <a:pPr>
            <a:defRPr b="1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view3D>
      <c:perspective val="30"/>
    </c:view3D>
    <c:plotArea>
      <c:layout>
        <c:manualLayout>
          <c:layoutTarget val="inner"/>
          <c:xMode val="edge"/>
          <c:yMode val="edge"/>
          <c:x val="8.2143117526975604E-2"/>
          <c:y val="4.4057617797775325E-2"/>
          <c:w val="0.8287839020122485"/>
          <c:h val="0.74955304130672951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Профессиональный стресс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Высокий уровень удовлетворенности трудом</c:v>
                </c:pt>
                <c:pt idx="1">
                  <c:v>Низкий уровень удовлетворенности трудом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10.9</c:v>
                </c:pt>
                <c:pt idx="1">
                  <c:v>18.7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Стрессовая нагрузка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Высокий уровень удовлетворенности трудом</c:v>
                </c:pt>
                <c:pt idx="1">
                  <c:v>Низкий уровень удовлетворенности трудом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175.4</c:v>
                </c:pt>
                <c:pt idx="1">
                  <c:v>218.2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Копинг "Избегание"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Высокий уровень удовлетворенности трудом</c:v>
                </c:pt>
                <c:pt idx="1">
                  <c:v>Низкий уровень удовлетворенности трудом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18.899999999999999</c:v>
                </c:pt>
                <c:pt idx="1">
                  <c:v>29.8</c:v>
                </c:pt>
              </c:numCache>
            </c:numRef>
          </c:val>
        </c:ser>
        <c:shape val="cone"/>
        <c:axId val="90653440"/>
        <c:axId val="92232320"/>
        <c:axId val="68642112"/>
      </c:bar3DChart>
      <c:catAx>
        <c:axId val="9065344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uk-UA"/>
          </a:p>
        </c:txPr>
        <c:crossAx val="92232320"/>
        <c:crosses val="autoZero"/>
        <c:auto val="1"/>
        <c:lblAlgn val="ctr"/>
        <c:lblOffset val="100"/>
      </c:catAx>
      <c:valAx>
        <c:axId val="92232320"/>
        <c:scaling>
          <c:orientation val="minMax"/>
        </c:scaling>
        <c:axPos val="l"/>
        <c:majorGridlines/>
        <c:numFmt formatCode="General" sourceLinked="1"/>
        <c:tickLblPos val="nextTo"/>
        <c:crossAx val="90653440"/>
        <c:crosses val="autoZero"/>
        <c:crossBetween val="between"/>
      </c:valAx>
      <c:serAx>
        <c:axId val="68642112"/>
        <c:scaling>
          <c:orientation val="minMax"/>
        </c:scaling>
        <c:delete val="1"/>
        <c:axPos val="b"/>
        <c:tickLblPos val="none"/>
        <c:crossAx val="92232320"/>
        <c:crosses val="autoZero"/>
      </c:serAx>
    </c:plotArea>
    <c:legend>
      <c:legendPos val="r"/>
      <c:layout>
        <c:manualLayout>
          <c:xMode val="edge"/>
          <c:yMode val="edge"/>
          <c:x val="0.6979640565762617"/>
          <c:y val="0.62344615848593754"/>
          <c:w val="0.30203594342373863"/>
          <c:h val="0.33336829371437648"/>
        </c:manualLayout>
      </c:layout>
      <c:txPr>
        <a:bodyPr/>
        <a:lstStyle/>
        <a:p>
          <a:pPr>
            <a:defRPr b="1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B089FE-09CC-4C83-BD54-0D365647BF32}" type="doc">
      <dgm:prSet loTypeId="urn:microsoft.com/office/officeart/2005/8/layout/process4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890347-FD11-4A30-BD54-659857C7A82E}">
      <dgm:prSet phldrT="[Текст]"/>
      <dgm:spPr>
        <a:gradFill flip="none" rotWithShape="0">
          <a:gsLst>
            <a:gs pos="0">
              <a:srgbClr val="00B0F0">
                <a:shade val="30000"/>
                <a:satMod val="115000"/>
              </a:srgbClr>
            </a:gs>
            <a:gs pos="64000">
              <a:srgbClr val="00B0F0">
                <a:shade val="67500"/>
                <a:satMod val="115000"/>
              </a:srgbClr>
            </a:gs>
            <a:gs pos="100000">
              <a:srgbClr val="00B0F0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b="1" dirty="0" smtClean="0"/>
            <a:t>Цель исследования: </a:t>
          </a:r>
          <a:r>
            <a:rPr lang="ru-RU" dirty="0" smtClean="0"/>
            <a:t>изучение показателей стресса у офисных работников и разработка на этой основе программы его профилактики</a:t>
          </a:r>
          <a:endParaRPr lang="ru-RU" dirty="0"/>
        </a:p>
      </dgm:t>
    </dgm:pt>
    <dgm:pt modelId="{A192320B-3AC0-4F26-B9C6-F2862FE27213}" type="parTrans" cxnId="{F6F04634-8A1E-48EB-B999-50867094143B}">
      <dgm:prSet/>
      <dgm:spPr/>
      <dgm:t>
        <a:bodyPr/>
        <a:lstStyle/>
        <a:p>
          <a:endParaRPr lang="ru-RU"/>
        </a:p>
      </dgm:t>
    </dgm:pt>
    <dgm:pt modelId="{E4EC5C86-941A-4DBB-8005-211060ACCD53}" type="sibTrans" cxnId="{F6F04634-8A1E-48EB-B999-50867094143B}">
      <dgm:prSet/>
      <dgm:spPr/>
      <dgm:t>
        <a:bodyPr/>
        <a:lstStyle/>
        <a:p>
          <a:endParaRPr lang="ru-RU"/>
        </a:p>
      </dgm:t>
    </dgm:pt>
    <dgm:pt modelId="{314DA097-F622-4F75-AB58-C5F16260E347}">
      <dgm:prSet phldrT="[Текст]"/>
      <dgm:spPr>
        <a:gradFill flip="none" rotWithShape="0">
          <a:gsLst>
            <a:gs pos="0">
              <a:srgbClr val="00B0F0">
                <a:shade val="30000"/>
                <a:satMod val="115000"/>
              </a:srgbClr>
            </a:gs>
            <a:gs pos="69000">
              <a:srgbClr val="00B0F0">
                <a:shade val="67500"/>
                <a:satMod val="115000"/>
              </a:srgbClr>
            </a:gs>
            <a:gs pos="100000">
              <a:srgbClr val="00B0F0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b="1" dirty="0" smtClean="0"/>
            <a:t>Объект исследования: </a:t>
          </a:r>
          <a:r>
            <a:rPr lang="ru-RU" dirty="0" smtClean="0"/>
            <a:t>30 сотрудников проектной организации, из них 17 женщины и 13 мужчин, в возрасте от 27 до 58 лет, 24 человека с высшим техническим и 6 – со средним техническим образованием</a:t>
          </a:r>
          <a:endParaRPr lang="ru-RU" dirty="0"/>
        </a:p>
      </dgm:t>
    </dgm:pt>
    <dgm:pt modelId="{1EFE4108-05DF-40E9-8533-B51BC42DC0EE}" type="parTrans" cxnId="{D0A38982-082D-4C31-8DEC-54096E79D8C2}">
      <dgm:prSet/>
      <dgm:spPr/>
      <dgm:t>
        <a:bodyPr/>
        <a:lstStyle/>
        <a:p>
          <a:endParaRPr lang="ru-RU"/>
        </a:p>
      </dgm:t>
    </dgm:pt>
    <dgm:pt modelId="{3DF9A429-13A8-43EB-9F9B-9641F9A8033A}" type="sibTrans" cxnId="{D0A38982-082D-4C31-8DEC-54096E79D8C2}">
      <dgm:prSet/>
      <dgm:spPr/>
      <dgm:t>
        <a:bodyPr/>
        <a:lstStyle/>
        <a:p>
          <a:endParaRPr lang="ru-RU"/>
        </a:p>
      </dgm:t>
    </dgm:pt>
    <dgm:pt modelId="{D4C37925-91C5-4D21-A0AD-2C4D0AD902D2}">
      <dgm:prSet phldrT="[Текст]"/>
      <dgm:spPr>
        <a:gradFill flip="none" rotWithShape="0">
          <a:gsLst>
            <a:gs pos="0">
              <a:srgbClr val="00B0F0">
                <a:shade val="30000"/>
                <a:satMod val="115000"/>
              </a:srgbClr>
            </a:gs>
            <a:gs pos="50000">
              <a:srgbClr val="00B0F0">
                <a:shade val="67500"/>
                <a:satMod val="115000"/>
              </a:srgbClr>
            </a:gs>
            <a:gs pos="100000">
              <a:srgbClr val="00B0F0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b="1" dirty="0" smtClean="0"/>
            <a:t>Предмет исследования: </a:t>
          </a:r>
          <a:r>
            <a:rPr lang="ru-RU" dirty="0" smtClean="0"/>
            <a:t>уровень стресса</a:t>
          </a:r>
          <a:endParaRPr lang="ru-RU" dirty="0"/>
        </a:p>
      </dgm:t>
    </dgm:pt>
    <dgm:pt modelId="{16E93FA4-A9C1-49A8-9996-AB6CBB77C003}" type="parTrans" cxnId="{FFCA3A8B-BAC3-4CAD-B9E1-12151CFD9824}">
      <dgm:prSet/>
      <dgm:spPr/>
      <dgm:t>
        <a:bodyPr/>
        <a:lstStyle/>
        <a:p>
          <a:endParaRPr lang="ru-RU"/>
        </a:p>
      </dgm:t>
    </dgm:pt>
    <dgm:pt modelId="{CE431492-3C03-4468-8D46-A9F561B7D667}" type="sibTrans" cxnId="{FFCA3A8B-BAC3-4CAD-B9E1-12151CFD9824}">
      <dgm:prSet/>
      <dgm:spPr/>
      <dgm:t>
        <a:bodyPr/>
        <a:lstStyle/>
        <a:p>
          <a:endParaRPr lang="ru-RU"/>
        </a:p>
      </dgm:t>
    </dgm:pt>
    <dgm:pt modelId="{F8E821E5-8505-43E1-9CBC-6ABFC615A52A}" type="pres">
      <dgm:prSet presAssocID="{E5B089FE-09CC-4C83-BD54-0D365647BF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D1596D-1A42-419C-8280-17F5F14BC990}" type="pres">
      <dgm:prSet presAssocID="{D4C37925-91C5-4D21-A0AD-2C4D0AD902D2}" presName="boxAndChildren" presStyleCnt="0"/>
      <dgm:spPr/>
      <dgm:t>
        <a:bodyPr/>
        <a:lstStyle/>
        <a:p>
          <a:endParaRPr lang="ru-RU"/>
        </a:p>
      </dgm:t>
    </dgm:pt>
    <dgm:pt modelId="{7345C272-82F2-4C84-936D-FD67F044C22B}" type="pres">
      <dgm:prSet presAssocID="{D4C37925-91C5-4D21-A0AD-2C4D0AD902D2}" presName="parentTextBox" presStyleLbl="node1" presStyleIdx="0" presStyleCnt="3"/>
      <dgm:spPr/>
      <dgm:t>
        <a:bodyPr/>
        <a:lstStyle/>
        <a:p>
          <a:endParaRPr lang="ru-RU"/>
        </a:p>
      </dgm:t>
    </dgm:pt>
    <dgm:pt modelId="{51DA1880-D369-4A48-A0C3-1089A9285827}" type="pres">
      <dgm:prSet presAssocID="{3DF9A429-13A8-43EB-9F9B-9641F9A8033A}" presName="sp" presStyleCnt="0"/>
      <dgm:spPr/>
      <dgm:t>
        <a:bodyPr/>
        <a:lstStyle/>
        <a:p>
          <a:endParaRPr lang="ru-RU"/>
        </a:p>
      </dgm:t>
    </dgm:pt>
    <dgm:pt modelId="{0A1CE831-EF97-44E8-9A7F-B636F0CED970}" type="pres">
      <dgm:prSet presAssocID="{314DA097-F622-4F75-AB58-C5F16260E347}" presName="arrowAndChildren" presStyleCnt="0"/>
      <dgm:spPr/>
      <dgm:t>
        <a:bodyPr/>
        <a:lstStyle/>
        <a:p>
          <a:endParaRPr lang="ru-RU"/>
        </a:p>
      </dgm:t>
    </dgm:pt>
    <dgm:pt modelId="{32F039C9-5465-4DF6-9612-F599EC919A52}" type="pres">
      <dgm:prSet presAssocID="{314DA097-F622-4F75-AB58-C5F16260E347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F6881C85-0CA5-4D8D-8648-DF6B1D5B49A1}" type="pres">
      <dgm:prSet presAssocID="{E4EC5C86-941A-4DBB-8005-211060ACCD53}" presName="sp" presStyleCnt="0"/>
      <dgm:spPr/>
      <dgm:t>
        <a:bodyPr/>
        <a:lstStyle/>
        <a:p>
          <a:endParaRPr lang="ru-RU"/>
        </a:p>
      </dgm:t>
    </dgm:pt>
    <dgm:pt modelId="{B7669820-66BB-4B6E-94CB-E1C511C2685F}" type="pres">
      <dgm:prSet presAssocID="{5E890347-FD11-4A30-BD54-659857C7A82E}" presName="arrowAndChildren" presStyleCnt="0"/>
      <dgm:spPr/>
      <dgm:t>
        <a:bodyPr/>
        <a:lstStyle/>
        <a:p>
          <a:endParaRPr lang="ru-RU"/>
        </a:p>
      </dgm:t>
    </dgm:pt>
    <dgm:pt modelId="{3FB9694F-8D3F-4FB7-B78E-1203A1B12101}" type="pres">
      <dgm:prSet presAssocID="{5E890347-FD11-4A30-BD54-659857C7A82E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FFCA3A8B-BAC3-4CAD-B9E1-12151CFD9824}" srcId="{E5B089FE-09CC-4C83-BD54-0D365647BF32}" destId="{D4C37925-91C5-4D21-A0AD-2C4D0AD902D2}" srcOrd="2" destOrd="0" parTransId="{16E93FA4-A9C1-49A8-9996-AB6CBB77C003}" sibTransId="{CE431492-3C03-4468-8D46-A9F561B7D667}"/>
    <dgm:cxn modelId="{88CC4B9C-AFA1-4E73-9DFD-24F56B935309}" type="presOf" srcId="{314DA097-F622-4F75-AB58-C5F16260E347}" destId="{32F039C9-5465-4DF6-9612-F599EC919A52}" srcOrd="0" destOrd="0" presId="urn:microsoft.com/office/officeart/2005/8/layout/process4"/>
    <dgm:cxn modelId="{F6F04634-8A1E-48EB-B999-50867094143B}" srcId="{E5B089FE-09CC-4C83-BD54-0D365647BF32}" destId="{5E890347-FD11-4A30-BD54-659857C7A82E}" srcOrd="0" destOrd="0" parTransId="{A192320B-3AC0-4F26-B9C6-F2862FE27213}" sibTransId="{E4EC5C86-941A-4DBB-8005-211060ACCD53}"/>
    <dgm:cxn modelId="{9E52DA06-C334-4BEB-96D2-A7040E04B430}" type="presOf" srcId="{E5B089FE-09CC-4C83-BD54-0D365647BF32}" destId="{F8E821E5-8505-43E1-9CBC-6ABFC615A52A}" srcOrd="0" destOrd="0" presId="urn:microsoft.com/office/officeart/2005/8/layout/process4"/>
    <dgm:cxn modelId="{D0A38982-082D-4C31-8DEC-54096E79D8C2}" srcId="{E5B089FE-09CC-4C83-BD54-0D365647BF32}" destId="{314DA097-F622-4F75-AB58-C5F16260E347}" srcOrd="1" destOrd="0" parTransId="{1EFE4108-05DF-40E9-8533-B51BC42DC0EE}" sibTransId="{3DF9A429-13A8-43EB-9F9B-9641F9A8033A}"/>
    <dgm:cxn modelId="{6DACB081-7608-4E4D-87AE-14133F797F40}" type="presOf" srcId="{D4C37925-91C5-4D21-A0AD-2C4D0AD902D2}" destId="{7345C272-82F2-4C84-936D-FD67F044C22B}" srcOrd="0" destOrd="0" presId="urn:microsoft.com/office/officeart/2005/8/layout/process4"/>
    <dgm:cxn modelId="{E52396CC-91B1-46A7-9436-2B1DA522E7AE}" type="presOf" srcId="{5E890347-FD11-4A30-BD54-659857C7A82E}" destId="{3FB9694F-8D3F-4FB7-B78E-1203A1B12101}" srcOrd="0" destOrd="0" presId="urn:microsoft.com/office/officeart/2005/8/layout/process4"/>
    <dgm:cxn modelId="{F9354167-77E4-49ED-8C27-0DF46270BD64}" type="presParOf" srcId="{F8E821E5-8505-43E1-9CBC-6ABFC615A52A}" destId="{1FD1596D-1A42-419C-8280-17F5F14BC990}" srcOrd="0" destOrd="0" presId="urn:microsoft.com/office/officeart/2005/8/layout/process4"/>
    <dgm:cxn modelId="{C9017ADF-2395-47CB-BDEF-486D26DFBAF5}" type="presParOf" srcId="{1FD1596D-1A42-419C-8280-17F5F14BC990}" destId="{7345C272-82F2-4C84-936D-FD67F044C22B}" srcOrd="0" destOrd="0" presId="urn:microsoft.com/office/officeart/2005/8/layout/process4"/>
    <dgm:cxn modelId="{719479F1-BC2C-4808-A3FE-3B3F3CAE2905}" type="presParOf" srcId="{F8E821E5-8505-43E1-9CBC-6ABFC615A52A}" destId="{51DA1880-D369-4A48-A0C3-1089A9285827}" srcOrd="1" destOrd="0" presId="urn:microsoft.com/office/officeart/2005/8/layout/process4"/>
    <dgm:cxn modelId="{B23BDBAE-4538-4162-B3D9-D2216FCA69A0}" type="presParOf" srcId="{F8E821E5-8505-43E1-9CBC-6ABFC615A52A}" destId="{0A1CE831-EF97-44E8-9A7F-B636F0CED970}" srcOrd="2" destOrd="0" presId="urn:microsoft.com/office/officeart/2005/8/layout/process4"/>
    <dgm:cxn modelId="{6719EC9C-1CD8-47B6-8F2C-C23F808F754C}" type="presParOf" srcId="{0A1CE831-EF97-44E8-9A7F-B636F0CED970}" destId="{32F039C9-5465-4DF6-9612-F599EC919A52}" srcOrd="0" destOrd="0" presId="urn:microsoft.com/office/officeart/2005/8/layout/process4"/>
    <dgm:cxn modelId="{0319E856-202F-463A-ADA4-CDE7AA75ABE0}" type="presParOf" srcId="{F8E821E5-8505-43E1-9CBC-6ABFC615A52A}" destId="{F6881C85-0CA5-4D8D-8648-DF6B1D5B49A1}" srcOrd="3" destOrd="0" presId="urn:microsoft.com/office/officeart/2005/8/layout/process4"/>
    <dgm:cxn modelId="{CB9CF8CB-6EA8-4C00-97FD-AD855E51957B}" type="presParOf" srcId="{F8E821E5-8505-43E1-9CBC-6ABFC615A52A}" destId="{B7669820-66BB-4B6E-94CB-E1C511C2685F}" srcOrd="4" destOrd="0" presId="urn:microsoft.com/office/officeart/2005/8/layout/process4"/>
    <dgm:cxn modelId="{A916B14F-EF1F-4571-AEA0-CEAEE05CE9E6}" type="presParOf" srcId="{B7669820-66BB-4B6E-94CB-E1C511C2685F}" destId="{3FB9694F-8D3F-4FB7-B78E-1203A1B1210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C54AE4-8328-47CE-AB2F-2C3C679E0B37}" type="doc">
      <dgm:prSet loTypeId="urn:microsoft.com/office/officeart/2005/8/layout/hProcess7#1" loCatId="process" qsTypeId="urn:microsoft.com/office/officeart/2005/8/quickstyle/simple3" qsCatId="simple" csTypeId="urn:microsoft.com/office/officeart/2005/8/colors/accent5_3" csCatId="accent5" phldr="1"/>
      <dgm:spPr/>
      <dgm:t>
        <a:bodyPr/>
        <a:lstStyle/>
        <a:p>
          <a:endParaRPr lang="ru-RU"/>
        </a:p>
      </dgm:t>
    </dgm:pt>
    <dgm:pt modelId="{EF950037-C1AC-4F2F-BB78-DA5102208D12}">
      <dgm:prSet phldrT="[Текст]" custT="1"/>
      <dgm:spPr/>
      <dgm:t>
        <a:bodyPr/>
        <a:lstStyle/>
        <a:p>
          <a:r>
            <a:rPr lang="en-US" sz="1800" i="0" dirty="0" smtClean="0"/>
            <a:t> </a:t>
          </a:r>
          <a:r>
            <a:rPr lang="ru-RU" sz="1800" i="0" dirty="0" smtClean="0"/>
            <a:t>Теоретические</a:t>
          </a:r>
          <a:endParaRPr lang="ru-RU" sz="1800" dirty="0"/>
        </a:p>
      </dgm:t>
    </dgm:pt>
    <dgm:pt modelId="{E31708F6-A5B9-42B6-B911-73CAB2601C06}" type="parTrans" cxnId="{D0A1BBC8-00F6-4C99-9028-D1DDD2928980}">
      <dgm:prSet/>
      <dgm:spPr/>
      <dgm:t>
        <a:bodyPr/>
        <a:lstStyle/>
        <a:p>
          <a:endParaRPr lang="ru-RU"/>
        </a:p>
      </dgm:t>
    </dgm:pt>
    <dgm:pt modelId="{FA12F66E-8789-4FF9-B1F7-9F44EC09A839}" type="sibTrans" cxnId="{D0A1BBC8-00F6-4C99-9028-D1DDD2928980}">
      <dgm:prSet/>
      <dgm:spPr/>
      <dgm:t>
        <a:bodyPr/>
        <a:lstStyle/>
        <a:p>
          <a:endParaRPr lang="ru-RU"/>
        </a:p>
      </dgm:t>
    </dgm:pt>
    <dgm:pt modelId="{FF5A256E-AAD9-48AD-BC87-05CC2BF66D9D}">
      <dgm:prSet phldrT="[Текст]" custT="1"/>
      <dgm:spPr/>
      <dgm:t>
        <a:bodyPr/>
        <a:lstStyle/>
        <a:p>
          <a:r>
            <a:rPr lang="ru-RU" sz="1800" dirty="0" smtClean="0"/>
            <a:t>1. Проанализировать проблему стресса по специальной психологической литературе.</a:t>
          </a:r>
          <a:endParaRPr lang="ru-RU" sz="1800" dirty="0"/>
        </a:p>
      </dgm:t>
    </dgm:pt>
    <dgm:pt modelId="{C7BCF646-FD32-4F1D-8B98-BDA1C1D96D1B}" type="parTrans" cxnId="{068D8F46-DA92-4A27-8EAA-6D6032BD6474}">
      <dgm:prSet/>
      <dgm:spPr/>
      <dgm:t>
        <a:bodyPr/>
        <a:lstStyle/>
        <a:p>
          <a:endParaRPr lang="ru-RU"/>
        </a:p>
      </dgm:t>
    </dgm:pt>
    <dgm:pt modelId="{1ECBBEC0-6BB7-499C-8E53-160B2F28B75D}" type="sibTrans" cxnId="{068D8F46-DA92-4A27-8EAA-6D6032BD6474}">
      <dgm:prSet/>
      <dgm:spPr/>
      <dgm:t>
        <a:bodyPr/>
        <a:lstStyle/>
        <a:p>
          <a:endParaRPr lang="ru-RU"/>
        </a:p>
      </dgm:t>
    </dgm:pt>
    <dgm:pt modelId="{C2BA8818-0271-4993-A99C-D3E416BEC6CD}">
      <dgm:prSet phldrT="[Текст]" custT="1"/>
      <dgm:spPr/>
      <dgm:t>
        <a:bodyPr/>
        <a:lstStyle/>
        <a:p>
          <a:r>
            <a:rPr lang="ru-RU" sz="1800" i="0" dirty="0" smtClean="0"/>
            <a:t>Методические</a:t>
          </a:r>
          <a:endParaRPr lang="ru-RU" sz="1800" dirty="0"/>
        </a:p>
      </dgm:t>
    </dgm:pt>
    <dgm:pt modelId="{B2D0FDC4-1AF3-40A4-9706-379F95AF3294}" type="parTrans" cxnId="{54B283B9-65E0-43A9-B8A7-CA9132F966FC}">
      <dgm:prSet/>
      <dgm:spPr/>
      <dgm:t>
        <a:bodyPr/>
        <a:lstStyle/>
        <a:p>
          <a:endParaRPr lang="ru-RU"/>
        </a:p>
      </dgm:t>
    </dgm:pt>
    <dgm:pt modelId="{9E0FDAF6-5A16-4522-B42A-3BC217FADD60}" type="sibTrans" cxnId="{54B283B9-65E0-43A9-B8A7-CA9132F966FC}">
      <dgm:prSet/>
      <dgm:spPr/>
      <dgm:t>
        <a:bodyPr/>
        <a:lstStyle/>
        <a:p>
          <a:endParaRPr lang="ru-RU"/>
        </a:p>
      </dgm:t>
    </dgm:pt>
    <dgm:pt modelId="{D0CB0637-C784-4AD4-A540-228581BFCC83}">
      <dgm:prSet phldrT="[Текст]" custT="1"/>
      <dgm:spPr/>
      <dgm:t>
        <a:bodyPr/>
        <a:lstStyle/>
        <a:p>
          <a:pPr algn="l"/>
          <a:r>
            <a:rPr lang="ru-RU" sz="1600" dirty="0" smtClean="0"/>
            <a:t>1. Подобрать психодиагностические методики для измерения показателей стресса и удовлетворенности трудом.</a:t>
          </a:r>
          <a:endParaRPr lang="ru-RU" sz="1600" i="0" dirty="0"/>
        </a:p>
      </dgm:t>
    </dgm:pt>
    <dgm:pt modelId="{93CEF633-89E7-477C-B50A-DC7E9067A2A1}" type="parTrans" cxnId="{BB5B2F70-BE8F-4CDF-8CE8-30E3C8EB580F}">
      <dgm:prSet/>
      <dgm:spPr/>
      <dgm:t>
        <a:bodyPr/>
        <a:lstStyle/>
        <a:p>
          <a:endParaRPr lang="ru-RU"/>
        </a:p>
      </dgm:t>
    </dgm:pt>
    <dgm:pt modelId="{0987FE64-C4C2-42FC-BF45-3B89F0C91231}" type="sibTrans" cxnId="{BB5B2F70-BE8F-4CDF-8CE8-30E3C8EB580F}">
      <dgm:prSet/>
      <dgm:spPr/>
      <dgm:t>
        <a:bodyPr/>
        <a:lstStyle/>
        <a:p>
          <a:endParaRPr lang="ru-RU"/>
        </a:p>
      </dgm:t>
    </dgm:pt>
    <dgm:pt modelId="{F78D7F3F-F59B-42C0-8FE3-E7FCDADD45E9}">
      <dgm:prSet phldrT="[Текст]" custT="1"/>
      <dgm:spPr/>
      <dgm:t>
        <a:bodyPr/>
        <a:lstStyle/>
        <a:p>
          <a:r>
            <a:rPr lang="ru-RU" sz="1800" i="0" dirty="0" smtClean="0"/>
            <a:t>Эмпирические</a:t>
          </a:r>
          <a:endParaRPr lang="ru-RU" sz="1800" dirty="0"/>
        </a:p>
      </dgm:t>
    </dgm:pt>
    <dgm:pt modelId="{DDB7C851-610C-4BD3-B234-A427FB4E1015}" type="parTrans" cxnId="{7D5B225D-EDDB-4300-922A-489E5EDF476D}">
      <dgm:prSet/>
      <dgm:spPr/>
      <dgm:t>
        <a:bodyPr/>
        <a:lstStyle/>
        <a:p>
          <a:endParaRPr lang="ru-RU"/>
        </a:p>
      </dgm:t>
    </dgm:pt>
    <dgm:pt modelId="{9BBB93D1-078B-4290-BC6F-05FCB9040A53}" type="sibTrans" cxnId="{7D5B225D-EDDB-4300-922A-489E5EDF476D}">
      <dgm:prSet/>
      <dgm:spPr/>
      <dgm:t>
        <a:bodyPr/>
        <a:lstStyle/>
        <a:p>
          <a:endParaRPr lang="ru-RU"/>
        </a:p>
      </dgm:t>
    </dgm:pt>
    <dgm:pt modelId="{CC44C725-ABFB-47B5-B9D1-512A19D337DA}">
      <dgm:prSet phldrT="[Текст]" custT="1"/>
      <dgm:spPr/>
      <dgm:t>
        <a:bodyPr/>
        <a:lstStyle/>
        <a:p>
          <a:r>
            <a:rPr lang="ru-RU" sz="1600" dirty="0" smtClean="0"/>
            <a:t>1. Измерить показатели стресса и удовлетворенности трудом у офисных работников.</a:t>
          </a:r>
          <a:endParaRPr lang="ru-RU" sz="1600" i="0" dirty="0"/>
        </a:p>
      </dgm:t>
    </dgm:pt>
    <dgm:pt modelId="{67A446C9-216B-49CC-9B1E-938498B3A34A}" type="parTrans" cxnId="{74DFC61A-D1B4-4251-8F81-8B26DD82C817}">
      <dgm:prSet/>
      <dgm:spPr/>
      <dgm:t>
        <a:bodyPr/>
        <a:lstStyle/>
        <a:p>
          <a:endParaRPr lang="ru-RU"/>
        </a:p>
      </dgm:t>
    </dgm:pt>
    <dgm:pt modelId="{A309A2F4-03EE-4B5A-8B53-FCACBA49FB0E}" type="sibTrans" cxnId="{74DFC61A-D1B4-4251-8F81-8B26DD82C817}">
      <dgm:prSet/>
      <dgm:spPr/>
      <dgm:t>
        <a:bodyPr/>
        <a:lstStyle/>
        <a:p>
          <a:endParaRPr lang="ru-RU"/>
        </a:p>
      </dgm:t>
    </dgm:pt>
    <dgm:pt modelId="{3B112430-07C8-4E40-94A1-42085E5A97D5}">
      <dgm:prSet custT="1"/>
      <dgm:spPr/>
      <dgm:t>
        <a:bodyPr/>
        <a:lstStyle/>
        <a:p>
          <a:r>
            <a:rPr lang="ru-RU" sz="1800" dirty="0" smtClean="0"/>
            <a:t>2. Выявить специфические особенности стресса офисных работников по специальной психологической литературе.</a:t>
          </a:r>
          <a:endParaRPr lang="ru-RU" sz="1800" dirty="0"/>
        </a:p>
      </dgm:t>
    </dgm:pt>
    <dgm:pt modelId="{BEFAF0A9-7542-4B83-8667-0982C8EC2A16}" type="parTrans" cxnId="{DC0F54B7-9864-4284-B7B8-6661EC0DA9DE}">
      <dgm:prSet/>
      <dgm:spPr/>
      <dgm:t>
        <a:bodyPr/>
        <a:lstStyle/>
        <a:p>
          <a:endParaRPr lang="ru-RU"/>
        </a:p>
      </dgm:t>
    </dgm:pt>
    <dgm:pt modelId="{95B7FB80-2BFE-4098-9A57-8F810E7E4484}" type="sibTrans" cxnId="{DC0F54B7-9864-4284-B7B8-6661EC0DA9DE}">
      <dgm:prSet/>
      <dgm:spPr/>
      <dgm:t>
        <a:bodyPr/>
        <a:lstStyle/>
        <a:p>
          <a:endParaRPr lang="ru-RU"/>
        </a:p>
      </dgm:t>
    </dgm:pt>
    <dgm:pt modelId="{79DEF535-364B-43E0-AC5F-ED2427B5BB9D}">
      <dgm:prSet custT="1"/>
      <dgm:spPr/>
      <dgm:t>
        <a:bodyPr/>
        <a:lstStyle/>
        <a:p>
          <a:r>
            <a:rPr lang="ru-RU" sz="1600" dirty="0" smtClean="0"/>
            <a:t>2. Подобрать методы математической статистики, соответствующие гипотезам исследования.</a:t>
          </a:r>
          <a:endParaRPr lang="ru-RU" sz="1600" dirty="0"/>
        </a:p>
      </dgm:t>
    </dgm:pt>
    <dgm:pt modelId="{EEE20DF6-C15D-4267-85B1-B21A30A645EE}" type="parTrans" cxnId="{F3134E4F-5227-4CE0-B102-4ACE459D0D36}">
      <dgm:prSet/>
      <dgm:spPr/>
      <dgm:t>
        <a:bodyPr/>
        <a:lstStyle/>
        <a:p>
          <a:endParaRPr lang="ru-RU"/>
        </a:p>
      </dgm:t>
    </dgm:pt>
    <dgm:pt modelId="{CD677E4C-7B4F-4A66-9F02-C4E8B9F0C57E}" type="sibTrans" cxnId="{F3134E4F-5227-4CE0-B102-4ACE459D0D36}">
      <dgm:prSet/>
      <dgm:spPr/>
      <dgm:t>
        <a:bodyPr/>
        <a:lstStyle/>
        <a:p>
          <a:endParaRPr lang="ru-RU"/>
        </a:p>
      </dgm:t>
    </dgm:pt>
    <dgm:pt modelId="{265BC2D8-D4C2-40E3-90FB-D1DE0ABA7F5B}">
      <dgm:prSet custT="1"/>
      <dgm:spPr/>
      <dgm:t>
        <a:bodyPr/>
        <a:lstStyle/>
        <a:p>
          <a:r>
            <a:rPr lang="ru-RU" sz="1600" dirty="0" smtClean="0"/>
            <a:t>3. Создать программу профилактики стресса у офисных работников.</a:t>
          </a:r>
          <a:endParaRPr lang="ru-RU" sz="1600" dirty="0"/>
        </a:p>
      </dgm:t>
    </dgm:pt>
    <dgm:pt modelId="{37090F01-9988-4E1B-AF8A-B683AC693A2E}" type="parTrans" cxnId="{E7CC2FF3-94E1-42F8-B55D-CF88AAFB5F5F}">
      <dgm:prSet/>
      <dgm:spPr/>
      <dgm:t>
        <a:bodyPr/>
        <a:lstStyle/>
        <a:p>
          <a:endParaRPr lang="ru-RU"/>
        </a:p>
      </dgm:t>
    </dgm:pt>
    <dgm:pt modelId="{72A37A58-BE7B-48EE-B2D6-D95EF660B3B1}" type="sibTrans" cxnId="{E7CC2FF3-94E1-42F8-B55D-CF88AAFB5F5F}">
      <dgm:prSet/>
      <dgm:spPr/>
      <dgm:t>
        <a:bodyPr/>
        <a:lstStyle/>
        <a:p>
          <a:endParaRPr lang="ru-RU"/>
        </a:p>
      </dgm:t>
    </dgm:pt>
    <dgm:pt modelId="{9117E50E-631E-46EA-90D1-AA84BE74B869}">
      <dgm:prSet custT="1"/>
      <dgm:spPr/>
      <dgm:t>
        <a:bodyPr/>
        <a:lstStyle/>
        <a:p>
          <a:r>
            <a:rPr lang="ru-RU" sz="1600" dirty="0" smtClean="0"/>
            <a:t>2. Выявить связи между уровнем стресса и показателями удовлетворенности трудом.</a:t>
          </a:r>
          <a:endParaRPr lang="ru-RU" sz="1600" dirty="0"/>
        </a:p>
      </dgm:t>
    </dgm:pt>
    <dgm:pt modelId="{EBB08673-F91F-4D5D-93F3-EDF47C40B113}" type="parTrans" cxnId="{34181462-E925-4A98-BB3F-62698DF0052B}">
      <dgm:prSet/>
      <dgm:spPr/>
      <dgm:t>
        <a:bodyPr/>
        <a:lstStyle/>
        <a:p>
          <a:endParaRPr lang="ru-RU"/>
        </a:p>
      </dgm:t>
    </dgm:pt>
    <dgm:pt modelId="{9892E3A4-723D-4D44-BD5A-027D914BADC4}" type="sibTrans" cxnId="{34181462-E925-4A98-BB3F-62698DF0052B}">
      <dgm:prSet/>
      <dgm:spPr/>
      <dgm:t>
        <a:bodyPr/>
        <a:lstStyle/>
        <a:p>
          <a:endParaRPr lang="ru-RU"/>
        </a:p>
      </dgm:t>
    </dgm:pt>
    <dgm:pt modelId="{B7FB482D-0265-4273-8926-B77F63CBBA9B}">
      <dgm:prSet custT="1"/>
      <dgm:spPr/>
      <dgm:t>
        <a:bodyPr/>
        <a:lstStyle/>
        <a:p>
          <a:r>
            <a:rPr lang="ru-RU" sz="1600" dirty="0" smtClean="0"/>
            <a:t>3. Выявить различия по уровню стресса между сотрудниками, в разной степени удовлетворенных своим трудом.</a:t>
          </a:r>
          <a:endParaRPr lang="ru-RU" sz="1600" dirty="0"/>
        </a:p>
      </dgm:t>
    </dgm:pt>
    <dgm:pt modelId="{C5263C53-4B61-4C62-9A83-FB759B9E3BD8}" type="parTrans" cxnId="{6DA1617E-47A8-4D36-9DCD-BE1CB3CFE0FD}">
      <dgm:prSet/>
      <dgm:spPr/>
      <dgm:t>
        <a:bodyPr/>
        <a:lstStyle/>
        <a:p>
          <a:endParaRPr lang="ru-RU"/>
        </a:p>
      </dgm:t>
    </dgm:pt>
    <dgm:pt modelId="{E15B3DFE-A053-411A-B5D8-8AEFE752D2E6}" type="sibTrans" cxnId="{6DA1617E-47A8-4D36-9DCD-BE1CB3CFE0FD}">
      <dgm:prSet/>
      <dgm:spPr/>
      <dgm:t>
        <a:bodyPr/>
        <a:lstStyle/>
        <a:p>
          <a:endParaRPr lang="ru-RU"/>
        </a:p>
      </dgm:t>
    </dgm:pt>
    <dgm:pt modelId="{5F979F27-757D-44AB-94BF-605F985B2ED8}" type="pres">
      <dgm:prSet presAssocID="{B4C54AE4-8328-47CE-AB2F-2C3C679E0B3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AE7047-058E-4245-9397-EBE4CD2FDA3F}" type="pres">
      <dgm:prSet presAssocID="{EF950037-C1AC-4F2F-BB78-DA5102208D12}" presName="compositeNode" presStyleCnt="0">
        <dgm:presLayoutVars>
          <dgm:bulletEnabled val="1"/>
        </dgm:presLayoutVars>
      </dgm:prSet>
      <dgm:spPr/>
    </dgm:pt>
    <dgm:pt modelId="{D44E996A-0BA1-4E8F-B8D8-CC39D2042146}" type="pres">
      <dgm:prSet presAssocID="{EF950037-C1AC-4F2F-BB78-DA5102208D12}" presName="bgRect" presStyleLbl="node1" presStyleIdx="0" presStyleCnt="3" custScaleX="79949" custScaleY="133360"/>
      <dgm:spPr/>
      <dgm:t>
        <a:bodyPr/>
        <a:lstStyle/>
        <a:p>
          <a:endParaRPr lang="ru-RU"/>
        </a:p>
      </dgm:t>
    </dgm:pt>
    <dgm:pt modelId="{8FBF44C4-BB4F-4B36-B147-6216EFBF6B3F}" type="pres">
      <dgm:prSet presAssocID="{EF950037-C1AC-4F2F-BB78-DA5102208D12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1BA41-FE5A-4B5A-BF6A-A1CE5B40099C}" type="pres">
      <dgm:prSet presAssocID="{EF950037-C1AC-4F2F-BB78-DA5102208D12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06EE2-AD60-4AC3-B5A5-4E9608FA3386}" type="pres">
      <dgm:prSet presAssocID="{FA12F66E-8789-4FF9-B1F7-9F44EC09A839}" presName="hSp" presStyleCnt="0"/>
      <dgm:spPr/>
    </dgm:pt>
    <dgm:pt modelId="{250173C3-165A-498C-8172-56BDE1A59898}" type="pres">
      <dgm:prSet presAssocID="{FA12F66E-8789-4FF9-B1F7-9F44EC09A839}" presName="vProcSp" presStyleCnt="0"/>
      <dgm:spPr/>
    </dgm:pt>
    <dgm:pt modelId="{46D6183F-AFA0-45B7-8231-80E583A13F88}" type="pres">
      <dgm:prSet presAssocID="{FA12F66E-8789-4FF9-B1F7-9F44EC09A839}" presName="vSp1" presStyleCnt="0"/>
      <dgm:spPr/>
    </dgm:pt>
    <dgm:pt modelId="{47A582B2-40D7-4456-91F6-8CC0CFCDAA7C}" type="pres">
      <dgm:prSet presAssocID="{FA12F66E-8789-4FF9-B1F7-9F44EC09A839}" presName="simulatedConn" presStyleLbl="solidFgAcc1" presStyleIdx="0" presStyleCnt="2"/>
      <dgm:spPr/>
    </dgm:pt>
    <dgm:pt modelId="{BC1AAEAB-F0FB-4E74-A6A8-70B256BBC31D}" type="pres">
      <dgm:prSet presAssocID="{FA12F66E-8789-4FF9-B1F7-9F44EC09A839}" presName="vSp2" presStyleCnt="0"/>
      <dgm:spPr/>
    </dgm:pt>
    <dgm:pt modelId="{50987D6E-4E65-4A95-B537-FA76A07785FF}" type="pres">
      <dgm:prSet presAssocID="{FA12F66E-8789-4FF9-B1F7-9F44EC09A839}" presName="sibTrans" presStyleCnt="0"/>
      <dgm:spPr/>
    </dgm:pt>
    <dgm:pt modelId="{8F91C544-5185-4EB3-A092-C46C5780FA75}" type="pres">
      <dgm:prSet presAssocID="{C2BA8818-0271-4993-A99C-D3E416BEC6CD}" presName="compositeNode" presStyleCnt="0">
        <dgm:presLayoutVars>
          <dgm:bulletEnabled val="1"/>
        </dgm:presLayoutVars>
      </dgm:prSet>
      <dgm:spPr/>
    </dgm:pt>
    <dgm:pt modelId="{BBD0D712-7D63-4318-8F9C-6BDFC0FBE424}" type="pres">
      <dgm:prSet presAssocID="{C2BA8818-0271-4993-A99C-D3E416BEC6CD}" presName="bgRect" presStyleLbl="node1" presStyleIdx="1" presStyleCnt="3" custScaleX="87255" custScaleY="134781"/>
      <dgm:spPr/>
      <dgm:t>
        <a:bodyPr/>
        <a:lstStyle/>
        <a:p>
          <a:endParaRPr lang="ru-RU"/>
        </a:p>
      </dgm:t>
    </dgm:pt>
    <dgm:pt modelId="{64DB2909-81A1-491A-8DDE-258CD91E1959}" type="pres">
      <dgm:prSet presAssocID="{C2BA8818-0271-4993-A99C-D3E416BEC6CD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10C87E-9A29-4A8F-A0A2-DED8C66C222B}" type="pres">
      <dgm:prSet presAssocID="{C2BA8818-0271-4993-A99C-D3E416BEC6CD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A6D49-72B3-43AE-9962-E3A6776C0D4B}" type="pres">
      <dgm:prSet presAssocID="{9E0FDAF6-5A16-4522-B42A-3BC217FADD60}" presName="hSp" presStyleCnt="0"/>
      <dgm:spPr/>
    </dgm:pt>
    <dgm:pt modelId="{4CBF0EA2-75F7-4E59-BA91-10AB56B83840}" type="pres">
      <dgm:prSet presAssocID="{9E0FDAF6-5A16-4522-B42A-3BC217FADD60}" presName="vProcSp" presStyleCnt="0"/>
      <dgm:spPr/>
    </dgm:pt>
    <dgm:pt modelId="{8D21F53D-ADB4-4877-94E3-3573905602DF}" type="pres">
      <dgm:prSet presAssocID="{9E0FDAF6-5A16-4522-B42A-3BC217FADD60}" presName="vSp1" presStyleCnt="0"/>
      <dgm:spPr/>
    </dgm:pt>
    <dgm:pt modelId="{7C5754F7-A168-4DD7-A259-E2C7E3DC5934}" type="pres">
      <dgm:prSet presAssocID="{9E0FDAF6-5A16-4522-B42A-3BC217FADD60}" presName="simulatedConn" presStyleLbl="solidFgAcc1" presStyleIdx="1" presStyleCnt="2"/>
      <dgm:spPr/>
    </dgm:pt>
    <dgm:pt modelId="{27A87EB6-C961-4643-9246-2C5804BE8678}" type="pres">
      <dgm:prSet presAssocID="{9E0FDAF6-5A16-4522-B42A-3BC217FADD60}" presName="vSp2" presStyleCnt="0"/>
      <dgm:spPr/>
    </dgm:pt>
    <dgm:pt modelId="{2CFDC28E-0902-41BB-9B9A-0963C4908BEF}" type="pres">
      <dgm:prSet presAssocID="{9E0FDAF6-5A16-4522-B42A-3BC217FADD60}" presName="sibTrans" presStyleCnt="0"/>
      <dgm:spPr/>
    </dgm:pt>
    <dgm:pt modelId="{0C6B9F97-7E35-42F2-891D-6114BED7300F}" type="pres">
      <dgm:prSet presAssocID="{F78D7F3F-F59B-42C0-8FE3-E7FCDADD45E9}" presName="compositeNode" presStyleCnt="0">
        <dgm:presLayoutVars>
          <dgm:bulletEnabled val="1"/>
        </dgm:presLayoutVars>
      </dgm:prSet>
      <dgm:spPr/>
    </dgm:pt>
    <dgm:pt modelId="{D7D4F0BE-F2CF-430A-81C3-61CB4272F1BC}" type="pres">
      <dgm:prSet presAssocID="{F78D7F3F-F59B-42C0-8FE3-E7FCDADD45E9}" presName="bgRect" presStyleLbl="node1" presStyleIdx="2" presStyleCnt="3" custScaleX="87922" custScaleY="134781" custLinFactNeighborX="8187" custLinFactNeighborY="-151"/>
      <dgm:spPr/>
      <dgm:t>
        <a:bodyPr/>
        <a:lstStyle/>
        <a:p>
          <a:endParaRPr lang="ru-RU"/>
        </a:p>
      </dgm:t>
    </dgm:pt>
    <dgm:pt modelId="{56A92C5A-9021-4E68-AF70-A8F51A2AE12E}" type="pres">
      <dgm:prSet presAssocID="{F78D7F3F-F59B-42C0-8FE3-E7FCDADD45E9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647FB-695F-477A-8278-CF68D11FE83E}" type="pres">
      <dgm:prSet presAssocID="{F78D7F3F-F59B-42C0-8FE3-E7FCDADD45E9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181462-E925-4A98-BB3F-62698DF0052B}" srcId="{F78D7F3F-F59B-42C0-8FE3-E7FCDADD45E9}" destId="{9117E50E-631E-46EA-90D1-AA84BE74B869}" srcOrd="1" destOrd="0" parTransId="{EBB08673-F91F-4D5D-93F3-EDF47C40B113}" sibTransId="{9892E3A4-723D-4D44-BD5A-027D914BADC4}"/>
    <dgm:cxn modelId="{AC38F2C4-EF51-4A7E-BADB-73ADE7255BB6}" type="presOf" srcId="{9117E50E-631E-46EA-90D1-AA84BE74B869}" destId="{C1B647FB-695F-477A-8278-CF68D11FE83E}" srcOrd="0" destOrd="1" presId="urn:microsoft.com/office/officeart/2005/8/layout/hProcess7#1"/>
    <dgm:cxn modelId="{E7CC2FF3-94E1-42F8-B55D-CF88AAFB5F5F}" srcId="{C2BA8818-0271-4993-A99C-D3E416BEC6CD}" destId="{265BC2D8-D4C2-40E3-90FB-D1DE0ABA7F5B}" srcOrd="2" destOrd="0" parTransId="{37090F01-9988-4E1B-AF8A-B683AC693A2E}" sibTransId="{72A37A58-BE7B-48EE-B2D6-D95EF660B3B1}"/>
    <dgm:cxn modelId="{67B7B99C-BF9A-4082-B3E9-1668911A4B7E}" type="presOf" srcId="{FF5A256E-AAD9-48AD-BC87-05CC2BF66D9D}" destId="{0E61BA41-FE5A-4B5A-BF6A-A1CE5B40099C}" srcOrd="0" destOrd="0" presId="urn:microsoft.com/office/officeart/2005/8/layout/hProcess7#1"/>
    <dgm:cxn modelId="{068D8F46-DA92-4A27-8EAA-6D6032BD6474}" srcId="{EF950037-C1AC-4F2F-BB78-DA5102208D12}" destId="{FF5A256E-AAD9-48AD-BC87-05CC2BF66D9D}" srcOrd="0" destOrd="0" parTransId="{C7BCF646-FD32-4F1D-8B98-BDA1C1D96D1B}" sibTransId="{1ECBBEC0-6BB7-499C-8E53-160B2F28B75D}"/>
    <dgm:cxn modelId="{54B283B9-65E0-43A9-B8A7-CA9132F966FC}" srcId="{B4C54AE4-8328-47CE-AB2F-2C3C679E0B37}" destId="{C2BA8818-0271-4993-A99C-D3E416BEC6CD}" srcOrd="1" destOrd="0" parTransId="{B2D0FDC4-1AF3-40A4-9706-379F95AF3294}" sibTransId="{9E0FDAF6-5A16-4522-B42A-3BC217FADD60}"/>
    <dgm:cxn modelId="{53FC7BA3-F6AA-4E42-8F86-C0A2D9E07DE9}" type="presOf" srcId="{265BC2D8-D4C2-40E3-90FB-D1DE0ABA7F5B}" destId="{3E10C87E-9A29-4A8F-A0A2-DED8C66C222B}" srcOrd="0" destOrd="2" presId="urn:microsoft.com/office/officeart/2005/8/layout/hProcess7#1"/>
    <dgm:cxn modelId="{7D5B225D-EDDB-4300-922A-489E5EDF476D}" srcId="{B4C54AE4-8328-47CE-AB2F-2C3C679E0B37}" destId="{F78D7F3F-F59B-42C0-8FE3-E7FCDADD45E9}" srcOrd="2" destOrd="0" parTransId="{DDB7C851-610C-4BD3-B234-A427FB4E1015}" sibTransId="{9BBB93D1-078B-4290-BC6F-05FCB9040A53}"/>
    <dgm:cxn modelId="{6DA1617E-47A8-4D36-9DCD-BE1CB3CFE0FD}" srcId="{F78D7F3F-F59B-42C0-8FE3-E7FCDADD45E9}" destId="{B7FB482D-0265-4273-8926-B77F63CBBA9B}" srcOrd="2" destOrd="0" parTransId="{C5263C53-4B61-4C62-9A83-FB759B9E3BD8}" sibTransId="{E15B3DFE-A053-411A-B5D8-8AEFE752D2E6}"/>
    <dgm:cxn modelId="{74DFC61A-D1B4-4251-8F81-8B26DD82C817}" srcId="{F78D7F3F-F59B-42C0-8FE3-E7FCDADD45E9}" destId="{CC44C725-ABFB-47B5-B9D1-512A19D337DA}" srcOrd="0" destOrd="0" parTransId="{67A446C9-216B-49CC-9B1E-938498B3A34A}" sibTransId="{A309A2F4-03EE-4B5A-8B53-FCACBA49FB0E}"/>
    <dgm:cxn modelId="{ABCDE33D-7F47-4317-A4D8-5C8F6DF1FB42}" type="presOf" srcId="{EF950037-C1AC-4F2F-BB78-DA5102208D12}" destId="{8FBF44C4-BB4F-4B36-B147-6216EFBF6B3F}" srcOrd="1" destOrd="0" presId="urn:microsoft.com/office/officeart/2005/8/layout/hProcess7#1"/>
    <dgm:cxn modelId="{EE19DFED-F199-4472-999E-992D42B7F759}" type="presOf" srcId="{D0CB0637-C784-4AD4-A540-228581BFCC83}" destId="{3E10C87E-9A29-4A8F-A0A2-DED8C66C222B}" srcOrd="0" destOrd="0" presId="urn:microsoft.com/office/officeart/2005/8/layout/hProcess7#1"/>
    <dgm:cxn modelId="{1D66E5AE-13D3-4CEA-8D2E-C95778B3B022}" type="presOf" srcId="{CC44C725-ABFB-47B5-B9D1-512A19D337DA}" destId="{C1B647FB-695F-477A-8278-CF68D11FE83E}" srcOrd="0" destOrd="0" presId="urn:microsoft.com/office/officeart/2005/8/layout/hProcess7#1"/>
    <dgm:cxn modelId="{CFE26840-14F2-4907-B851-9012E37BD991}" type="presOf" srcId="{F78D7F3F-F59B-42C0-8FE3-E7FCDADD45E9}" destId="{D7D4F0BE-F2CF-430A-81C3-61CB4272F1BC}" srcOrd="0" destOrd="0" presId="urn:microsoft.com/office/officeart/2005/8/layout/hProcess7#1"/>
    <dgm:cxn modelId="{DDF75A80-2EA7-469F-AF16-A8381CBAB6A4}" type="presOf" srcId="{B4C54AE4-8328-47CE-AB2F-2C3C679E0B37}" destId="{5F979F27-757D-44AB-94BF-605F985B2ED8}" srcOrd="0" destOrd="0" presId="urn:microsoft.com/office/officeart/2005/8/layout/hProcess7#1"/>
    <dgm:cxn modelId="{8CA37527-5715-47E8-A332-07DBDC2E1D96}" type="presOf" srcId="{B7FB482D-0265-4273-8926-B77F63CBBA9B}" destId="{C1B647FB-695F-477A-8278-CF68D11FE83E}" srcOrd="0" destOrd="2" presId="urn:microsoft.com/office/officeart/2005/8/layout/hProcess7#1"/>
    <dgm:cxn modelId="{CF04DA69-E1C3-452B-8A2B-07A4363EF986}" type="presOf" srcId="{F78D7F3F-F59B-42C0-8FE3-E7FCDADD45E9}" destId="{56A92C5A-9021-4E68-AF70-A8F51A2AE12E}" srcOrd="1" destOrd="0" presId="urn:microsoft.com/office/officeart/2005/8/layout/hProcess7#1"/>
    <dgm:cxn modelId="{38444DC3-23BE-4918-B6FB-B2B72F445A8E}" type="presOf" srcId="{3B112430-07C8-4E40-94A1-42085E5A97D5}" destId="{0E61BA41-FE5A-4B5A-BF6A-A1CE5B40099C}" srcOrd="0" destOrd="1" presId="urn:microsoft.com/office/officeart/2005/8/layout/hProcess7#1"/>
    <dgm:cxn modelId="{66155BAD-B769-497B-A14B-3C3CDD890757}" type="presOf" srcId="{EF950037-C1AC-4F2F-BB78-DA5102208D12}" destId="{D44E996A-0BA1-4E8F-B8D8-CC39D2042146}" srcOrd="0" destOrd="0" presId="urn:microsoft.com/office/officeart/2005/8/layout/hProcess7#1"/>
    <dgm:cxn modelId="{D0A1BBC8-00F6-4C99-9028-D1DDD2928980}" srcId="{B4C54AE4-8328-47CE-AB2F-2C3C679E0B37}" destId="{EF950037-C1AC-4F2F-BB78-DA5102208D12}" srcOrd="0" destOrd="0" parTransId="{E31708F6-A5B9-42B6-B911-73CAB2601C06}" sibTransId="{FA12F66E-8789-4FF9-B1F7-9F44EC09A839}"/>
    <dgm:cxn modelId="{5D25570C-95B8-4FA0-AB9F-98AAB48A71A6}" type="presOf" srcId="{C2BA8818-0271-4993-A99C-D3E416BEC6CD}" destId="{BBD0D712-7D63-4318-8F9C-6BDFC0FBE424}" srcOrd="0" destOrd="0" presId="urn:microsoft.com/office/officeart/2005/8/layout/hProcess7#1"/>
    <dgm:cxn modelId="{BB5B2F70-BE8F-4CDF-8CE8-30E3C8EB580F}" srcId="{C2BA8818-0271-4993-A99C-D3E416BEC6CD}" destId="{D0CB0637-C784-4AD4-A540-228581BFCC83}" srcOrd="0" destOrd="0" parTransId="{93CEF633-89E7-477C-B50A-DC7E9067A2A1}" sibTransId="{0987FE64-C4C2-42FC-BF45-3B89F0C91231}"/>
    <dgm:cxn modelId="{F3134E4F-5227-4CE0-B102-4ACE459D0D36}" srcId="{C2BA8818-0271-4993-A99C-D3E416BEC6CD}" destId="{79DEF535-364B-43E0-AC5F-ED2427B5BB9D}" srcOrd="1" destOrd="0" parTransId="{EEE20DF6-C15D-4267-85B1-B21A30A645EE}" sibTransId="{CD677E4C-7B4F-4A66-9F02-C4E8B9F0C57E}"/>
    <dgm:cxn modelId="{DC0F54B7-9864-4284-B7B8-6661EC0DA9DE}" srcId="{EF950037-C1AC-4F2F-BB78-DA5102208D12}" destId="{3B112430-07C8-4E40-94A1-42085E5A97D5}" srcOrd="1" destOrd="0" parTransId="{BEFAF0A9-7542-4B83-8667-0982C8EC2A16}" sibTransId="{95B7FB80-2BFE-4098-9A57-8F810E7E4484}"/>
    <dgm:cxn modelId="{788175D0-8A96-4B90-AB2A-EF60989DD475}" type="presOf" srcId="{79DEF535-364B-43E0-AC5F-ED2427B5BB9D}" destId="{3E10C87E-9A29-4A8F-A0A2-DED8C66C222B}" srcOrd="0" destOrd="1" presId="urn:microsoft.com/office/officeart/2005/8/layout/hProcess7#1"/>
    <dgm:cxn modelId="{D203A840-93B0-4927-9D5E-A3FCFD2FC428}" type="presOf" srcId="{C2BA8818-0271-4993-A99C-D3E416BEC6CD}" destId="{64DB2909-81A1-491A-8DDE-258CD91E1959}" srcOrd="1" destOrd="0" presId="urn:microsoft.com/office/officeart/2005/8/layout/hProcess7#1"/>
    <dgm:cxn modelId="{DDF6B151-D4AA-4F2F-93CF-4D86148C28C2}" type="presParOf" srcId="{5F979F27-757D-44AB-94BF-605F985B2ED8}" destId="{34AE7047-058E-4245-9397-EBE4CD2FDA3F}" srcOrd="0" destOrd="0" presId="urn:microsoft.com/office/officeart/2005/8/layout/hProcess7#1"/>
    <dgm:cxn modelId="{20E82949-5541-48A7-9FEC-8584A1619B4F}" type="presParOf" srcId="{34AE7047-058E-4245-9397-EBE4CD2FDA3F}" destId="{D44E996A-0BA1-4E8F-B8D8-CC39D2042146}" srcOrd="0" destOrd="0" presId="urn:microsoft.com/office/officeart/2005/8/layout/hProcess7#1"/>
    <dgm:cxn modelId="{E054779A-0750-4965-8400-36D607366CFA}" type="presParOf" srcId="{34AE7047-058E-4245-9397-EBE4CD2FDA3F}" destId="{8FBF44C4-BB4F-4B36-B147-6216EFBF6B3F}" srcOrd="1" destOrd="0" presId="urn:microsoft.com/office/officeart/2005/8/layout/hProcess7#1"/>
    <dgm:cxn modelId="{7E7A9A3B-2E9F-4753-95E6-153F10E41DD9}" type="presParOf" srcId="{34AE7047-058E-4245-9397-EBE4CD2FDA3F}" destId="{0E61BA41-FE5A-4B5A-BF6A-A1CE5B40099C}" srcOrd="2" destOrd="0" presId="urn:microsoft.com/office/officeart/2005/8/layout/hProcess7#1"/>
    <dgm:cxn modelId="{AE2FFFA5-576D-475B-905B-8EB432ADFEAF}" type="presParOf" srcId="{5F979F27-757D-44AB-94BF-605F985B2ED8}" destId="{D3C06EE2-AD60-4AC3-B5A5-4E9608FA3386}" srcOrd="1" destOrd="0" presId="urn:microsoft.com/office/officeart/2005/8/layout/hProcess7#1"/>
    <dgm:cxn modelId="{D02A41FC-F231-44B5-B849-E4B92B4F642A}" type="presParOf" srcId="{5F979F27-757D-44AB-94BF-605F985B2ED8}" destId="{250173C3-165A-498C-8172-56BDE1A59898}" srcOrd="2" destOrd="0" presId="urn:microsoft.com/office/officeart/2005/8/layout/hProcess7#1"/>
    <dgm:cxn modelId="{FF364DBA-280D-4512-B2D9-560B5BBCA62B}" type="presParOf" srcId="{250173C3-165A-498C-8172-56BDE1A59898}" destId="{46D6183F-AFA0-45B7-8231-80E583A13F88}" srcOrd="0" destOrd="0" presId="urn:microsoft.com/office/officeart/2005/8/layout/hProcess7#1"/>
    <dgm:cxn modelId="{57E2D5F2-115D-4DFD-B07D-2D21A42F4B6C}" type="presParOf" srcId="{250173C3-165A-498C-8172-56BDE1A59898}" destId="{47A582B2-40D7-4456-91F6-8CC0CFCDAA7C}" srcOrd="1" destOrd="0" presId="urn:microsoft.com/office/officeart/2005/8/layout/hProcess7#1"/>
    <dgm:cxn modelId="{D0D0EF5D-B6D0-4F45-962E-650B2D0163E2}" type="presParOf" srcId="{250173C3-165A-498C-8172-56BDE1A59898}" destId="{BC1AAEAB-F0FB-4E74-A6A8-70B256BBC31D}" srcOrd="2" destOrd="0" presId="urn:microsoft.com/office/officeart/2005/8/layout/hProcess7#1"/>
    <dgm:cxn modelId="{77FDDACA-4FEB-415F-851C-8E92D95EDCE1}" type="presParOf" srcId="{5F979F27-757D-44AB-94BF-605F985B2ED8}" destId="{50987D6E-4E65-4A95-B537-FA76A07785FF}" srcOrd="3" destOrd="0" presId="urn:microsoft.com/office/officeart/2005/8/layout/hProcess7#1"/>
    <dgm:cxn modelId="{33A3E94B-F5BF-4432-91C4-CEE03E827CF1}" type="presParOf" srcId="{5F979F27-757D-44AB-94BF-605F985B2ED8}" destId="{8F91C544-5185-4EB3-A092-C46C5780FA75}" srcOrd="4" destOrd="0" presId="urn:microsoft.com/office/officeart/2005/8/layout/hProcess7#1"/>
    <dgm:cxn modelId="{92A51E5B-BC0D-4CAC-8EA6-A224BCC9D96A}" type="presParOf" srcId="{8F91C544-5185-4EB3-A092-C46C5780FA75}" destId="{BBD0D712-7D63-4318-8F9C-6BDFC0FBE424}" srcOrd="0" destOrd="0" presId="urn:microsoft.com/office/officeart/2005/8/layout/hProcess7#1"/>
    <dgm:cxn modelId="{9B9F6B40-D5D3-4226-952F-DD1EA4C2BBCF}" type="presParOf" srcId="{8F91C544-5185-4EB3-A092-C46C5780FA75}" destId="{64DB2909-81A1-491A-8DDE-258CD91E1959}" srcOrd="1" destOrd="0" presId="urn:microsoft.com/office/officeart/2005/8/layout/hProcess7#1"/>
    <dgm:cxn modelId="{65E1B4D5-8C24-4E28-866C-F0DC5D0B7712}" type="presParOf" srcId="{8F91C544-5185-4EB3-A092-C46C5780FA75}" destId="{3E10C87E-9A29-4A8F-A0A2-DED8C66C222B}" srcOrd="2" destOrd="0" presId="urn:microsoft.com/office/officeart/2005/8/layout/hProcess7#1"/>
    <dgm:cxn modelId="{D6C2C28C-9CF5-4C44-9546-AA00989F7E63}" type="presParOf" srcId="{5F979F27-757D-44AB-94BF-605F985B2ED8}" destId="{B8EA6D49-72B3-43AE-9962-E3A6776C0D4B}" srcOrd="5" destOrd="0" presId="urn:microsoft.com/office/officeart/2005/8/layout/hProcess7#1"/>
    <dgm:cxn modelId="{EC6AAB3F-FF18-46F7-9A0B-84636711DDCB}" type="presParOf" srcId="{5F979F27-757D-44AB-94BF-605F985B2ED8}" destId="{4CBF0EA2-75F7-4E59-BA91-10AB56B83840}" srcOrd="6" destOrd="0" presId="urn:microsoft.com/office/officeart/2005/8/layout/hProcess7#1"/>
    <dgm:cxn modelId="{F9386A80-3761-48B6-AE88-FD05575F67BD}" type="presParOf" srcId="{4CBF0EA2-75F7-4E59-BA91-10AB56B83840}" destId="{8D21F53D-ADB4-4877-94E3-3573905602DF}" srcOrd="0" destOrd="0" presId="urn:microsoft.com/office/officeart/2005/8/layout/hProcess7#1"/>
    <dgm:cxn modelId="{3EF4AAA3-01EC-462B-A33B-7A21AFD95F9B}" type="presParOf" srcId="{4CBF0EA2-75F7-4E59-BA91-10AB56B83840}" destId="{7C5754F7-A168-4DD7-A259-E2C7E3DC5934}" srcOrd="1" destOrd="0" presId="urn:microsoft.com/office/officeart/2005/8/layout/hProcess7#1"/>
    <dgm:cxn modelId="{546083E1-2E0F-4A23-A320-96A8F3E95088}" type="presParOf" srcId="{4CBF0EA2-75F7-4E59-BA91-10AB56B83840}" destId="{27A87EB6-C961-4643-9246-2C5804BE8678}" srcOrd="2" destOrd="0" presId="urn:microsoft.com/office/officeart/2005/8/layout/hProcess7#1"/>
    <dgm:cxn modelId="{1ACF8B39-94EA-42E0-82C0-467FB5721CA0}" type="presParOf" srcId="{5F979F27-757D-44AB-94BF-605F985B2ED8}" destId="{2CFDC28E-0902-41BB-9B9A-0963C4908BEF}" srcOrd="7" destOrd="0" presId="urn:microsoft.com/office/officeart/2005/8/layout/hProcess7#1"/>
    <dgm:cxn modelId="{31BFBB22-76F1-4328-87A5-30ADC266EF7A}" type="presParOf" srcId="{5F979F27-757D-44AB-94BF-605F985B2ED8}" destId="{0C6B9F97-7E35-42F2-891D-6114BED7300F}" srcOrd="8" destOrd="0" presId="urn:microsoft.com/office/officeart/2005/8/layout/hProcess7#1"/>
    <dgm:cxn modelId="{C769960E-7D04-4FD8-AC0D-5E5D09E32E82}" type="presParOf" srcId="{0C6B9F97-7E35-42F2-891D-6114BED7300F}" destId="{D7D4F0BE-F2CF-430A-81C3-61CB4272F1BC}" srcOrd="0" destOrd="0" presId="urn:microsoft.com/office/officeart/2005/8/layout/hProcess7#1"/>
    <dgm:cxn modelId="{E2B28583-3022-4198-A534-61FEC70EF431}" type="presParOf" srcId="{0C6B9F97-7E35-42F2-891D-6114BED7300F}" destId="{56A92C5A-9021-4E68-AF70-A8F51A2AE12E}" srcOrd="1" destOrd="0" presId="urn:microsoft.com/office/officeart/2005/8/layout/hProcess7#1"/>
    <dgm:cxn modelId="{8E3F43A2-8D86-4C95-84BB-99D7D122867E}" type="presParOf" srcId="{0C6B9F97-7E35-42F2-891D-6114BED7300F}" destId="{C1B647FB-695F-477A-8278-CF68D11FE83E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D8711E-11DD-4D9C-ABAD-04FE55667554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2275C095-B997-4AAE-A9B9-106BFFB07DAE}">
      <dgm:prSet phldrT="[Текст]" custT="1"/>
      <dgm:spPr/>
      <dgm:t>
        <a:bodyPr/>
        <a:lstStyle/>
        <a:p>
          <a:r>
            <a:rPr lang="ru-RU" sz="2400" b="1" i="0" dirty="0" smtClean="0"/>
            <a:t>Гипотеза 1: </a:t>
          </a:r>
          <a:r>
            <a:rPr lang="ru-RU" sz="2400" dirty="0" smtClean="0"/>
            <a:t>Мы предполагаем, что уровень стресса отрицательно связан с удовлетворенностью трудом</a:t>
          </a:r>
          <a:endParaRPr lang="ru-RU" sz="2400" dirty="0"/>
        </a:p>
      </dgm:t>
    </dgm:pt>
    <dgm:pt modelId="{45A05F2F-11C6-4E2E-8A5C-61BDB537AAC1}" type="parTrans" cxnId="{03F414EB-ECE7-46A6-B987-611C22539B3D}">
      <dgm:prSet/>
      <dgm:spPr/>
      <dgm:t>
        <a:bodyPr/>
        <a:lstStyle/>
        <a:p>
          <a:endParaRPr lang="ru-RU"/>
        </a:p>
      </dgm:t>
    </dgm:pt>
    <dgm:pt modelId="{2C2E46C4-03BF-4E2A-AA03-81B0C1C2C765}" type="sibTrans" cxnId="{03F414EB-ECE7-46A6-B987-611C22539B3D}">
      <dgm:prSet/>
      <dgm:spPr/>
      <dgm:t>
        <a:bodyPr/>
        <a:lstStyle/>
        <a:p>
          <a:endParaRPr lang="ru-RU"/>
        </a:p>
      </dgm:t>
    </dgm:pt>
    <dgm:pt modelId="{58EF9E75-17E2-42CB-8DF2-F32A7265E688}">
      <dgm:prSet phldrT="[Текст]" custT="1"/>
      <dgm:spPr/>
      <dgm:t>
        <a:bodyPr/>
        <a:lstStyle/>
        <a:p>
          <a:r>
            <a:rPr lang="ru-RU" sz="2200" b="1" i="0" dirty="0" smtClean="0"/>
            <a:t>Гипотеза 2: </a:t>
          </a:r>
          <a:r>
            <a:rPr lang="ru-RU" sz="2200" dirty="0" smtClean="0"/>
            <a:t>Мы предполагаем, что уровень стресса различается у сотрудников, в разной степени удовлетворенных своим трудом</a:t>
          </a:r>
          <a:endParaRPr lang="ru-RU" sz="2200" dirty="0"/>
        </a:p>
      </dgm:t>
    </dgm:pt>
    <dgm:pt modelId="{68A625F6-013B-4895-B9BE-A45FFB3E226F}" type="parTrans" cxnId="{92942EA7-E952-4EFD-9AD7-0DA16F126EC8}">
      <dgm:prSet/>
      <dgm:spPr/>
      <dgm:t>
        <a:bodyPr/>
        <a:lstStyle/>
        <a:p>
          <a:endParaRPr lang="ru-RU"/>
        </a:p>
      </dgm:t>
    </dgm:pt>
    <dgm:pt modelId="{ACC30F29-433D-43DA-8EB4-2DA209493BC9}" type="sibTrans" cxnId="{92942EA7-E952-4EFD-9AD7-0DA16F126EC8}">
      <dgm:prSet/>
      <dgm:spPr/>
      <dgm:t>
        <a:bodyPr/>
        <a:lstStyle/>
        <a:p>
          <a:endParaRPr lang="ru-RU"/>
        </a:p>
      </dgm:t>
    </dgm:pt>
    <dgm:pt modelId="{A5F9D6FC-3ED7-40E2-AD06-8CE924D2DD82}" type="pres">
      <dgm:prSet presAssocID="{62D8711E-11DD-4D9C-ABAD-04FE55667554}" presName="compositeShape" presStyleCnt="0">
        <dgm:presLayoutVars>
          <dgm:chMax val="7"/>
          <dgm:dir/>
          <dgm:resizeHandles val="exact"/>
        </dgm:presLayoutVars>
      </dgm:prSet>
      <dgm:spPr/>
    </dgm:pt>
    <dgm:pt modelId="{680DCF23-FF48-458D-9A2F-9DAA61999FA0}" type="pres">
      <dgm:prSet presAssocID="{2275C095-B997-4AAE-A9B9-106BFFB07DAE}" presName="circ1" presStyleLbl="vennNode1" presStyleIdx="0" presStyleCnt="2"/>
      <dgm:spPr/>
      <dgm:t>
        <a:bodyPr/>
        <a:lstStyle/>
        <a:p>
          <a:endParaRPr lang="ru-RU"/>
        </a:p>
      </dgm:t>
    </dgm:pt>
    <dgm:pt modelId="{3E36BE60-EE0B-4050-83A2-054F06590698}" type="pres">
      <dgm:prSet presAssocID="{2275C095-B997-4AAE-A9B9-106BFFB07DA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4457C-64BB-459C-A965-A57D903FEFC2}" type="pres">
      <dgm:prSet presAssocID="{58EF9E75-17E2-42CB-8DF2-F32A7265E688}" presName="circ2" presStyleLbl="vennNode1" presStyleIdx="1" presStyleCnt="2" custLinFactNeighborX="6285" custLinFactNeighborY="-273"/>
      <dgm:spPr/>
      <dgm:t>
        <a:bodyPr/>
        <a:lstStyle/>
        <a:p>
          <a:endParaRPr lang="ru-RU"/>
        </a:p>
      </dgm:t>
    </dgm:pt>
    <dgm:pt modelId="{8EF280C0-3B5A-4FA8-BC1C-D49C926CFD2F}" type="pres">
      <dgm:prSet presAssocID="{58EF9E75-17E2-42CB-8DF2-F32A7265E68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7C4B1D-CB5A-496A-A873-B00365F98294}" type="presOf" srcId="{58EF9E75-17E2-42CB-8DF2-F32A7265E688}" destId="{8EF280C0-3B5A-4FA8-BC1C-D49C926CFD2F}" srcOrd="1" destOrd="0" presId="urn:microsoft.com/office/officeart/2005/8/layout/venn1"/>
    <dgm:cxn modelId="{BF6AB4EB-1A04-487C-BE66-D2B802FDD77A}" type="presOf" srcId="{2275C095-B997-4AAE-A9B9-106BFFB07DAE}" destId="{3E36BE60-EE0B-4050-83A2-054F06590698}" srcOrd="1" destOrd="0" presId="urn:microsoft.com/office/officeart/2005/8/layout/venn1"/>
    <dgm:cxn modelId="{9FA92471-6EF2-49CD-A668-DDC8236499BB}" type="presOf" srcId="{62D8711E-11DD-4D9C-ABAD-04FE55667554}" destId="{A5F9D6FC-3ED7-40E2-AD06-8CE924D2DD82}" srcOrd="0" destOrd="0" presId="urn:microsoft.com/office/officeart/2005/8/layout/venn1"/>
    <dgm:cxn modelId="{92942EA7-E952-4EFD-9AD7-0DA16F126EC8}" srcId="{62D8711E-11DD-4D9C-ABAD-04FE55667554}" destId="{58EF9E75-17E2-42CB-8DF2-F32A7265E688}" srcOrd="1" destOrd="0" parTransId="{68A625F6-013B-4895-B9BE-A45FFB3E226F}" sibTransId="{ACC30F29-433D-43DA-8EB4-2DA209493BC9}"/>
    <dgm:cxn modelId="{03F414EB-ECE7-46A6-B987-611C22539B3D}" srcId="{62D8711E-11DD-4D9C-ABAD-04FE55667554}" destId="{2275C095-B997-4AAE-A9B9-106BFFB07DAE}" srcOrd="0" destOrd="0" parTransId="{45A05F2F-11C6-4E2E-8A5C-61BDB537AAC1}" sibTransId="{2C2E46C4-03BF-4E2A-AA03-81B0C1C2C765}"/>
    <dgm:cxn modelId="{46D29F9E-606A-4D1A-ADD9-9B62F92032A4}" type="presOf" srcId="{2275C095-B997-4AAE-A9B9-106BFFB07DAE}" destId="{680DCF23-FF48-458D-9A2F-9DAA61999FA0}" srcOrd="0" destOrd="0" presId="urn:microsoft.com/office/officeart/2005/8/layout/venn1"/>
    <dgm:cxn modelId="{55E6714F-C214-4363-8937-5E07D7C64199}" type="presOf" srcId="{58EF9E75-17E2-42CB-8DF2-F32A7265E688}" destId="{37A4457C-64BB-459C-A965-A57D903FEFC2}" srcOrd="0" destOrd="0" presId="urn:microsoft.com/office/officeart/2005/8/layout/venn1"/>
    <dgm:cxn modelId="{C4A605F4-228C-4B0B-85FF-124FE8CCE560}" type="presParOf" srcId="{A5F9D6FC-3ED7-40E2-AD06-8CE924D2DD82}" destId="{680DCF23-FF48-458D-9A2F-9DAA61999FA0}" srcOrd="0" destOrd="0" presId="urn:microsoft.com/office/officeart/2005/8/layout/venn1"/>
    <dgm:cxn modelId="{2378D601-45C0-4CE5-8A76-A52AB61EB2F6}" type="presParOf" srcId="{A5F9D6FC-3ED7-40E2-AD06-8CE924D2DD82}" destId="{3E36BE60-EE0B-4050-83A2-054F06590698}" srcOrd="1" destOrd="0" presId="urn:microsoft.com/office/officeart/2005/8/layout/venn1"/>
    <dgm:cxn modelId="{500A59D4-6C1C-4376-B07C-943EBB05AF27}" type="presParOf" srcId="{A5F9D6FC-3ED7-40E2-AD06-8CE924D2DD82}" destId="{37A4457C-64BB-459C-A965-A57D903FEFC2}" srcOrd="2" destOrd="0" presId="urn:microsoft.com/office/officeart/2005/8/layout/venn1"/>
    <dgm:cxn modelId="{0EEE2B90-5A68-4699-9345-1D0FE7C67D35}" type="presParOf" srcId="{A5F9D6FC-3ED7-40E2-AD06-8CE924D2DD82}" destId="{8EF280C0-3B5A-4FA8-BC1C-D49C926CFD2F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9434B4-CB9F-440A-A360-2C888768FDEA}" type="doc">
      <dgm:prSet loTypeId="urn:microsoft.com/office/officeart/2005/8/layout/vList2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50A372C-A5D2-4514-AE59-3EA3A15E9B9C}">
      <dgm:prSet phldrT="[Текст]" custT="1"/>
      <dgm:spPr/>
      <dgm:t>
        <a:bodyPr/>
        <a:lstStyle/>
        <a:p>
          <a:r>
            <a:rPr lang="ru-RU" sz="2000" b="1" dirty="0" smtClean="0"/>
            <a:t>Теоретические методы</a:t>
          </a:r>
          <a:endParaRPr lang="ru-RU" sz="2000" b="1" dirty="0"/>
        </a:p>
      </dgm:t>
    </dgm:pt>
    <dgm:pt modelId="{509EB8BC-7729-4779-97E9-6F32314B32F1}" type="parTrans" cxnId="{1913F399-8293-42C6-85EE-E6D7C05AC66E}">
      <dgm:prSet/>
      <dgm:spPr/>
      <dgm:t>
        <a:bodyPr/>
        <a:lstStyle/>
        <a:p>
          <a:endParaRPr lang="ru-RU"/>
        </a:p>
      </dgm:t>
    </dgm:pt>
    <dgm:pt modelId="{CEB58A0F-C212-49AA-8486-61C0A6A821AA}" type="sibTrans" cxnId="{1913F399-8293-42C6-85EE-E6D7C05AC66E}">
      <dgm:prSet/>
      <dgm:spPr/>
      <dgm:t>
        <a:bodyPr/>
        <a:lstStyle/>
        <a:p>
          <a:endParaRPr lang="ru-RU"/>
        </a:p>
      </dgm:t>
    </dgm:pt>
    <dgm:pt modelId="{A2CB8D79-D647-4632-BE29-DD2A9FF208AF}">
      <dgm:prSet phldrT="[Текст]" custT="1"/>
      <dgm:spPr/>
      <dgm:t>
        <a:bodyPr/>
        <a:lstStyle/>
        <a:p>
          <a:r>
            <a:rPr lang="ru-RU" sz="1600" dirty="0" smtClean="0"/>
            <a:t>анализ и обобщение научной литературы</a:t>
          </a:r>
          <a:endParaRPr lang="ru-RU" sz="1600" dirty="0"/>
        </a:p>
      </dgm:t>
    </dgm:pt>
    <dgm:pt modelId="{1A6C8B57-D610-4D21-B89C-295D7C1426E1}" type="parTrans" cxnId="{A7A0EA42-7EEC-49A2-AEE3-EFB2CF28F9B9}">
      <dgm:prSet/>
      <dgm:spPr/>
      <dgm:t>
        <a:bodyPr/>
        <a:lstStyle/>
        <a:p>
          <a:endParaRPr lang="ru-RU"/>
        </a:p>
      </dgm:t>
    </dgm:pt>
    <dgm:pt modelId="{7714C223-D30B-48E6-819E-41EEDB37F1B1}" type="sibTrans" cxnId="{A7A0EA42-7EEC-49A2-AEE3-EFB2CF28F9B9}">
      <dgm:prSet/>
      <dgm:spPr/>
      <dgm:t>
        <a:bodyPr/>
        <a:lstStyle/>
        <a:p>
          <a:endParaRPr lang="ru-RU"/>
        </a:p>
      </dgm:t>
    </dgm:pt>
    <dgm:pt modelId="{5EABB0B5-2F4D-49F4-8BA0-81681AA2217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0000"/>
        </a:solidFill>
      </dgm:spPr>
      <dgm:t>
        <a:bodyPr/>
        <a:lstStyle/>
        <a:p>
          <a:r>
            <a:rPr lang="ru-RU" sz="2000" b="1" dirty="0" smtClean="0"/>
            <a:t>Психодиагностические методы</a:t>
          </a:r>
          <a:endParaRPr lang="ru-RU" sz="2000" b="1" dirty="0"/>
        </a:p>
      </dgm:t>
    </dgm:pt>
    <dgm:pt modelId="{67BE009C-D9FB-4466-9D93-4495E8DEDC4C}" type="parTrans" cxnId="{B04FC9AB-23B8-476C-8710-611E17C02660}">
      <dgm:prSet/>
      <dgm:spPr/>
      <dgm:t>
        <a:bodyPr/>
        <a:lstStyle/>
        <a:p>
          <a:endParaRPr lang="ru-RU"/>
        </a:p>
      </dgm:t>
    </dgm:pt>
    <dgm:pt modelId="{7199F99A-75EF-4E93-B6D8-22BA73A809D6}" type="sibTrans" cxnId="{B04FC9AB-23B8-476C-8710-611E17C02660}">
      <dgm:prSet/>
      <dgm:spPr/>
      <dgm:t>
        <a:bodyPr/>
        <a:lstStyle/>
        <a:p>
          <a:endParaRPr lang="ru-RU"/>
        </a:p>
      </dgm:t>
    </dgm:pt>
    <dgm:pt modelId="{8CC0786A-ABA4-4DD3-A2E3-01665BB2B51D}">
      <dgm:prSet phldrT="[Текст]" custT="1"/>
      <dgm:spPr/>
      <dgm:t>
        <a:bodyPr/>
        <a:lstStyle/>
        <a:p>
          <a:r>
            <a:rPr lang="ru-RU" sz="2000" dirty="0" smtClean="0"/>
            <a:t>шкала профессионального стресса Д. Фонтаны;</a:t>
          </a:r>
          <a:endParaRPr lang="ru-RU" sz="2000" dirty="0"/>
        </a:p>
      </dgm:t>
    </dgm:pt>
    <dgm:pt modelId="{D4A26CFE-4291-40BF-A3E1-749FBEB93F3D}" type="parTrans" cxnId="{D6C2108A-289E-468F-932F-86DB97805FE8}">
      <dgm:prSet/>
      <dgm:spPr/>
      <dgm:t>
        <a:bodyPr/>
        <a:lstStyle/>
        <a:p>
          <a:endParaRPr lang="ru-RU"/>
        </a:p>
      </dgm:t>
    </dgm:pt>
    <dgm:pt modelId="{0A12E8D7-26D8-492A-A49F-A236075EE09B}" type="sibTrans" cxnId="{D6C2108A-289E-468F-932F-86DB97805FE8}">
      <dgm:prSet/>
      <dgm:spPr/>
      <dgm:t>
        <a:bodyPr/>
        <a:lstStyle/>
        <a:p>
          <a:endParaRPr lang="ru-RU"/>
        </a:p>
      </dgm:t>
    </dgm:pt>
    <dgm:pt modelId="{4CD6D47E-794C-4D46-BB1E-EC4453662B12}">
      <dgm:prSet custT="1"/>
      <dgm:spPr/>
      <dgm:t>
        <a:bodyPr/>
        <a:lstStyle/>
        <a:p>
          <a:r>
            <a:rPr lang="ru-RU" sz="1600" dirty="0" smtClean="0"/>
            <a:t>корреляционный анализ Пирсона; </a:t>
          </a:r>
          <a:endParaRPr lang="ru-RU" sz="1600" dirty="0"/>
        </a:p>
      </dgm:t>
    </dgm:pt>
    <dgm:pt modelId="{306D0353-5A8C-493E-BF6B-6602DD31AEB4}" type="parTrans" cxnId="{8F250B12-F974-4CDE-BCA8-3C24EAEEB4B2}">
      <dgm:prSet/>
      <dgm:spPr/>
      <dgm:t>
        <a:bodyPr/>
        <a:lstStyle/>
        <a:p>
          <a:endParaRPr lang="ru-RU"/>
        </a:p>
      </dgm:t>
    </dgm:pt>
    <dgm:pt modelId="{46E6FA79-C68C-4788-A68A-AF0186802241}" type="sibTrans" cxnId="{8F250B12-F974-4CDE-BCA8-3C24EAEEB4B2}">
      <dgm:prSet/>
      <dgm:spPr/>
      <dgm:t>
        <a:bodyPr/>
        <a:lstStyle/>
        <a:p>
          <a:endParaRPr lang="ru-RU"/>
        </a:p>
      </dgm:t>
    </dgm:pt>
    <dgm:pt modelId="{6FF0AD19-C3A3-4BC8-86ED-487E266BA9C1}">
      <dgm:prSet custT="1"/>
      <dgm:spPr/>
      <dgm:t>
        <a:bodyPr/>
        <a:lstStyle/>
        <a:p>
          <a:endParaRPr lang="ru-RU" sz="1600" dirty="0"/>
        </a:p>
      </dgm:t>
    </dgm:pt>
    <dgm:pt modelId="{792DD8AF-665D-49DA-AF31-2F34206F41F2}" type="parTrans" cxnId="{A32D0024-5BF9-46E8-9DB7-5B93AE610F33}">
      <dgm:prSet/>
      <dgm:spPr/>
      <dgm:t>
        <a:bodyPr/>
        <a:lstStyle/>
        <a:p>
          <a:endParaRPr lang="ru-RU"/>
        </a:p>
      </dgm:t>
    </dgm:pt>
    <dgm:pt modelId="{33DF9D75-9342-49DD-B291-860AFE64B188}" type="sibTrans" cxnId="{A32D0024-5BF9-46E8-9DB7-5B93AE610F33}">
      <dgm:prSet/>
      <dgm:spPr/>
      <dgm:t>
        <a:bodyPr/>
        <a:lstStyle/>
        <a:p>
          <a:endParaRPr lang="ru-RU"/>
        </a:p>
      </dgm:t>
    </dgm:pt>
    <dgm:pt modelId="{D46F3C46-C749-4482-85EE-B58CE6534D1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b="1" dirty="0" smtClean="0"/>
            <a:t>Методы математической статистики</a:t>
          </a:r>
          <a:endParaRPr lang="ru-RU" sz="1800" b="1" dirty="0"/>
        </a:p>
      </dgm:t>
    </dgm:pt>
    <dgm:pt modelId="{70FEB23C-3BA3-47C9-BC6B-11E1B75B6409}" type="parTrans" cxnId="{24092B4F-7530-4240-A39A-D19F3CD2D1D0}">
      <dgm:prSet/>
      <dgm:spPr/>
      <dgm:t>
        <a:bodyPr/>
        <a:lstStyle/>
        <a:p>
          <a:endParaRPr lang="ru-RU"/>
        </a:p>
      </dgm:t>
    </dgm:pt>
    <dgm:pt modelId="{34C6A706-19AC-4C7E-B9AD-2470135DAB4E}" type="sibTrans" cxnId="{24092B4F-7530-4240-A39A-D19F3CD2D1D0}">
      <dgm:prSet/>
      <dgm:spPr/>
      <dgm:t>
        <a:bodyPr/>
        <a:lstStyle/>
        <a:p>
          <a:endParaRPr lang="ru-RU"/>
        </a:p>
      </dgm:t>
    </dgm:pt>
    <dgm:pt modelId="{63322D49-FB46-4A93-A378-6099451A581F}">
      <dgm:prSet custT="1"/>
      <dgm:spPr/>
      <dgm:t>
        <a:bodyPr/>
        <a:lstStyle/>
        <a:p>
          <a:endParaRPr lang="ru-RU" sz="1600" dirty="0"/>
        </a:p>
      </dgm:t>
    </dgm:pt>
    <dgm:pt modelId="{33DA015E-43DB-4E90-943F-110D1F235381}" type="parTrans" cxnId="{AFF01A22-329B-4696-9622-D8405F9B011C}">
      <dgm:prSet/>
      <dgm:spPr/>
      <dgm:t>
        <a:bodyPr/>
        <a:lstStyle/>
        <a:p>
          <a:endParaRPr lang="ru-RU"/>
        </a:p>
      </dgm:t>
    </dgm:pt>
    <dgm:pt modelId="{50B306C0-415B-4B12-B7E8-60DB6B3337C3}" type="sibTrans" cxnId="{AFF01A22-329B-4696-9622-D8405F9B011C}">
      <dgm:prSet/>
      <dgm:spPr/>
      <dgm:t>
        <a:bodyPr/>
        <a:lstStyle/>
        <a:p>
          <a:endParaRPr lang="ru-RU"/>
        </a:p>
      </dgm:t>
    </dgm:pt>
    <dgm:pt modelId="{9B923B44-FCDB-4600-929A-5D0A50B0A3F1}">
      <dgm:prSet custT="1"/>
      <dgm:spPr/>
      <dgm:t>
        <a:bodyPr/>
        <a:lstStyle/>
        <a:p>
          <a:r>
            <a:rPr lang="ru-RU" sz="1600" b="0" dirty="0" smtClean="0"/>
            <a:t>Критерий Манна-Уитни</a:t>
          </a:r>
          <a:endParaRPr lang="ru-RU" sz="1600" dirty="0"/>
        </a:p>
      </dgm:t>
    </dgm:pt>
    <dgm:pt modelId="{B4F201A4-45DB-497B-928B-58CCB49EA5FF}" type="parTrans" cxnId="{75C2C455-73C0-456C-8311-3D87CF39F442}">
      <dgm:prSet/>
      <dgm:spPr/>
      <dgm:t>
        <a:bodyPr/>
        <a:lstStyle/>
        <a:p>
          <a:endParaRPr lang="ru-RU"/>
        </a:p>
      </dgm:t>
    </dgm:pt>
    <dgm:pt modelId="{401D18EA-3AD1-49D1-B19A-FE3B23C16B0C}" type="sibTrans" cxnId="{75C2C455-73C0-456C-8311-3D87CF39F442}">
      <dgm:prSet/>
      <dgm:spPr/>
      <dgm:t>
        <a:bodyPr/>
        <a:lstStyle/>
        <a:p>
          <a:endParaRPr lang="ru-RU"/>
        </a:p>
      </dgm:t>
    </dgm:pt>
    <dgm:pt modelId="{706EF5A0-2D06-4176-8BC2-3CB255ECDA93}">
      <dgm:prSet custT="1"/>
      <dgm:spPr/>
      <dgm:t>
        <a:bodyPr/>
        <a:lstStyle/>
        <a:p>
          <a:r>
            <a:rPr lang="ru-RU" sz="2000" dirty="0" smtClean="0"/>
            <a:t>методика определения </a:t>
          </a:r>
          <a:r>
            <a:rPr lang="ru-RU" sz="2000" dirty="0" err="1" smtClean="0"/>
            <a:t>стрессоустойчивости</a:t>
          </a:r>
          <a:r>
            <a:rPr lang="ru-RU" sz="2000" dirty="0" smtClean="0"/>
            <a:t> и социальной адаптации Холмса и </a:t>
          </a:r>
          <a:r>
            <a:rPr lang="ru-RU" sz="2000" dirty="0" err="1" smtClean="0"/>
            <a:t>Раге</a:t>
          </a:r>
          <a:r>
            <a:rPr lang="ru-RU" sz="2000" dirty="0" smtClean="0"/>
            <a:t>;</a:t>
          </a:r>
          <a:endParaRPr lang="ru-RU" sz="2000" dirty="0"/>
        </a:p>
      </dgm:t>
    </dgm:pt>
    <dgm:pt modelId="{B3712699-31E3-439E-8B35-AE7FB8A58A4D}" type="parTrans" cxnId="{4D89BD62-81EC-4270-B5F5-0121ECDDC784}">
      <dgm:prSet/>
      <dgm:spPr/>
      <dgm:t>
        <a:bodyPr/>
        <a:lstStyle/>
        <a:p>
          <a:endParaRPr lang="ru-RU"/>
        </a:p>
      </dgm:t>
    </dgm:pt>
    <dgm:pt modelId="{C46B7EAF-EC01-42EE-9D53-61783BB35E55}" type="sibTrans" cxnId="{4D89BD62-81EC-4270-B5F5-0121ECDDC784}">
      <dgm:prSet/>
      <dgm:spPr/>
      <dgm:t>
        <a:bodyPr/>
        <a:lstStyle/>
        <a:p>
          <a:endParaRPr lang="ru-RU"/>
        </a:p>
      </dgm:t>
    </dgm:pt>
    <dgm:pt modelId="{A4ADA35C-E888-436A-BCDE-AE808363665B}">
      <dgm:prSet custT="1"/>
      <dgm:spPr/>
      <dgm:t>
        <a:bodyPr/>
        <a:lstStyle/>
        <a:p>
          <a:r>
            <a:rPr lang="ru-RU" sz="2000" dirty="0" err="1" smtClean="0"/>
            <a:t>копинг-поведение</a:t>
          </a:r>
          <a:r>
            <a:rPr lang="ru-RU" sz="2000" dirty="0" smtClean="0"/>
            <a:t> в стрессовых ситуациях (С. </a:t>
          </a:r>
          <a:r>
            <a:rPr lang="ru-RU" sz="2000" dirty="0" err="1" smtClean="0"/>
            <a:t>Норман</a:t>
          </a:r>
          <a:r>
            <a:rPr lang="ru-RU" sz="2000" dirty="0" smtClean="0"/>
            <a:t>, Д.Ф. </a:t>
          </a:r>
          <a:r>
            <a:rPr lang="ru-RU" sz="2000" dirty="0" err="1" smtClean="0"/>
            <a:t>Эндлер</a:t>
          </a:r>
          <a:r>
            <a:rPr lang="ru-RU" sz="2000" dirty="0" smtClean="0"/>
            <a:t>, Д.А. Джеймс, М.И. </a:t>
          </a:r>
          <a:r>
            <a:rPr lang="ru-RU" sz="2000" dirty="0" err="1" smtClean="0"/>
            <a:t>Паркер</a:t>
          </a:r>
          <a:r>
            <a:rPr lang="ru-RU" sz="2000" dirty="0" smtClean="0"/>
            <a:t>; адаптированный вариант Т.А. Крюковой);</a:t>
          </a:r>
          <a:endParaRPr lang="ru-RU" sz="2000" dirty="0"/>
        </a:p>
      </dgm:t>
    </dgm:pt>
    <dgm:pt modelId="{C94B3AAD-8BDA-4997-8239-24A6CEC5FC53}" type="parTrans" cxnId="{4825D65E-08BA-4159-9DC2-4C75E1AE2D54}">
      <dgm:prSet/>
      <dgm:spPr/>
      <dgm:t>
        <a:bodyPr/>
        <a:lstStyle/>
        <a:p>
          <a:endParaRPr lang="ru-RU"/>
        </a:p>
      </dgm:t>
    </dgm:pt>
    <dgm:pt modelId="{5D821CE5-18B5-495F-AFBE-51BA086F67EC}" type="sibTrans" cxnId="{4825D65E-08BA-4159-9DC2-4C75E1AE2D54}">
      <dgm:prSet/>
      <dgm:spPr/>
      <dgm:t>
        <a:bodyPr/>
        <a:lstStyle/>
        <a:p>
          <a:endParaRPr lang="ru-RU"/>
        </a:p>
      </dgm:t>
    </dgm:pt>
    <dgm:pt modelId="{CB76A43F-B051-4392-83F9-2586B41C609B}">
      <dgm:prSet custT="1"/>
      <dgm:spPr/>
      <dgm:t>
        <a:bodyPr/>
        <a:lstStyle/>
        <a:p>
          <a:r>
            <a:rPr lang="ru-RU" sz="2000" dirty="0" smtClean="0"/>
            <a:t>тест «Интегральная удовлетворенность трудом» А.В. </a:t>
          </a:r>
          <a:r>
            <a:rPr lang="ru-RU" sz="2000" dirty="0" err="1" smtClean="0"/>
            <a:t>Батаршева</a:t>
          </a:r>
          <a:endParaRPr lang="ru-RU" sz="2000" dirty="0"/>
        </a:p>
      </dgm:t>
    </dgm:pt>
    <dgm:pt modelId="{EA780763-4D9F-42DF-B18B-02566E8E8A5D}" type="parTrans" cxnId="{DFA23AD2-B802-464F-B273-6D19CE8E5804}">
      <dgm:prSet/>
      <dgm:spPr/>
      <dgm:t>
        <a:bodyPr/>
        <a:lstStyle/>
        <a:p>
          <a:endParaRPr lang="ru-RU"/>
        </a:p>
      </dgm:t>
    </dgm:pt>
    <dgm:pt modelId="{7441B275-2E3F-4777-A68E-5F356B73A50A}" type="sibTrans" cxnId="{DFA23AD2-B802-464F-B273-6D19CE8E5804}">
      <dgm:prSet/>
      <dgm:spPr/>
      <dgm:t>
        <a:bodyPr/>
        <a:lstStyle/>
        <a:p>
          <a:endParaRPr lang="ru-RU"/>
        </a:p>
      </dgm:t>
    </dgm:pt>
    <dgm:pt modelId="{B83C189A-205F-4130-A5E5-704251553761}" type="pres">
      <dgm:prSet presAssocID="{CC9434B4-CB9F-440A-A360-2C888768FD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2B0C0C-8B2A-47AF-AF15-C1F96E4F3BBF}" type="pres">
      <dgm:prSet presAssocID="{750A372C-A5D2-4514-AE59-3EA3A15E9B9C}" presName="parentText" presStyleLbl="node1" presStyleIdx="0" presStyleCnt="3" custScaleY="48363" custLinFactNeighborY="-362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EB866-7425-4794-BA01-BDE5127117DA}" type="pres">
      <dgm:prSet presAssocID="{750A372C-A5D2-4514-AE59-3EA3A15E9B9C}" presName="childText" presStyleLbl="revTx" presStyleIdx="0" presStyleCnt="2" custScaleY="52698" custLinFactNeighborY="-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B1FE8-7005-40ED-B1F5-709CCF08D36A}" type="pres">
      <dgm:prSet presAssocID="{5EABB0B5-2F4D-49F4-8BA0-81681AA22170}" presName="parentText" presStyleLbl="node1" presStyleIdx="1" presStyleCnt="3" custScaleY="51030" custLinFactNeighborX="367" custLinFactNeighborY="5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31BDC4-0F9B-47F0-A44C-F0C9A5E34084}" type="pres">
      <dgm:prSet presAssocID="{5EABB0B5-2F4D-49F4-8BA0-81681AA22170}" presName="childText" presStyleLbl="revTx" presStyleIdx="1" presStyleCnt="2" custLinFactNeighborX="367" custLinFactNeighborY="22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5E33D-9CFE-4E80-A752-2C5DF9C86E98}" type="pres">
      <dgm:prSet presAssocID="{D46F3C46-C749-4482-85EE-B58CE6534D1C}" presName="parentText" presStyleLbl="node1" presStyleIdx="2" presStyleCnt="3" custScaleY="56716" custLinFactNeighborX="367" custLinFactNeighborY="-251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25D65E-08BA-4159-9DC2-4C75E1AE2D54}" srcId="{5EABB0B5-2F4D-49F4-8BA0-81681AA22170}" destId="{A4ADA35C-E888-436A-BCDE-AE808363665B}" srcOrd="2" destOrd="0" parTransId="{C94B3AAD-8BDA-4997-8239-24A6CEC5FC53}" sibTransId="{5D821CE5-18B5-495F-AFBE-51BA086F67EC}"/>
    <dgm:cxn modelId="{A7A0EA42-7EEC-49A2-AEE3-EFB2CF28F9B9}" srcId="{750A372C-A5D2-4514-AE59-3EA3A15E9B9C}" destId="{A2CB8D79-D647-4632-BE29-DD2A9FF208AF}" srcOrd="0" destOrd="0" parTransId="{1A6C8B57-D610-4D21-B89C-295D7C1426E1}" sibTransId="{7714C223-D30B-48E6-819E-41EEDB37F1B1}"/>
    <dgm:cxn modelId="{4947D232-8940-4354-A5E7-401CE1AAA7A1}" type="presOf" srcId="{CB76A43F-B051-4392-83F9-2586B41C609B}" destId="{7731BDC4-0F9B-47F0-A44C-F0C9A5E34084}" srcOrd="0" destOrd="3" presId="urn:microsoft.com/office/officeart/2005/8/layout/vList2"/>
    <dgm:cxn modelId="{3C47E31D-4C36-4F26-A19A-58C006BEB809}" type="presOf" srcId="{A2CB8D79-D647-4632-BE29-DD2A9FF208AF}" destId="{9F7EB866-7425-4794-BA01-BDE5127117DA}" srcOrd="0" destOrd="0" presId="urn:microsoft.com/office/officeart/2005/8/layout/vList2"/>
    <dgm:cxn modelId="{1913F399-8293-42C6-85EE-E6D7C05AC66E}" srcId="{CC9434B4-CB9F-440A-A360-2C888768FDEA}" destId="{750A372C-A5D2-4514-AE59-3EA3A15E9B9C}" srcOrd="0" destOrd="0" parTransId="{509EB8BC-7729-4779-97E9-6F32314B32F1}" sibTransId="{CEB58A0F-C212-49AA-8486-61C0A6A821AA}"/>
    <dgm:cxn modelId="{B04FC9AB-23B8-476C-8710-611E17C02660}" srcId="{CC9434B4-CB9F-440A-A360-2C888768FDEA}" destId="{5EABB0B5-2F4D-49F4-8BA0-81681AA22170}" srcOrd="1" destOrd="0" parTransId="{67BE009C-D9FB-4466-9D93-4495E8DEDC4C}" sibTransId="{7199F99A-75EF-4E93-B6D8-22BA73A809D6}"/>
    <dgm:cxn modelId="{DF522E35-C2A7-4ECB-9DD4-918B2F3EBC36}" type="presOf" srcId="{D46F3C46-C749-4482-85EE-B58CE6534D1C}" destId="{6B05E33D-9CFE-4E80-A752-2C5DF9C86E98}" srcOrd="0" destOrd="0" presId="urn:microsoft.com/office/officeart/2005/8/layout/vList2"/>
    <dgm:cxn modelId="{1545D204-D1B4-4371-87B1-3936D0E28A0E}" type="presOf" srcId="{CC9434B4-CB9F-440A-A360-2C888768FDEA}" destId="{B83C189A-205F-4130-A5E5-704251553761}" srcOrd="0" destOrd="0" presId="urn:microsoft.com/office/officeart/2005/8/layout/vList2"/>
    <dgm:cxn modelId="{AFF01A22-329B-4696-9622-D8405F9B011C}" srcId="{5EABB0B5-2F4D-49F4-8BA0-81681AA22170}" destId="{63322D49-FB46-4A93-A378-6099451A581F}" srcOrd="5" destOrd="0" parTransId="{33DA015E-43DB-4E90-943F-110D1F235381}" sibTransId="{50B306C0-415B-4B12-B7E8-60DB6B3337C3}"/>
    <dgm:cxn modelId="{D6C2108A-289E-468F-932F-86DB97805FE8}" srcId="{5EABB0B5-2F4D-49F4-8BA0-81681AA22170}" destId="{8CC0786A-ABA4-4DD3-A2E3-01665BB2B51D}" srcOrd="0" destOrd="0" parTransId="{D4A26CFE-4291-40BF-A3E1-749FBEB93F3D}" sibTransId="{0A12E8D7-26D8-492A-A49F-A236075EE09B}"/>
    <dgm:cxn modelId="{26E44EED-AD63-4FFA-9D18-39CF530B68BB}" type="presOf" srcId="{A4ADA35C-E888-436A-BCDE-AE808363665B}" destId="{7731BDC4-0F9B-47F0-A44C-F0C9A5E34084}" srcOrd="0" destOrd="2" presId="urn:microsoft.com/office/officeart/2005/8/layout/vList2"/>
    <dgm:cxn modelId="{1A99E68B-62F8-455F-B27F-8B37CFE32D0C}" type="presOf" srcId="{750A372C-A5D2-4514-AE59-3EA3A15E9B9C}" destId="{1D2B0C0C-8B2A-47AF-AF15-C1F96E4F3BBF}" srcOrd="0" destOrd="0" presId="urn:microsoft.com/office/officeart/2005/8/layout/vList2"/>
    <dgm:cxn modelId="{A32D0024-5BF9-46E8-9DB7-5B93AE610F33}" srcId="{5EABB0B5-2F4D-49F4-8BA0-81681AA22170}" destId="{6FF0AD19-C3A3-4BC8-86ED-487E266BA9C1}" srcOrd="4" destOrd="0" parTransId="{792DD8AF-665D-49DA-AF31-2F34206F41F2}" sibTransId="{33DF9D75-9342-49DD-B291-860AFE64B188}"/>
    <dgm:cxn modelId="{75C2C455-73C0-456C-8311-3D87CF39F442}" srcId="{5EABB0B5-2F4D-49F4-8BA0-81681AA22170}" destId="{9B923B44-FCDB-4600-929A-5D0A50B0A3F1}" srcOrd="7" destOrd="0" parTransId="{B4F201A4-45DB-497B-928B-58CCB49EA5FF}" sibTransId="{401D18EA-3AD1-49D1-B19A-FE3B23C16B0C}"/>
    <dgm:cxn modelId="{8F250B12-F974-4CDE-BCA8-3C24EAEEB4B2}" srcId="{5EABB0B5-2F4D-49F4-8BA0-81681AA22170}" destId="{4CD6D47E-794C-4D46-BB1E-EC4453662B12}" srcOrd="6" destOrd="0" parTransId="{306D0353-5A8C-493E-BF6B-6602DD31AEB4}" sibTransId="{46E6FA79-C68C-4788-A68A-AF0186802241}"/>
    <dgm:cxn modelId="{A261536B-9F4B-4634-AE61-6BCFB3143A69}" type="presOf" srcId="{6FF0AD19-C3A3-4BC8-86ED-487E266BA9C1}" destId="{7731BDC4-0F9B-47F0-A44C-F0C9A5E34084}" srcOrd="0" destOrd="4" presId="urn:microsoft.com/office/officeart/2005/8/layout/vList2"/>
    <dgm:cxn modelId="{A9C387A9-F2A0-4904-BA03-33EFB7B03684}" type="presOf" srcId="{706EF5A0-2D06-4176-8BC2-3CB255ECDA93}" destId="{7731BDC4-0F9B-47F0-A44C-F0C9A5E34084}" srcOrd="0" destOrd="1" presId="urn:microsoft.com/office/officeart/2005/8/layout/vList2"/>
    <dgm:cxn modelId="{DC537680-1344-41E0-B6B4-D823F3CBB94B}" type="presOf" srcId="{9B923B44-FCDB-4600-929A-5D0A50B0A3F1}" destId="{7731BDC4-0F9B-47F0-A44C-F0C9A5E34084}" srcOrd="0" destOrd="7" presId="urn:microsoft.com/office/officeart/2005/8/layout/vList2"/>
    <dgm:cxn modelId="{DDD4FF01-97A9-4B66-9737-F65F7FFC59E6}" type="presOf" srcId="{5EABB0B5-2F4D-49F4-8BA0-81681AA22170}" destId="{AC5B1FE8-7005-40ED-B1F5-709CCF08D36A}" srcOrd="0" destOrd="0" presId="urn:microsoft.com/office/officeart/2005/8/layout/vList2"/>
    <dgm:cxn modelId="{7E1EE368-5769-44D0-B404-CD09BE952D5D}" type="presOf" srcId="{4CD6D47E-794C-4D46-BB1E-EC4453662B12}" destId="{7731BDC4-0F9B-47F0-A44C-F0C9A5E34084}" srcOrd="0" destOrd="6" presId="urn:microsoft.com/office/officeart/2005/8/layout/vList2"/>
    <dgm:cxn modelId="{3CAFD268-7A31-4867-8406-B57E4A79E076}" type="presOf" srcId="{8CC0786A-ABA4-4DD3-A2E3-01665BB2B51D}" destId="{7731BDC4-0F9B-47F0-A44C-F0C9A5E34084}" srcOrd="0" destOrd="0" presId="urn:microsoft.com/office/officeart/2005/8/layout/vList2"/>
    <dgm:cxn modelId="{24092B4F-7530-4240-A39A-D19F3CD2D1D0}" srcId="{CC9434B4-CB9F-440A-A360-2C888768FDEA}" destId="{D46F3C46-C749-4482-85EE-B58CE6534D1C}" srcOrd="2" destOrd="0" parTransId="{70FEB23C-3BA3-47C9-BC6B-11E1B75B6409}" sibTransId="{34C6A706-19AC-4C7E-B9AD-2470135DAB4E}"/>
    <dgm:cxn modelId="{DFA23AD2-B802-464F-B273-6D19CE8E5804}" srcId="{5EABB0B5-2F4D-49F4-8BA0-81681AA22170}" destId="{CB76A43F-B051-4392-83F9-2586B41C609B}" srcOrd="3" destOrd="0" parTransId="{EA780763-4D9F-42DF-B18B-02566E8E8A5D}" sibTransId="{7441B275-2E3F-4777-A68E-5F356B73A50A}"/>
    <dgm:cxn modelId="{2BDEAE9D-30B2-49B9-A2C0-AC712F9AF825}" type="presOf" srcId="{63322D49-FB46-4A93-A378-6099451A581F}" destId="{7731BDC4-0F9B-47F0-A44C-F0C9A5E34084}" srcOrd="0" destOrd="5" presId="urn:microsoft.com/office/officeart/2005/8/layout/vList2"/>
    <dgm:cxn modelId="{4D89BD62-81EC-4270-B5F5-0121ECDDC784}" srcId="{5EABB0B5-2F4D-49F4-8BA0-81681AA22170}" destId="{706EF5A0-2D06-4176-8BC2-3CB255ECDA93}" srcOrd="1" destOrd="0" parTransId="{B3712699-31E3-439E-8B35-AE7FB8A58A4D}" sibTransId="{C46B7EAF-EC01-42EE-9D53-61783BB35E55}"/>
    <dgm:cxn modelId="{950FE861-D130-4EE6-AFE2-DE3DF53A5835}" type="presParOf" srcId="{B83C189A-205F-4130-A5E5-704251553761}" destId="{1D2B0C0C-8B2A-47AF-AF15-C1F96E4F3BBF}" srcOrd="0" destOrd="0" presId="urn:microsoft.com/office/officeart/2005/8/layout/vList2"/>
    <dgm:cxn modelId="{E9B5A336-33E4-4B61-AFD2-44642F9014C4}" type="presParOf" srcId="{B83C189A-205F-4130-A5E5-704251553761}" destId="{9F7EB866-7425-4794-BA01-BDE5127117DA}" srcOrd="1" destOrd="0" presId="urn:microsoft.com/office/officeart/2005/8/layout/vList2"/>
    <dgm:cxn modelId="{B2257932-7151-4DF1-810E-FE371FC0E178}" type="presParOf" srcId="{B83C189A-205F-4130-A5E5-704251553761}" destId="{AC5B1FE8-7005-40ED-B1F5-709CCF08D36A}" srcOrd="2" destOrd="0" presId="urn:microsoft.com/office/officeart/2005/8/layout/vList2"/>
    <dgm:cxn modelId="{1A387BE2-22D1-4446-B414-86824F0EE6CB}" type="presParOf" srcId="{B83C189A-205F-4130-A5E5-704251553761}" destId="{7731BDC4-0F9B-47F0-A44C-F0C9A5E34084}" srcOrd="3" destOrd="0" presId="urn:microsoft.com/office/officeart/2005/8/layout/vList2"/>
    <dgm:cxn modelId="{30ECD2B9-8DDC-4666-A345-489BC3050B6C}" type="presParOf" srcId="{B83C189A-205F-4130-A5E5-704251553761}" destId="{6B05E33D-9CFE-4E80-A752-2C5DF9C86E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62D738-D582-4383-8E1E-769BA9FAAA6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219FB54-712C-477A-8F3C-DB8386387E8C}">
      <dgm:prSet phldrT="[Текст]"/>
      <dgm:spPr/>
      <dgm:t>
        <a:bodyPr/>
        <a:lstStyle/>
        <a:p>
          <a:r>
            <a:rPr lang="ru-RU" dirty="0" smtClean="0"/>
            <a:t>Гипотеза 1 подтверждена</a:t>
          </a:r>
          <a:endParaRPr lang="ru-RU" dirty="0"/>
        </a:p>
      </dgm:t>
    </dgm:pt>
    <dgm:pt modelId="{90FCB699-B805-4920-AD45-FCEFE93C3F4D}" type="parTrans" cxnId="{74070C62-C90A-431E-A668-49944ADDB683}">
      <dgm:prSet/>
      <dgm:spPr/>
      <dgm:t>
        <a:bodyPr/>
        <a:lstStyle/>
        <a:p>
          <a:endParaRPr lang="ru-RU"/>
        </a:p>
      </dgm:t>
    </dgm:pt>
    <dgm:pt modelId="{C18B14B7-0602-43FB-8DAF-18419BF2B081}" type="sibTrans" cxnId="{74070C62-C90A-431E-A668-49944ADDB683}">
      <dgm:prSet/>
      <dgm:spPr/>
      <dgm:t>
        <a:bodyPr/>
        <a:lstStyle/>
        <a:p>
          <a:endParaRPr lang="ru-RU"/>
        </a:p>
      </dgm:t>
    </dgm:pt>
    <dgm:pt modelId="{AEF09CD4-F2A6-4AA8-86BF-0D1ED706CE4D}">
      <dgm:prSet phldrT="[Текст]"/>
      <dgm:spPr/>
      <dgm:t>
        <a:bodyPr/>
        <a:lstStyle/>
        <a:p>
          <a:r>
            <a:rPr lang="ru-RU" dirty="0" smtClean="0"/>
            <a:t>стресс достоверно отрицательно связан с удовлетворенностью трудом. Чем больше показатели неудовлетворенности своим трудом в организации, тем больше показатели стресса. Рост неудовлетворенности отношениями с руководством, условиями труда и общей неудовлетворенности трудом </a:t>
          </a:r>
          <a:r>
            <a:rPr lang="ru-RU" dirty="0" err="1" smtClean="0"/>
            <a:t>коррелирует</a:t>
          </a:r>
          <a:r>
            <a:rPr lang="ru-RU" dirty="0" smtClean="0"/>
            <a:t> с профессиональным стрессом, стрессовой нагрузкой и избеганием</a:t>
          </a:r>
          <a:endParaRPr lang="ru-RU" dirty="0"/>
        </a:p>
      </dgm:t>
    </dgm:pt>
    <dgm:pt modelId="{D1C8A475-AC1A-4DF0-862B-77170A585D26}" type="parTrans" cxnId="{ECC31BF9-2F3E-4919-A866-06DD7ADDE893}">
      <dgm:prSet/>
      <dgm:spPr/>
      <dgm:t>
        <a:bodyPr/>
        <a:lstStyle/>
        <a:p>
          <a:endParaRPr lang="ru-RU"/>
        </a:p>
      </dgm:t>
    </dgm:pt>
    <dgm:pt modelId="{D037BE5B-C56A-4E29-AD12-2807E9D6EDC0}" type="sibTrans" cxnId="{ECC31BF9-2F3E-4919-A866-06DD7ADDE893}">
      <dgm:prSet/>
      <dgm:spPr/>
      <dgm:t>
        <a:bodyPr/>
        <a:lstStyle/>
        <a:p>
          <a:endParaRPr lang="ru-RU"/>
        </a:p>
      </dgm:t>
    </dgm:pt>
    <dgm:pt modelId="{56C31DE2-3DFF-4D74-A41F-8F8209768F2D}">
      <dgm:prSet phldrT="[Текст]"/>
      <dgm:spPr/>
      <dgm:t>
        <a:bodyPr/>
        <a:lstStyle/>
        <a:p>
          <a:r>
            <a:rPr lang="ru-RU" dirty="0" smtClean="0"/>
            <a:t>Гипотеза 2 подтверждена</a:t>
          </a:r>
          <a:endParaRPr lang="ru-RU" dirty="0"/>
        </a:p>
      </dgm:t>
    </dgm:pt>
    <dgm:pt modelId="{5809432C-675C-472E-983F-6349D10BF0A8}" type="parTrans" cxnId="{9BAA4023-02A8-434B-BDBE-2297C5197340}">
      <dgm:prSet/>
      <dgm:spPr/>
      <dgm:t>
        <a:bodyPr/>
        <a:lstStyle/>
        <a:p>
          <a:endParaRPr lang="ru-RU"/>
        </a:p>
      </dgm:t>
    </dgm:pt>
    <dgm:pt modelId="{1C918511-86D7-45AE-993D-6A60759FBE0A}" type="sibTrans" cxnId="{9BAA4023-02A8-434B-BDBE-2297C5197340}">
      <dgm:prSet/>
      <dgm:spPr/>
      <dgm:t>
        <a:bodyPr/>
        <a:lstStyle/>
        <a:p>
          <a:endParaRPr lang="ru-RU"/>
        </a:p>
      </dgm:t>
    </dgm:pt>
    <dgm:pt modelId="{CE0D15BA-E2AC-4380-A443-A8FB6431C91F}">
      <dgm:prSet phldrT="[Текст]"/>
      <dgm:spPr/>
      <dgm:t>
        <a:bodyPr/>
        <a:lstStyle/>
        <a:p>
          <a:r>
            <a:rPr lang="ru-RU" dirty="0" smtClean="0"/>
            <a:t>существуют достоверные различия по выраженности стресса между более и менее удовлетворенными трудом сотрудниками организации. У более удовлетворенных трудом сотрудников профессиональный стресс, стрессовая нагрузка и избегание выражены меньше, чем у сотрудников с меньшей удовлетворенностью трудом</a:t>
          </a:r>
          <a:endParaRPr lang="ru-RU" dirty="0"/>
        </a:p>
      </dgm:t>
    </dgm:pt>
    <dgm:pt modelId="{7AE27BEB-F21A-44E6-A0FD-65D48D01B665}" type="parTrans" cxnId="{951CFE6E-749B-4514-A28E-9B009CF757A8}">
      <dgm:prSet/>
      <dgm:spPr/>
      <dgm:t>
        <a:bodyPr/>
        <a:lstStyle/>
        <a:p>
          <a:endParaRPr lang="ru-RU"/>
        </a:p>
      </dgm:t>
    </dgm:pt>
    <dgm:pt modelId="{7108A47D-CA49-443E-8361-4C472E105BA9}" type="sibTrans" cxnId="{951CFE6E-749B-4514-A28E-9B009CF757A8}">
      <dgm:prSet/>
      <dgm:spPr/>
      <dgm:t>
        <a:bodyPr/>
        <a:lstStyle/>
        <a:p>
          <a:endParaRPr lang="ru-RU"/>
        </a:p>
      </dgm:t>
    </dgm:pt>
    <dgm:pt modelId="{33972F99-8CD2-4D2F-9A11-9CCF3A4513B7}" type="pres">
      <dgm:prSet presAssocID="{D862D738-D582-4383-8E1E-769BA9FAAA6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065B8E-95F3-4607-91F2-6DA203417406}" type="pres">
      <dgm:prSet presAssocID="{7219FB54-712C-477A-8F3C-DB8386387E8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3A8C0-B956-4A30-BBEE-069D48365D54}" type="pres">
      <dgm:prSet presAssocID="{7219FB54-712C-477A-8F3C-DB8386387E8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F3D5A2-B5FE-4A73-88C7-7EE8ED1F1612}" type="pres">
      <dgm:prSet presAssocID="{56C31DE2-3DFF-4D74-A41F-8F8209768F2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E9695-45F2-41D7-A3F4-6130799B375F}" type="pres">
      <dgm:prSet presAssocID="{56C31DE2-3DFF-4D74-A41F-8F8209768F2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AA4023-02A8-434B-BDBE-2297C5197340}" srcId="{D862D738-D582-4383-8E1E-769BA9FAAA6A}" destId="{56C31DE2-3DFF-4D74-A41F-8F8209768F2D}" srcOrd="1" destOrd="0" parTransId="{5809432C-675C-472E-983F-6349D10BF0A8}" sibTransId="{1C918511-86D7-45AE-993D-6A60759FBE0A}"/>
    <dgm:cxn modelId="{1C38B4EC-2A17-4C02-97CA-5B782BD4B533}" type="presOf" srcId="{7219FB54-712C-477A-8F3C-DB8386387E8C}" destId="{4B065B8E-95F3-4607-91F2-6DA203417406}" srcOrd="0" destOrd="0" presId="urn:microsoft.com/office/officeart/2005/8/layout/vList2"/>
    <dgm:cxn modelId="{FEFC6E7E-C777-4BEB-B7DC-945E51531EC3}" type="presOf" srcId="{D862D738-D582-4383-8E1E-769BA9FAAA6A}" destId="{33972F99-8CD2-4D2F-9A11-9CCF3A4513B7}" srcOrd="0" destOrd="0" presId="urn:microsoft.com/office/officeart/2005/8/layout/vList2"/>
    <dgm:cxn modelId="{ECC31BF9-2F3E-4919-A866-06DD7ADDE893}" srcId="{7219FB54-712C-477A-8F3C-DB8386387E8C}" destId="{AEF09CD4-F2A6-4AA8-86BF-0D1ED706CE4D}" srcOrd="0" destOrd="0" parTransId="{D1C8A475-AC1A-4DF0-862B-77170A585D26}" sibTransId="{D037BE5B-C56A-4E29-AD12-2807E9D6EDC0}"/>
    <dgm:cxn modelId="{74070C62-C90A-431E-A668-49944ADDB683}" srcId="{D862D738-D582-4383-8E1E-769BA9FAAA6A}" destId="{7219FB54-712C-477A-8F3C-DB8386387E8C}" srcOrd="0" destOrd="0" parTransId="{90FCB699-B805-4920-AD45-FCEFE93C3F4D}" sibTransId="{C18B14B7-0602-43FB-8DAF-18419BF2B081}"/>
    <dgm:cxn modelId="{951CFE6E-749B-4514-A28E-9B009CF757A8}" srcId="{56C31DE2-3DFF-4D74-A41F-8F8209768F2D}" destId="{CE0D15BA-E2AC-4380-A443-A8FB6431C91F}" srcOrd="0" destOrd="0" parTransId="{7AE27BEB-F21A-44E6-A0FD-65D48D01B665}" sibTransId="{7108A47D-CA49-443E-8361-4C472E105BA9}"/>
    <dgm:cxn modelId="{B7010E86-6DAC-444B-A5B3-585D348DD0B4}" type="presOf" srcId="{56C31DE2-3DFF-4D74-A41F-8F8209768F2D}" destId="{1FF3D5A2-B5FE-4A73-88C7-7EE8ED1F1612}" srcOrd="0" destOrd="0" presId="urn:microsoft.com/office/officeart/2005/8/layout/vList2"/>
    <dgm:cxn modelId="{DC0DD45A-48BA-4EF5-8E74-A790F0FF812D}" type="presOf" srcId="{AEF09CD4-F2A6-4AA8-86BF-0D1ED706CE4D}" destId="{0803A8C0-B956-4A30-BBEE-069D48365D54}" srcOrd="0" destOrd="0" presId="urn:microsoft.com/office/officeart/2005/8/layout/vList2"/>
    <dgm:cxn modelId="{7BA2D36B-DB13-42D9-BD2F-DE5813C30CDB}" type="presOf" srcId="{CE0D15BA-E2AC-4380-A443-A8FB6431C91F}" destId="{BBEE9695-45F2-41D7-A3F4-6130799B375F}" srcOrd="0" destOrd="0" presId="urn:microsoft.com/office/officeart/2005/8/layout/vList2"/>
    <dgm:cxn modelId="{A7F0E3E4-0248-47C2-A215-26509527C82E}" type="presParOf" srcId="{33972F99-8CD2-4D2F-9A11-9CCF3A4513B7}" destId="{4B065B8E-95F3-4607-91F2-6DA203417406}" srcOrd="0" destOrd="0" presId="urn:microsoft.com/office/officeart/2005/8/layout/vList2"/>
    <dgm:cxn modelId="{2B0A3808-905B-4287-ABCB-20AA41048242}" type="presParOf" srcId="{33972F99-8CD2-4D2F-9A11-9CCF3A4513B7}" destId="{0803A8C0-B956-4A30-BBEE-069D48365D54}" srcOrd="1" destOrd="0" presId="urn:microsoft.com/office/officeart/2005/8/layout/vList2"/>
    <dgm:cxn modelId="{0C85D2C2-F8C9-4328-8CC3-550C5B5D8DCA}" type="presParOf" srcId="{33972F99-8CD2-4D2F-9A11-9CCF3A4513B7}" destId="{1FF3D5A2-B5FE-4A73-88C7-7EE8ED1F1612}" srcOrd="2" destOrd="0" presId="urn:microsoft.com/office/officeart/2005/8/layout/vList2"/>
    <dgm:cxn modelId="{224D71AC-CD42-42AE-8F14-BD3B2E546565}" type="presParOf" srcId="{33972F99-8CD2-4D2F-9A11-9CCF3A4513B7}" destId="{BBEE9695-45F2-41D7-A3F4-6130799B375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B7021F-931F-4B20-8564-EDE39EA448C2}" type="doc">
      <dgm:prSet loTypeId="urn:microsoft.com/office/officeart/2005/8/layout/hierarchy2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1C29868-AB72-4058-8F93-6A35B888F8D2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</a:rPr>
            <a:t>Программа профилактики стресса</a:t>
          </a:r>
        </a:p>
      </dgm:t>
    </dgm:pt>
    <dgm:pt modelId="{E63E51C4-A9DD-44D0-A914-D8FD0EE56A95}" type="parTrans" cxnId="{0C82A302-A9AD-401B-8848-888510A636AA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D927C4C7-5020-4249-9A79-3DED4CA316E8}" type="sibTrans" cxnId="{0C82A302-A9AD-401B-8848-888510A636AA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1DA87EC8-DE69-4B9A-AE7E-5F94E46F9633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</a:rPr>
            <a:t>Психологическая работа с руководителями</a:t>
          </a:r>
        </a:p>
      </dgm:t>
    </dgm:pt>
    <dgm:pt modelId="{EF073956-DD4B-4CC3-9C3D-35919B096189}" type="parTrans" cxnId="{E440F4C7-F436-4479-BF1A-05538BD112BC}">
      <dgm:prSet custT="1"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AECE8795-8BD5-4FE5-9660-7B5BA5729F8F}" type="sibTrans" cxnId="{E440F4C7-F436-4479-BF1A-05538BD112BC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3946A40D-BF38-44F9-9898-CF5E742C724A}">
      <dgm:prSet phldrT="[Текст]" custT="1"/>
      <dgm:spPr/>
      <dgm:t>
        <a:bodyPr/>
        <a:lstStyle/>
        <a:p>
          <a:pPr algn="ctr"/>
          <a:r>
            <a:rPr lang="ru-RU" sz="600" b="1" dirty="0" smtClean="0">
              <a:solidFill>
                <a:schemeClr val="tx1"/>
              </a:solidFill>
            </a:rPr>
            <a:t>Тренинг оптимизации психологического климата в организации:</a:t>
          </a:r>
        </a:p>
        <a:p>
          <a:pPr algn="l"/>
          <a:r>
            <a:rPr lang="ru-RU" sz="600" b="1" dirty="0" smtClean="0">
              <a:solidFill>
                <a:schemeClr val="tx1"/>
              </a:solidFill>
              <a:latin typeface="Arial"/>
              <a:cs typeface="Arial"/>
            </a:rPr>
            <a:t>●</a:t>
          </a:r>
          <a:r>
            <a:rPr lang="ru-RU" sz="600" b="1" dirty="0" smtClean="0">
              <a:solidFill>
                <a:schemeClr val="tx1"/>
              </a:solidFill>
            </a:rPr>
            <a:t>Упражнение "Корпоративная культура"</a:t>
          </a:r>
        </a:p>
        <a:p>
          <a:pPr algn="l"/>
          <a:r>
            <a:rPr lang="ru-RU" sz="600" b="1" dirty="0" smtClean="0">
              <a:solidFill>
                <a:schemeClr val="tx1"/>
              </a:solidFill>
              <a:latin typeface="Arial"/>
              <a:cs typeface="Arial"/>
            </a:rPr>
            <a:t>●</a:t>
          </a:r>
          <a:r>
            <a:rPr lang="ru-RU" sz="600" b="1" dirty="0" smtClean="0">
              <a:solidFill>
                <a:schemeClr val="tx1"/>
              </a:solidFill>
            </a:rPr>
            <a:t>Упражнение Лояльность"</a:t>
          </a:r>
        </a:p>
        <a:p>
          <a:pPr algn="l"/>
          <a:r>
            <a:rPr lang="ru-RU" sz="600" b="1" dirty="0" smtClean="0">
              <a:solidFill>
                <a:schemeClr val="tx1"/>
              </a:solidFill>
              <a:latin typeface="Arial"/>
              <a:cs typeface="Arial"/>
            </a:rPr>
            <a:t>●</a:t>
          </a:r>
          <a:r>
            <a:rPr lang="ru-RU" sz="600" b="1" dirty="0" smtClean="0">
              <a:solidFill>
                <a:schemeClr val="tx1"/>
              </a:solidFill>
            </a:rPr>
            <a:t>Упражнение Каждый работник уникален"</a:t>
          </a:r>
        </a:p>
        <a:p>
          <a:pPr algn="l"/>
          <a:r>
            <a:rPr lang="ru-RU" sz="600" b="1" dirty="0" smtClean="0">
              <a:solidFill>
                <a:schemeClr val="tx1"/>
              </a:solidFill>
              <a:latin typeface="Arial"/>
              <a:cs typeface="Arial"/>
            </a:rPr>
            <a:t>●</a:t>
          </a:r>
          <a:r>
            <a:rPr lang="ru-RU" sz="600" b="1" dirty="0" smtClean="0">
              <a:solidFill>
                <a:schemeClr val="tx1"/>
              </a:solidFill>
            </a:rPr>
            <a:t>Упражнение "Поощрение и наказание"</a:t>
          </a:r>
        </a:p>
        <a:p>
          <a:pPr algn="l"/>
          <a:r>
            <a:rPr lang="ru-RU" sz="600" b="1" dirty="0" smtClean="0">
              <a:solidFill>
                <a:schemeClr val="tx1"/>
              </a:solidFill>
              <a:latin typeface="Arial"/>
              <a:cs typeface="Arial"/>
            </a:rPr>
            <a:t>●</a:t>
          </a:r>
          <a:r>
            <a:rPr lang="ru-RU" sz="600" b="1" dirty="0" smtClean="0">
              <a:solidFill>
                <a:schemeClr val="tx1"/>
              </a:solidFill>
            </a:rPr>
            <a:t>Упражнение "Справедливость"</a:t>
          </a:r>
        </a:p>
        <a:p>
          <a:pPr algn="l"/>
          <a:r>
            <a:rPr lang="ru-RU" sz="600" b="1" dirty="0" smtClean="0">
              <a:solidFill>
                <a:schemeClr val="tx1"/>
              </a:solidFill>
              <a:latin typeface="Arial"/>
              <a:cs typeface="Arial"/>
            </a:rPr>
            <a:t>●</a:t>
          </a:r>
          <a:r>
            <a:rPr lang="ru-RU" sz="600" b="1" dirty="0" smtClean="0">
              <a:solidFill>
                <a:schemeClr val="tx1"/>
              </a:solidFill>
            </a:rPr>
            <a:t>Упражнение "Умение вызывать доверие"</a:t>
          </a:r>
        </a:p>
        <a:p>
          <a:pPr algn="ctr"/>
          <a:endParaRPr lang="ru-RU" sz="600" b="1" dirty="0">
            <a:solidFill>
              <a:schemeClr val="tx1"/>
            </a:solidFill>
          </a:endParaRPr>
        </a:p>
      </dgm:t>
    </dgm:pt>
    <dgm:pt modelId="{EC5D8641-D638-4D39-B01B-BD5390B406E1}" type="parTrans" cxnId="{89A7BD0C-585E-485A-9814-7C2EDD55DE87}">
      <dgm:prSet custT="1"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892C1C32-93B0-42AA-8DF5-119593362AC3}" type="sibTrans" cxnId="{89A7BD0C-585E-485A-9814-7C2EDD55DE87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E80C8A1A-600E-4C1C-BF14-F1224E58267E}">
      <dgm:prSet phldrT="[Текст]" custT="1"/>
      <dgm:spPr/>
      <dgm:t>
        <a:bodyPr/>
        <a:lstStyle/>
        <a:p>
          <a:pPr algn="ctr"/>
          <a:r>
            <a:rPr lang="ru-RU" sz="600" b="1" dirty="0">
              <a:solidFill>
                <a:schemeClr val="tx1"/>
              </a:solidFill>
            </a:rPr>
            <a:t>Рекомендации по реализации организационных мер для снижения стресса:</a:t>
          </a:r>
        </a:p>
        <a:p>
          <a:pPr algn="l"/>
          <a:r>
            <a:rPr lang="ru-RU" sz="600" b="1" dirty="0">
              <a:solidFill>
                <a:schemeClr val="tx1"/>
              </a:solidFill>
              <a:latin typeface="Arial"/>
              <a:cs typeface="Arial"/>
            </a:rPr>
            <a:t>● социальная поддержка</a:t>
          </a:r>
        </a:p>
        <a:p>
          <a:pPr algn="l"/>
          <a:r>
            <a:rPr lang="ru-RU" sz="600" b="1" dirty="0">
              <a:solidFill>
                <a:schemeClr val="tx1"/>
              </a:solidFill>
              <a:latin typeface="Arial"/>
              <a:cs typeface="Arial"/>
            </a:rPr>
            <a:t>● дни отдохновения</a:t>
          </a:r>
        </a:p>
        <a:p>
          <a:pPr algn="l"/>
          <a:r>
            <a:rPr lang="ru-RU" sz="600" b="1" dirty="0">
              <a:solidFill>
                <a:schemeClr val="tx1"/>
              </a:solidFill>
              <a:latin typeface="Arial"/>
              <a:cs typeface="Arial"/>
            </a:rPr>
            <a:t>● оздоровление</a:t>
          </a:r>
        </a:p>
        <a:p>
          <a:pPr algn="l"/>
          <a:r>
            <a:rPr lang="ru-RU" sz="600" b="1" dirty="0">
              <a:solidFill>
                <a:schemeClr val="tx1"/>
              </a:solidFill>
              <a:latin typeface="Arial"/>
              <a:cs typeface="Arial"/>
            </a:rPr>
            <a:t>● организация работы</a:t>
          </a:r>
        </a:p>
        <a:p>
          <a:pPr algn="l"/>
          <a:r>
            <a:rPr lang="ru-RU" sz="600" b="1" dirty="0">
              <a:solidFill>
                <a:schemeClr val="tx1"/>
              </a:solidFill>
              <a:latin typeface="Arial"/>
              <a:cs typeface="Arial"/>
            </a:rPr>
            <a:t>● определение должностных обязанностей</a:t>
          </a:r>
          <a:endParaRPr lang="ru-RU" sz="600" b="1" dirty="0">
            <a:solidFill>
              <a:schemeClr val="tx1"/>
            </a:solidFill>
          </a:endParaRPr>
        </a:p>
        <a:p>
          <a:pPr algn="ctr"/>
          <a:endParaRPr lang="ru-RU" sz="600" b="1" dirty="0">
            <a:solidFill>
              <a:schemeClr val="tx1"/>
            </a:solidFill>
          </a:endParaRPr>
        </a:p>
      </dgm:t>
    </dgm:pt>
    <dgm:pt modelId="{E73F93EB-905C-43CA-A815-08FB68C2864E}" type="parTrans" cxnId="{E2A2720B-F66A-411F-AD8B-3FE49AD3DF55}">
      <dgm:prSet custT="1"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78D9EA8B-1073-4ADF-AF82-50449B7FA61F}" type="sibTrans" cxnId="{E2A2720B-F66A-411F-AD8B-3FE49AD3DF55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216D7DB2-D049-46D2-A7A1-999BAA2E97DA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</a:rPr>
            <a:t>Психологическая работа с персоналом</a:t>
          </a:r>
        </a:p>
      </dgm:t>
    </dgm:pt>
    <dgm:pt modelId="{14B2327F-24AA-420B-B7F6-0982902D64A3}" type="parTrans" cxnId="{E22C92A9-2510-4FBC-9712-0243CDA310AE}">
      <dgm:prSet custT="1"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4AF29DDB-CAC0-4408-BE56-FFBAB7309B3D}" type="sibTrans" cxnId="{E22C92A9-2510-4FBC-9712-0243CDA310AE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A16256DA-C48D-4B51-B124-735E2328A1E9}">
      <dgm:prSet phldrT="[Текст]" custT="1"/>
      <dgm:spPr/>
      <dgm:t>
        <a:bodyPr/>
        <a:lstStyle/>
        <a:p>
          <a:pPr algn="ctr"/>
          <a:r>
            <a:rPr lang="ru-RU" sz="600" b="1">
              <a:solidFill>
                <a:schemeClr val="tx1"/>
              </a:solidFill>
            </a:rPr>
            <a:t>Тренинг решения проблем: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"Решение профессиональной проблемы"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●Упражнение "Решение личной проблемы"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"Ресурсы"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"Диалог мотивов"</a:t>
          </a:r>
          <a:endParaRPr lang="ru-RU" sz="600" b="1">
            <a:solidFill>
              <a:schemeClr val="tx1"/>
            </a:solidFill>
          </a:endParaRPr>
        </a:p>
        <a:p>
          <a:pPr algn="ctr"/>
          <a:endParaRPr lang="ru-RU" sz="600" b="1">
            <a:solidFill>
              <a:schemeClr val="tx1"/>
            </a:solidFill>
          </a:endParaRPr>
        </a:p>
      </dgm:t>
    </dgm:pt>
    <dgm:pt modelId="{6D955054-9060-46A0-9CCD-F9AFDC280E27}" type="parTrans" cxnId="{84518D92-6794-4E4B-8721-EB98BC7EC16A}">
      <dgm:prSet custT="1"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B8A25E05-6BD4-43B5-8FF2-1852E88E66EC}" type="sibTrans" cxnId="{84518D92-6794-4E4B-8721-EB98BC7EC16A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2168E19B-35BF-4209-904B-7C9E61548401}">
      <dgm:prSet custT="1"/>
      <dgm:spPr/>
      <dgm:t>
        <a:bodyPr/>
        <a:lstStyle/>
        <a:p>
          <a:pPr algn="ctr"/>
          <a:r>
            <a:rPr lang="ru-RU" sz="600" b="1">
              <a:solidFill>
                <a:schemeClr val="tx1"/>
              </a:solidFill>
            </a:rPr>
            <a:t>Тренинг ассертивности: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"Вербализация чувств"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"Я-сообщение"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"Работа со страхами"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"Хозяин желаний"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"Настойчивость"</a:t>
          </a:r>
          <a:endParaRPr lang="ru-RU" sz="600" b="1">
            <a:solidFill>
              <a:schemeClr val="tx1"/>
            </a:solidFill>
          </a:endParaRPr>
        </a:p>
        <a:p>
          <a:pPr algn="ctr"/>
          <a:endParaRPr lang="ru-RU" sz="600" b="1">
            <a:solidFill>
              <a:schemeClr val="tx1"/>
            </a:solidFill>
          </a:endParaRPr>
        </a:p>
      </dgm:t>
    </dgm:pt>
    <dgm:pt modelId="{DFAB9BBE-9BBB-4291-A7E6-B99DE82BC1EB}" type="parTrans" cxnId="{8F93B3C8-6AE8-4D59-8FBC-CDEB36D1392A}">
      <dgm:prSet custT="1"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FC107660-B76F-48A0-9034-09F2E1532A58}" type="sibTrans" cxnId="{8F93B3C8-6AE8-4D59-8FBC-CDEB36D1392A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C466E993-2CE3-4877-BF15-DC00C33AF946}">
      <dgm:prSet custT="1"/>
      <dgm:spPr/>
      <dgm:t>
        <a:bodyPr/>
        <a:lstStyle/>
        <a:p>
          <a:pPr algn="ctr"/>
          <a:r>
            <a:rPr lang="ru-RU" sz="600" b="1">
              <a:solidFill>
                <a:schemeClr val="tx1"/>
              </a:solidFill>
            </a:rPr>
            <a:t>Обучение релаксации: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●Аутогенная тренировка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Медитация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Дыхательная гимнастика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"Место покоя"</a:t>
          </a:r>
        </a:p>
        <a:p>
          <a:pPr algn="l"/>
          <a:r>
            <a:rPr lang="ru-RU" sz="600" b="1">
              <a:solidFill>
                <a:schemeClr val="tx1"/>
              </a:solidFill>
              <a:latin typeface="Arial"/>
              <a:cs typeface="Arial"/>
            </a:rPr>
            <a:t>● Упражнение "Якорение ресурсов"</a:t>
          </a:r>
          <a:endParaRPr lang="ru-RU" sz="600" b="1">
            <a:solidFill>
              <a:schemeClr val="tx1"/>
            </a:solidFill>
          </a:endParaRPr>
        </a:p>
      </dgm:t>
    </dgm:pt>
    <dgm:pt modelId="{EA5A83C6-7E70-4D6B-A1A6-6D7A79B46D39}" type="parTrans" cxnId="{AAF9A25A-0E82-4A65-A4A3-4964782BC66F}">
      <dgm:prSet custT="1"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55140A24-74E5-4351-B549-346803038DB8}" type="sibTrans" cxnId="{AAF9A25A-0E82-4A65-A4A3-4964782BC66F}">
      <dgm:prSet/>
      <dgm:spPr/>
      <dgm:t>
        <a:bodyPr/>
        <a:lstStyle/>
        <a:p>
          <a:endParaRPr lang="ru-RU" sz="600" b="1">
            <a:solidFill>
              <a:schemeClr val="tx1"/>
            </a:solidFill>
          </a:endParaRPr>
        </a:p>
      </dgm:t>
    </dgm:pt>
    <dgm:pt modelId="{8E2ABCA3-04B8-46C3-A37F-FCD4E7F97B29}" type="pres">
      <dgm:prSet presAssocID="{16B7021F-931F-4B20-8564-EDE39EA448C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0AAEBF-14D1-4C2D-A9FA-BB58565FD872}" type="pres">
      <dgm:prSet presAssocID="{41C29868-AB72-4058-8F93-6A35B888F8D2}" presName="root1" presStyleCnt="0"/>
      <dgm:spPr/>
    </dgm:pt>
    <dgm:pt modelId="{53704D6E-E101-491A-8308-A1C33408BCF0}" type="pres">
      <dgm:prSet presAssocID="{41C29868-AB72-4058-8F93-6A35B888F8D2}" presName="LevelOneTextNode" presStyleLbl="node0" presStyleIdx="0" presStyleCnt="1" custScaleX="74818" custLinFactNeighborX="-40856" custLinFactNeighborY="2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0EF8B0-365E-483F-AA45-DAD5D785B084}" type="pres">
      <dgm:prSet presAssocID="{41C29868-AB72-4058-8F93-6A35B888F8D2}" presName="level2hierChild" presStyleCnt="0"/>
      <dgm:spPr/>
    </dgm:pt>
    <dgm:pt modelId="{C9D20050-CDB7-4A53-B384-7D58F41AD2E4}" type="pres">
      <dgm:prSet presAssocID="{EF073956-DD4B-4CC3-9C3D-35919B096189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04663F31-3D8E-489B-B231-DEA57B3BCCD0}" type="pres">
      <dgm:prSet presAssocID="{EF073956-DD4B-4CC3-9C3D-35919B096189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D6301A1-F7CB-4C21-B975-3F3F7619AF76}" type="pres">
      <dgm:prSet presAssocID="{1DA87EC8-DE69-4B9A-AE7E-5F94E46F9633}" presName="root2" presStyleCnt="0"/>
      <dgm:spPr/>
    </dgm:pt>
    <dgm:pt modelId="{D87B66B1-785C-4C4F-B3A2-A1084BE182DF}" type="pres">
      <dgm:prSet presAssocID="{1DA87EC8-DE69-4B9A-AE7E-5F94E46F9633}" presName="LevelTwoTextNode" presStyleLbl="node2" presStyleIdx="0" presStyleCnt="2" custLinFactNeighborX="-53697" custLinFactNeighborY="76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E186E4-13A9-42C1-8695-E7B372D65848}" type="pres">
      <dgm:prSet presAssocID="{1DA87EC8-DE69-4B9A-AE7E-5F94E46F9633}" presName="level3hierChild" presStyleCnt="0"/>
      <dgm:spPr/>
    </dgm:pt>
    <dgm:pt modelId="{0F7EDAEF-E7D1-45F7-A9D3-F013EF1844C1}" type="pres">
      <dgm:prSet presAssocID="{EC5D8641-D638-4D39-B01B-BD5390B406E1}" presName="conn2-1" presStyleLbl="parChTrans1D3" presStyleIdx="0" presStyleCnt="5"/>
      <dgm:spPr/>
      <dgm:t>
        <a:bodyPr/>
        <a:lstStyle/>
        <a:p>
          <a:endParaRPr lang="ru-RU"/>
        </a:p>
      </dgm:t>
    </dgm:pt>
    <dgm:pt modelId="{FF5E5466-02C1-4FD5-AF14-953FA2E36EB1}" type="pres">
      <dgm:prSet presAssocID="{EC5D8641-D638-4D39-B01B-BD5390B406E1}" presName="connTx" presStyleLbl="parChTrans1D3" presStyleIdx="0" presStyleCnt="5"/>
      <dgm:spPr/>
      <dgm:t>
        <a:bodyPr/>
        <a:lstStyle/>
        <a:p>
          <a:endParaRPr lang="ru-RU"/>
        </a:p>
      </dgm:t>
    </dgm:pt>
    <dgm:pt modelId="{0BC19A42-6CB6-4A76-B2CC-069CB4CBA62A}" type="pres">
      <dgm:prSet presAssocID="{3946A40D-BF38-44F9-9898-CF5E742C724A}" presName="root2" presStyleCnt="0"/>
      <dgm:spPr/>
    </dgm:pt>
    <dgm:pt modelId="{4DD67663-2E10-41E4-ACF0-8937C2267E17}" type="pres">
      <dgm:prSet presAssocID="{3946A40D-BF38-44F9-9898-CF5E742C724A}" presName="LevelTwoTextNode" presStyleLbl="node3" presStyleIdx="0" presStyleCnt="5" custScaleX="140376" custLinFactNeighborX="-66225" custLinFactNeighborY="-4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818211-491E-4AD7-8AC5-BB8BEEBDE630}" type="pres">
      <dgm:prSet presAssocID="{3946A40D-BF38-44F9-9898-CF5E742C724A}" presName="level3hierChild" presStyleCnt="0"/>
      <dgm:spPr/>
    </dgm:pt>
    <dgm:pt modelId="{AC99C627-EA26-40CE-8E9D-B40625CBE53B}" type="pres">
      <dgm:prSet presAssocID="{E73F93EB-905C-43CA-A815-08FB68C2864E}" presName="conn2-1" presStyleLbl="parChTrans1D3" presStyleIdx="1" presStyleCnt="5"/>
      <dgm:spPr/>
      <dgm:t>
        <a:bodyPr/>
        <a:lstStyle/>
        <a:p>
          <a:endParaRPr lang="ru-RU"/>
        </a:p>
      </dgm:t>
    </dgm:pt>
    <dgm:pt modelId="{991C8F2B-36BB-45A0-A0BE-39C04C60B481}" type="pres">
      <dgm:prSet presAssocID="{E73F93EB-905C-43CA-A815-08FB68C2864E}" presName="connTx" presStyleLbl="parChTrans1D3" presStyleIdx="1" presStyleCnt="5"/>
      <dgm:spPr/>
      <dgm:t>
        <a:bodyPr/>
        <a:lstStyle/>
        <a:p>
          <a:endParaRPr lang="ru-RU"/>
        </a:p>
      </dgm:t>
    </dgm:pt>
    <dgm:pt modelId="{6CA27D08-680E-4862-891C-43075927FF19}" type="pres">
      <dgm:prSet presAssocID="{E80C8A1A-600E-4C1C-BF14-F1224E58267E}" presName="root2" presStyleCnt="0"/>
      <dgm:spPr/>
    </dgm:pt>
    <dgm:pt modelId="{B8C9E6A6-B110-4974-B35A-2F6D30DD2F62}" type="pres">
      <dgm:prSet presAssocID="{E80C8A1A-600E-4C1C-BF14-F1224E58267E}" presName="LevelTwoTextNode" presStyleLbl="node3" presStyleIdx="1" presStyleCnt="5" custScaleX="140376" custLinFactNeighborX="-66225" custLinFactNeighborY="-4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CD1E56-5711-43DB-9C8A-F93B059D9519}" type="pres">
      <dgm:prSet presAssocID="{E80C8A1A-600E-4C1C-BF14-F1224E58267E}" presName="level3hierChild" presStyleCnt="0"/>
      <dgm:spPr/>
    </dgm:pt>
    <dgm:pt modelId="{9FDDB6D4-6B08-464E-B018-7D92CF885A32}" type="pres">
      <dgm:prSet presAssocID="{14B2327F-24AA-420B-B7F6-0982902D64A3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6308639-C7DE-45FB-B927-89F6B017ACBC}" type="pres">
      <dgm:prSet presAssocID="{14B2327F-24AA-420B-B7F6-0982902D64A3}" presName="connTx" presStyleLbl="parChTrans1D2" presStyleIdx="1" presStyleCnt="2"/>
      <dgm:spPr/>
      <dgm:t>
        <a:bodyPr/>
        <a:lstStyle/>
        <a:p>
          <a:endParaRPr lang="ru-RU"/>
        </a:p>
      </dgm:t>
    </dgm:pt>
    <dgm:pt modelId="{E4610E19-54CE-4E5B-9186-D2BCDE60AA94}" type="pres">
      <dgm:prSet presAssocID="{216D7DB2-D049-46D2-A7A1-999BAA2E97DA}" presName="root2" presStyleCnt="0"/>
      <dgm:spPr/>
    </dgm:pt>
    <dgm:pt modelId="{E9DA0293-ABD5-4B02-ADD3-1123EBD6BF5E}" type="pres">
      <dgm:prSet presAssocID="{216D7DB2-D049-46D2-A7A1-999BAA2E97DA}" presName="LevelTwoTextNode" presStyleLbl="node2" presStyleIdx="1" presStyleCnt="2" custLinFactNeighborX="-53778" custLinFactNeighborY="3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EE4963-CA6B-4DF1-A216-7136B986DE3C}" type="pres">
      <dgm:prSet presAssocID="{216D7DB2-D049-46D2-A7A1-999BAA2E97DA}" presName="level3hierChild" presStyleCnt="0"/>
      <dgm:spPr/>
    </dgm:pt>
    <dgm:pt modelId="{B07730EC-7857-40EC-B944-E9513624E34A}" type="pres">
      <dgm:prSet presAssocID="{6D955054-9060-46A0-9CCD-F9AFDC280E27}" presName="conn2-1" presStyleLbl="parChTrans1D3" presStyleIdx="2" presStyleCnt="5"/>
      <dgm:spPr/>
      <dgm:t>
        <a:bodyPr/>
        <a:lstStyle/>
        <a:p>
          <a:endParaRPr lang="ru-RU"/>
        </a:p>
      </dgm:t>
    </dgm:pt>
    <dgm:pt modelId="{4C28862D-2274-4099-8A9E-2654E75B2949}" type="pres">
      <dgm:prSet presAssocID="{6D955054-9060-46A0-9CCD-F9AFDC280E27}" presName="connTx" presStyleLbl="parChTrans1D3" presStyleIdx="2" presStyleCnt="5"/>
      <dgm:spPr/>
      <dgm:t>
        <a:bodyPr/>
        <a:lstStyle/>
        <a:p>
          <a:endParaRPr lang="ru-RU"/>
        </a:p>
      </dgm:t>
    </dgm:pt>
    <dgm:pt modelId="{72FF320E-2C31-42F4-950F-CC6F987ACA8E}" type="pres">
      <dgm:prSet presAssocID="{A16256DA-C48D-4B51-B124-735E2328A1E9}" presName="root2" presStyleCnt="0"/>
      <dgm:spPr/>
    </dgm:pt>
    <dgm:pt modelId="{B28DA604-DCEA-426C-BBD7-533D8305B88A}" type="pres">
      <dgm:prSet presAssocID="{A16256DA-C48D-4B51-B124-735E2328A1E9}" presName="LevelTwoTextNode" presStyleLbl="node3" presStyleIdx="2" presStyleCnt="5" custScaleX="140376" custLinFactNeighborX="-66225" custLinFactNeighborY="-4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DF7BD2-E4A9-4E1B-BE70-61385A8739E3}" type="pres">
      <dgm:prSet presAssocID="{A16256DA-C48D-4B51-B124-735E2328A1E9}" presName="level3hierChild" presStyleCnt="0"/>
      <dgm:spPr/>
    </dgm:pt>
    <dgm:pt modelId="{9616CF45-212E-41FA-BC0A-971D326462FA}" type="pres">
      <dgm:prSet presAssocID="{DFAB9BBE-9BBB-4291-A7E6-B99DE82BC1EB}" presName="conn2-1" presStyleLbl="parChTrans1D3" presStyleIdx="3" presStyleCnt="5"/>
      <dgm:spPr/>
      <dgm:t>
        <a:bodyPr/>
        <a:lstStyle/>
        <a:p>
          <a:endParaRPr lang="ru-RU"/>
        </a:p>
      </dgm:t>
    </dgm:pt>
    <dgm:pt modelId="{F9E33D5F-7537-4D77-BCA8-9E492DDF362C}" type="pres">
      <dgm:prSet presAssocID="{DFAB9BBE-9BBB-4291-A7E6-B99DE82BC1EB}" presName="connTx" presStyleLbl="parChTrans1D3" presStyleIdx="3" presStyleCnt="5"/>
      <dgm:spPr/>
      <dgm:t>
        <a:bodyPr/>
        <a:lstStyle/>
        <a:p>
          <a:endParaRPr lang="ru-RU"/>
        </a:p>
      </dgm:t>
    </dgm:pt>
    <dgm:pt modelId="{7C6A76CD-F9D8-4474-88A9-16CC7FD7866A}" type="pres">
      <dgm:prSet presAssocID="{2168E19B-35BF-4209-904B-7C9E61548401}" presName="root2" presStyleCnt="0"/>
      <dgm:spPr/>
    </dgm:pt>
    <dgm:pt modelId="{A72ACDA2-F997-4F0D-B96F-EF258F0198AA}" type="pres">
      <dgm:prSet presAssocID="{2168E19B-35BF-4209-904B-7C9E61548401}" presName="LevelTwoTextNode" presStyleLbl="node3" presStyleIdx="3" presStyleCnt="5" custScaleX="140376" custLinFactNeighborX="-66225" custLinFactNeighborY="-4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68A80C-D8BE-40ED-858A-8B42B43C290E}" type="pres">
      <dgm:prSet presAssocID="{2168E19B-35BF-4209-904B-7C9E61548401}" presName="level3hierChild" presStyleCnt="0"/>
      <dgm:spPr/>
    </dgm:pt>
    <dgm:pt modelId="{AD44F5B0-BD2C-4F45-B278-403930CA5C9C}" type="pres">
      <dgm:prSet presAssocID="{EA5A83C6-7E70-4D6B-A1A6-6D7A79B46D39}" presName="conn2-1" presStyleLbl="parChTrans1D3" presStyleIdx="4" presStyleCnt="5"/>
      <dgm:spPr/>
      <dgm:t>
        <a:bodyPr/>
        <a:lstStyle/>
        <a:p>
          <a:endParaRPr lang="ru-RU"/>
        </a:p>
      </dgm:t>
    </dgm:pt>
    <dgm:pt modelId="{8EA02F90-D8ED-43CD-83CD-64438A66065C}" type="pres">
      <dgm:prSet presAssocID="{EA5A83C6-7E70-4D6B-A1A6-6D7A79B46D39}" presName="connTx" presStyleLbl="parChTrans1D3" presStyleIdx="4" presStyleCnt="5"/>
      <dgm:spPr/>
      <dgm:t>
        <a:bodyPr/>
        <a:lstStyle/>
        <a:p>
          <a:endParaRPr lang="ru-RU"/>
        </a:p>
      </dgm:t>
    </dgm:pt>
    <dgm:pt modelId="{F293A75F-9365-4E61-956D-EFF2DA439676}" type="pres">
      <dgm:prSet presAssocID="{C466E993-2CE3-4877-BF15-DC00C33AF946}" presName="root2" presStyleCnt="0"/>
      <dgm:spPr/>
    </dgm:pt>
    <dgm:pt modelId="{17117356-D2CF-44E0-B827-52D68781A5A7}" type="pres">
      <dgm:prSet presAssocID="{C466E993-2CE3-4877-BF15-DC00C33AF946}" presName="LevelTwoTextNode" presStyleLbl="node3" presStyleIdx="4" presStyleCnt="5" custScaleX="140376" custLinFactNeighborX="-66225" custLinFactNeighborY="-11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D5B4A4-6789-40B2-B0DF-9E3E4AB3E2E7}" type="pres">
      <dgm:prSet presAssocID="{C466E993-2CE3-4877-BF15-DC00C33AF946}" presName="level3hierChild" presStyleCnt="0"/>
      <dgm:spPr/>
    </dgm:pt>
  </dgm:ptLst>
  <dgm:cxnLst>
    <dgm:cxn modelId="{00A48BAA-8A40-4ECA-92A5-8FAAF83AD1EB}" type="presOf" srcId="{2168E19B-35BF-4209-904B-7C9E61548401}" destId="{A72ACDA2-F997-4F0D-B96F-EF258F0198AA}" srcOrd="0" destOrd="0" presId="urn:microsoft.com/office/officeart/2005/8/layout/hierarchy2"/>
    <dgm:cxn modelId="{A2A42AFF-6F08-4234-B790-5A5F8407822C}" type="presOf" srcId="{C466E993-2CE3-4877-BF15-DC00C33AF946}" destId="{17117356-D2CF-44E0-B827-52D68781A5A7}" srcOrd="0" destOrd="0" presId="urn:microsoft.com/office/officeart/2005/8/layout/hierarchy2"/>
    <dgm:cxn modelId="{72932D37-35C8-4BCF-B41A-AC25F8922015}" type="presOf" srcId="{16B7021F-931F-4B20-8564-EDE39EA448C2}" destId="{8E2ABCA3-04B8-46C3-A37F-FCD4E7F97B29}" srcOrd="0" destOrd="0" presId="urn:microsoft.com/office/officeart/2005/8/layout/hierarchy2"/>
    <dgm:cxn modelId="{D1F66623-8B02-4EB7-A8D2-CD038A0AEFFC}" type="presOf" srcId="{EA5A83C6-7E70-4D6B-A1A6-6D7A79B46D39}" destId="{8EA02F90-D8ED-43CD-83CD-64438A66065C}" srcOrd="1" destOrd="0" presId="urn:microsoft.com/office/officeart/2005/8/layout/hierarchy2"/>
    <dgm:cxn modelId="{8D1C2A50-034C-4036-B188-A7803113BB6D}" type="presOf" srcId="{DFAB9BBE-9BBB-4291-A7E6-B99DE82BC1EB}" destId="{F9E33D5F-7537-4D77-BCA8-9E492DDF362C}" srcOrd="1" destOrd="0" presId="urn:microsoft.com/office/officeart/2005/8/layout/hierarchy2"/>
    <dgm:cxn modelId="{470ECAAA-CC75-4215-936F-181E97954778}" type="presOf" srcId="{6D955054-9060-46A0-9CCD-F9AFDC280E27}" destId="{4C28862D-2274-4099-8A9E-2654E75B2949}" srcOrd="1" destOrd="0" presId="urn:microsoft.com/office/officeart/2005/8/layout/hierarchy2"/>
    <dgm:cxn modelId="{2C9E800B-9007-4EAF-8054-C8583129128E}" type="presOf" srcId="{DFAB9BBE-9BBB-4291-A7E6-B99DE82BC1EB}" destId="{9616CF45-212E-41FA-BC0A-971D326462FA}" srcOrd="0" destOrd="0" presId="urn:microsoft.com/office/officeart/2005/8/layout/hierarchy2"/>
    <dgm:cxn modelId="{0C82A302-A9AD-401B-8848-888510A636AA}" srcId="{16B7021F-931F-4B20-8564-EDE39EA448C2}" destId="{41C29868-AB72-4058-8F93-6A35B888F8D2}" srcOrd="0" destOrd="0" parTransId="{E63E51C4-A9DD-44D0-A914-D8FD0EE56A95}" sibTransId="{D927C4C7-5020-4249-9A79-3DED4CA316E8}"/>
    <dgm:cxn modelId="{405F0AA1-FA83-40ED-A44E-80C8AC60E705}" type="presOf" srcId="{6D955054-9060-46A0-9CCD-F9AFDC280E27}" destId="{B07730EC-7857-40EC-B944-E9513624E34A}" srcOrd="0" destOrd="0" presId="urn:microsoft.com/office/officeart/2005/8/layout/hierarchy2"/>
    <dgm:cxn modelId="{E440F4C7-F436-4479-BF1A-05538BD112BC}" srcId="{41C29868-AB72-4058-8F93-6A35B888F8D2}" destId="{1DA87EC8-DE69-4B9A-AE7E-5F94E46F9633}" srcOrd="0" destOrd="0" parTransId="{EF073956-DD4B-4CC3-9C3D-35919B096189}" sibTransId="{AECE8795-8BD5-4FE5-9660-7B5BA5729F8F}"/>
    <dgm:cxn modelId="{E22C92A9-2510-4FBC-9712-0243CDA310AE}" srcId="{41C29868-AB72-4058-8F93-6A35B888F8D2}" destId="{216D7DB2-D049-46D2-A7A1-999BAA2E97DA}" srcOrd="1" destOrd="0" parTransId="{14B2327F-24AA-420B-B7F6-0982902D64A3}" sibTransId="{4AF29DDB-CAC0-4408-BE56-FFBAB7309B3D}"/>
    <dgm:cxn modelId="{A4693453-543A-43B8-8A1D-9A21C836270A}" type="presOf" srcId="{EC5D8641-D638-4D39-B01B-BD5390B406E1}" destId="{0F7EDAEF-E7D1-45F7-A9D3-F013EF1844C1}" srcOrd="0" destOrd="0" presId="urn:microsoft.com/office/officeart/2005/8/layout/hierarchy2"/>
    <dgm:cxn modelId="{79136C4E-913E-4113-80FB-CD5371DAC515}" type="presOf" srcId="{14B2327F-24AA-420B-B7F6-0982902D64A3}" destId="{56308639-C7DE-45FB-B927-89F6B017ACBC}" srcOrd="1" destOrd="0" presId="urn:microsoft.com/office/officeart/2005/8/layout/hierarchy2"/>
    <dgm:cxn modelId="{9FEE4C3A-BB99-4826-9AEB-5F0E4AADDCBE}" type="presOf" srcId="{EF073956-DD4B-4CC3-9C3D-35919B096189}" destId="{C9D20050-CDB7-4A53-B384-7D58F41AD2E4}" srcOrd="0" destOrd="0" presId="urn:microsoft.com/office/officeart/2005/8/layout/hierarchy2"/>
    <dgm:cxn modelId="{89A7BD0C-585E-485A-9814-7C2EDD55DE87}" srcId="{1DA87EC8-DE69-4B9A-AE7E-5F94E46F9633}" destId="{3946A40D-BF38-44F9-9898-CF5E742C724A}" srcOrd="0" destOrd="0" parTransId="{EC5D8641-D638-4D39-B01B-BD5390B406E1}" sibTransId="{892C1C32-93B0-42AA-8DF5-119593362AC3}"/>
    <dgm:cxn modelId="{88B1F7B9-8AD4-443F-9B8A-E761D3111527}" type="presOf" srcId="{41C29868-AB72-4058-8F93-6A35B888F8D2}" destId="{53704D6E-E101-491A-8308-A1C33408BCF0}" srcOrd="0" destOrd="0" presId="urn:microsoft.com/office/officeart/2005/8/layout/hierarchy2"/>
    <dgm:cxn modelId="{84518D92-6794-4E4B-8721-EB98BC7EC16A}" srcId="{216D7DB2-D049-46D2-A7A1-999BAA2E97DA}" destId="{A16256DA-C48D-4B51-B124-735E2328A1E9}" srcOrd="0" destOrd="0" parTransId="{6D955054-9060-46A0-9CCD-F9AFDC280E27}" sibTransId="{B8A25E05-6BD4-43B5-8FF2-1852E88E66EC}"/>
    <dgm:cxn modelId="{4F21CE5D-3765-4643-8883-42E2499E4A97}" type="presOf" srcId="{EA5A83C6-7E70-4D6B-A1A6-6D7A79B46D39}" destId="{AD44F5B0-BD2C-4F45-B278-403930CA5C9C}" srcOrd="0" destOrd="0" presId="urn:microsoft.com/office/officeart/2005/8/layout/hierarchy2"/>
    <dgm:cxn modelId="{63EA066C-681E-4CA0-81CE-F8FE78510427}" type="presOf" srcId="{A16256DA-C48D-4B51-B124-735E2328A1E9}" destId="{B28DA604-DCEA-426C-BBD7-533D8305B88A}" srcOrd="0" destOrd="0" presId="urn:microsoft.com/office/officeart/2005/8/layout/hierarchy2"/>
    <dgm:cxn modelId="{26D2C42D-9BF3-4410-8C25-CCC655FDDCD5}" type="presOf" srcId="{EC5D8641-D638-4D39-B01B-BD5390B406E1}" destId="{FF5E5466-02C1-4FD5-AF14-953FA2E36EB1}" srcOrd="1" destOrd="0" presId="urn:microsoft.com/office/officeart/2005/8/layout/hierarchy2"/>
    <dgm:cxn modelId="{37AA0520-3828-430D-A6A4-8C9D7ECE1869}" type="presOf" srcId="{E73F93EB-905C-43CA-A815-08FB68C2864E}" destId="{AC99C627-EA26-40CE-8E9D-B40625CBE53B}" srcOrd="0" destOrd="0" presId="urn:microsoft.com/office/officeart/2005/8/layout/hierarchy2"/>
    <dgm:cxn modelId="{592711B1-2DEA-4B35-998A-361B68D15CBA}" type="presOf" srcId="{216D7DB2-D049-46D2-A7A1-999BAA2E97DA}" destId="{E9DA0293-ABD5-4B02-ADD3-1123EBD6BF5E}" srcOrd="0" destOrd="0" presId="urn:microsoft.com/office/officeart/2005/8/layout/hierarchy2"/>
    <dgm:cxn modelId="{E2A2720B-F66A-411F-AD8B-3FE49AD3DF55}" srcId="{1DA87EC8-DE69-4B9A-AE7E-5F94E46F9633}" destId="{E80C8A1A-600E-4C1C-BF14-F1224E58267E}" srcOrd="1" destOrd="0" parTransId="{E73F93EB-905C-43CA-A815-08FB68C2864E}" sibTransId="{78D9EA8B-1073-4ADF-AF82-50449B7FA61F}"/>
    <dgm:cxn modelId="{C6AB84D8-23AD-413F-9879-85103D2D3C51}" type="presOf" srcId="{1DA87EC8-DE69-4B9A-AE7E-5F94E46F9633}" destId="{D87B66B1-785C-4C4F-B3A2-A1084BE182DF}" srcOrd="0" destOrd="0" presId="urn:microsoft.com/office/officeart/2005/8/layout/hierarchy2"/>
    <dgm:cxn modelId="{394A88A2-D30E-4336-86EF-9FCBADD55B1D}" type="presOf" srcId="{EF073956-DD4B-4CC3-9C3D-35919B096189}" destId="{04663F31-3D8E-489B-B231-DEA57B3BCCD0}" srcOrd="1" destOrd="0" presId="urn:microsoft.com/office/officeart/2005/8/layout/hierarchy2"/>
    <dgm:cxn modelId="{AAF9A25A-0E82-4A65-A4A3-4964782BC66F}" srcId="{216D7DB2-D049-46D2-A7A1-999BAA2E97DA}" destId="{C466E993-2CE3-4877-BF15-DC00C33AF946}" srcOrd="2" destOrd="0" parTransId="{EA5A83C6-7E70-4D6B-A1A6-6D7A79B46D39}" sibTransId="{55140A24-74E5-4351-B549-346803038DB8}"/>
    <dgm:cxn modelId="{00662F21-624A-4C42-A3BA-BE397AD0C5EF}" type="presOf" srcId="{3946A40D-BF38-44F9-9898-CF5E742C724A}" destId="{4DD67663-2E10-41E4-ACF0-8937C2267E17}" srcOrd="0" destOrd="0" presId="urn:microsoft.com/office/officeart/2005/8/layout/hierarchy2"/>
    <dgm:cxn modelId="{98C87801-2E21-4E64-8AA5-D44B45A33DDA}" type="presOf" srcId="{E73F93EB-905C-43CA-A815-08FB68C2864E}" destId="{991C8F2B-36BB-45A0-A0BE-39C04C60B481}" srcOrd="1" destOrd="0" presId="urn:microsoft.com/office/officeart/2005/8/layout/hierarchy2"/>
    <dgm:cxn modelId="{910F4FF2-52F1-4BC6-A05A-F662E9FEA9A2}" type="presOf" srcId="{E80C8A1A-600E-4C1C-BF14-F1224E58267E}" destId="{B8C9E6A6-B110-4974-B35A-2F6D30DD2F62}" srcOrd="0" destOrd="0" presId="urn:microsoft.com/office/officeart/2005/8/layout/hierarchy2"/>
    <dgm:cxn modelId="{4F15CEBF-1724-4234-AE3A-1D80EC3CDB22}" type="presOf" srcId="{14B2327F-24AA-420B-B7F6-0982902D64A3}" destId="{9FDDB6D4-6B08-464E-B018-7D92CF885A32}" srcOrd="0" destOrd="0" presId="urn:microsoft.com/office/officeart/2005/8/layout/hierarchy2"/>
    <dgm:cxn modelId="{8F93B3C8-6AE8-4D59-8FBC-CDEB36D1392A}" srcId="{216D7DB2-D049-46D2-A7A1-999BAA2E97DA}" destId="{2168E19B-35BF-4209-904B-7C9E61548401}" srcOrd="1" destOrd="0" parTransId="{DFAB9BBE-9BBB-4291-A7E6-B99DE82BC1EB}" sibTransId="{FC107660-B76F-48A0-9034-09F2E1532A58}"/>
    <dgm:cxn modelId="{DE4457F7-8079-4941-860A-90E82F0BF5BF}" type="presParOf" srcId="{8E2ABCA3-04B8-46C3-A37F-FCD4E7F97B29}" destId="{780AAEBF-14D1-4C2D-A9FA-BB58565FD872}" srcOrd="0" destOrd="0" presId="urn:microsoft.com/office/officeart/2005/8/layout/hierarchy2"/>
    <dgm:cxn modelId="{FD07685C-9733-41F6-AA9A-4D80AD2BED6D}" type="presParOf" srcId="{780AAEBF-14D1-4C2D-A9FA-BB58565FD872}" destId="{53704D6E-E101-491A-8308-A1C33408BCF0}" srcOrd="0" destOrd="0" presId="urn:microsoft.com/office/officeart/2005/8/layout/hierarchy2"/>
    <dgm:cxn modelId="{FDCDBE84-C534-49A4-8B74-0446A52C76F9}" type="presParOf" srcId="{780AAEBF-14D1-4C2D-A9FA-BB58565FD872}" destId="{C00EF8B0-365E-483F-AA45-DAD5D785B084}" srcOrd="1" destOrd="0" presId="urn:microsoft.com/office/officeart/2005/8/layout/hierarchy2"/>
    <dgm:cxn modelId="{C1540D89-5004-4D1C-A2E2-D211B0B08E74}" type="presParOf" srcId="{C00EF8B0-365E-483F-AA45-DAD5D785B084}" destId="{C9D20050-CDB7-4A53-B384-7D58F41AD2E4}" srcOrd="0" destOrd="0" presId="urn:microsoft.com/office/officeart/2005/8/layout/hierarchy2"/>
    <dgm:cxn modelId="{CC1CD3F9-877A-4DE4-B101-F29194BC81C6}" type="presParOf" srcId="{C9D20050-CDB7-4A53-B384-7D58F41AD2E4}" destId="{04663F31-3D8E-489B-B231-DEA57B3BCCD0}" srcOrd="0" destOrd="0" presId="urn:microsoft.com/office/officeart/2005/8/layout/hierarchy2"/>
    <dgm:cxn modelId="{7DBE38A7-F6BB-417B-A072-350122B87938}" type="presParOf" srcId="{C00EF8B0-365E-483F-AA45-DAD5D785B084}" destId="{DD6301A1-F7CB-4C21-B975-3F3F7619AF76}" srcOrd="1" destOrd="0" presId="urn:microsoft.com/office/officeart/2005/8/layout/hierarchy2"/>
    <dgm:cxn modelId="{697C0F0A-782C-41BE-8798-C1AAB5B34FF5}" type="presParOf" srcId="{DD6301A1-F7CB-4C21-B975-3F3F7619AF76}" destId="{D87B66B1-785C-4C4F-B3A2-A1084BE182DF}" srcOrd="0" destOrd="0" presId="urn:microsoft.com/office/officeart/2005/8/layout/hierarchy2"/>
    <dgm:cxn modelId="{C713AEEE-1B0D-4068-BBBF-705E1EB8B8A4}" type="presParOf" srcId="{DD6301A1-F7CB-4C21-B975-3F3F7619AF76}" destId="{7DE186E4-13A9-42C1-8695-E7B372D65848}" srcOrd="1" destOrd="0" presId="urn:microsoft.com/office/officeart/2005/8/layout/hierarchy2"/>
    <dgm:cxn modelId="{71847574-2CA8-4811-B834-715D2EFB9890}" type="presParOf" srcId="{7DE186E4-13A9-42C1-8695-E7B372D65848}" destId="{0F7EDAEF-E7D1-45F7-A9D3-F013EF1844C1}" srcOrd="0" destOrd="0" presId="urn:microsoft.com/office/officeart/2005/8/layout/hierarchy2"/>
    <dgm:cxn modelId="{BBE108BC-F3DB-4422-879B-411684081225}" type="presParOf" srcId="{0F7EDAEF-E7D1-45F7-A9D3-F013EF1844C1}" destId="{FF5E5466-02C1-4FD5-AF14-953FA2E36EB1}" srcOrd="0" destOrd="0" presId="urn:microsoft.com/office/officeart/2005/8/layout/hierarchy2"/>
    <dgm:cxn modelId="{A2FA8170-D0D6-4A34-8A0C-3CECBC964DC8}" type="presParOf" srcId="{7DE186E4-13A9-42C1-8695-E7B372D65848}" destId="{0BC19A42-6CB6-4A76-B2CC-069CB4CBA62A}" srcOrd="1" destOrd="0" presId="urn:microsoft.com/office/officeart/2005/8/layout/hierarchy2"/>
    <dgm:cxn modelId="{2FE74822-6689-449B-A0B6-F057B5E0C654}" type="presParOf" srcId="{0BC19A42-6CB6-4A76-B2CC-069CB4CBA62A}" destId="{4DD67663-2E10-41E4-ACF0-8937C2267E17}" srcOrd="0" destOrd="0" presId="urn:microsoft.com/office/officeart/2005/8/layout/hierarchy2"/>
    <dgm:cxn modelId="{90E81967-568A-402C-B0F7-58DF46D905B8}" type="presParOf" srcId="{0BC19A42-6CB6-4A76-B2CC-069CB4CBA62A}" destId="{07818211-491E-4AD7-8AC5-BB8BEEBDE630}" srcOrd="1" destOrd="0" presId="urn:microsoft.com/office/officeart/2005/8/layout/hierarchy2"/>
    <dgm:cxn modelId="{810E94DB-0FE1-4B2F-B023-A8A6CF13B277}" type="presParOf" srcId="{7DE186E4-13A9-42C1-8695-E7B372D65848}" destId="{AC99C627-EA26-40CE-8E9D-B40625CBE53B}" srcOrd="2" destOrd="0" presId="urn:microsoft.com/office/officeart/2005/8/layout/hierarchy2"/>
    <dgm:cxn modelId="{3BDD59CA-6E6C-4EE6-8763-97FD3940FD12}" type="presParOf" srcId="{AC99C627-EA26-40CE-8E9D-B40625CBE53B}" destId="{991C8F2B-36BB-45A0-A0BE-39C04C60B481}" srcOrd="0" destOrd="0" presId="urn:microsoft.com/office/officeart/2005/8/layout/hierarchy2"/>
    <dgm:cxn modelId="{0BED0078-63D3-4EFC-B972-0BC6346859D9}" type="presParOf" srcId="{7DE186E4-13A9-42C1-8695-E7B372D65848}" destId="{6CA27D08-680E-4862-891C-43075927FF19}" srcOrd="3" destOrd="0" presId="urn:microsoft.com/office/officeart/2005/8/layout/hierarchy2"/>
    <dgm:cxn modelId="{25CE07A2-6C1A-4A3C-905B-F2946D9C1D89}" type="presParOf" srcId="{6CA27D08-680E-4862-891C-43075927FF19}" destId="{B8C9E6A6-B110-4974-B35A-2F6D30DD2F62}" srcOrd="0" destOrd="0" presId="urn:microsoft.com/office/officeart/2005/8/layout/hierarchy2"/>
    <dgm:cxn modelId="{D15CA349-1EB5-44F5-AF69-6E12F5FD520C}" type="presParOf" srcId="{6CA27D08-680E-4862-891C-43075927FF19}" destId="{6ECD1E56-5711-43DB-9C8A-F93B059D9519}" srcOrd="1" destOrd="0" presId="urn:microsoft.com/office/officeart/2005/8/layout/hierarchy2"/>
    <dgm:cxn modelId="{0F1A34AC-9CC2-43EC-A3F1-928BB9F0EC52}" type="presParOf" srcId="{C00EF8B0-365E-483F-AA45-DAD5D785B084}" destId="{9FDDB6D4-6B08-464E-B018-7D92CF885A32}" srcOrd="2" destOrd="0" presId="urn:microsoft.com/office/officeart/2005/8/layout/hierarchy2"/>
    <dgm:cxn modelId="{6717A253-D7DD-4F16-9159-E440FD6135C6}" type="presParOf" srcId="{9FDDB6D4-6B08-464E-B018-7D92CF885A32}" destId="{56308639-C7DE-45FB-B927-89F6B017ACBC}" srcOrd="0" destOrd="0" presId="urn:microsoft.com/office/officeart/2005/8/layout/hierarchy2"/>
    <dgm:cxn modelId="{FE3739ED-BBDC-40FB-95CB-8D37E106D5AB}" type="presParOf" srcId="{C00EF8B0-365E-483F-AA45-DAD5D785B084}" destId="{E4610E19-54CE-4E5B-9186-D2BCDE60AA94}" srcOrd="3" destOrd="0" presId="urn:microsoft.com/office/officeart/2005/8/layout/hierarchy2"/>
    <dgm:cxn modelId="{5EB32407-882B-4210-B72D-E6C3286F8AC4}" type="presParOf" srcId="{E4610E19-54CE-4E5B-9186-D2BCDE60AA94}" destId="{E9DA0293-ABD5-4B02-ADD3-1123EBD6BF5E}" srcOrd="0" destOrd="0" presId="urn:microsoft.com/office/officeart/2005/8/layout/hierarchy2"/>
    <dgm:cxn modelId="{8EB97E06-0B25-4312-A5F5-6F43FBEED8EB}" type="presParOf" srcId="{E4610E19-54CE-4E5B-9186-D2BCDE60AA94}" destId="{FCEE4963-CA6B-4DF1-A216-7136B986DE3C}" srcOrd="1" destOrd="0" presId="urn:microsoft.com/office/officeart/2005/8/layout/hierarchy2"/>
    <dgm:cxn modelId="{C23FF741-1CEB-4650-A780-95ECE0DC3DF5}" type="presParOf" srcId="{FCEE4963-CA6B-4DF1-A216-7136B986DE3C}" destId="{B07730EC-7857-40EC-B944-E9513624E34A}" srcOrd="0" destOrd="0" presId="urn:microsoft.com/office/officeart/2005/8/layout/hierarchy2"/>
    <dgm:cxn modelId="{91F538EE-BA4D-4207-AB84-0518DB0FCF34}" type="presParOf" srcId="{B07730EC-7857-40EC-B944-E9513624E34A}" destId="{4C28862D-2274-4099-8A9E-2654E75B2949}" srcOrd="0" destOrd="0" presId="urn:microsoft.com/office/officeart/2005/8/layout/hierarchy2"/>
    <dgm:cxn modelId="{7A51DA6A-3FD5-4F0D-957F-40719E4AB097}" type="presParOf" srcId="{FCEE4963-CA6B-4DF1-A216-7136B986DE3C}" destId="{72FF320E-2C31-42F4-950F-CC6F987ACA8E}" srcOrd="1" destOrd="0" presId="urn:microsoft.com/office/officeart/2005/8/layout/hierarchy2"/>
    <dgm:cxn modelId="{563F6B10-0BB7-40B3-B015-AA60C00E98AF}" type="presParOf" srcId="{72FF320E-2C31-42F4-950F-CC6F987ACA8E}" destId="{B28DA604-DCEA-426C-BBD7-533D8305B88A}" srcOrd="0" destOrd="0" presId="urn:microsoft.com/office/officeart/2005/8/layout/hierarchy2"/>
    <dgm:cxn modelId="{24B99EDC-9048-4930-9DD2-0A84BD39BF94}" type="presParOf" srcId="{72FF320E-2C31-42F4-950F-CC6F987ACA8E}" destId="{67DF7BD2-E4A9-4E1B-BE70-61385A8739E3}" srcOrd="1" destOrd="0" presId="urn:microsoft.com/office/officeart/2005/8/layout/hierarchy2"/>
    <dgm:cxn modelId="{B1B49C01-5BFB-4A0F-8FC5-49D5EF00DC9F}" type="presParOf" srcId="{FCEE4963-CA6B-4DF1-A216-7136B986DE3C}" destId="{9616CF45-212E-41FA-BC0A-971D326462FA}" srcOrd="2" destOrd="0" presId="urn:microsoft.com/office/officeart/2005/8/layout/hierarchy2"/>
    <dgm:cxn modelId="{2CB7199E-776E-49CD-92DF-D67CAF613FE9}" type="presParOf" srcId="{9616CF45-212E-41FA-BC0A-971D326462FA}" destId="{F9E33D5F-7537-4D77-BCA8-9E492DDF362C}" srcOrd="0" destOrd="0" presId="urn:microsoft.com/office/officeart/2005/8/layout/hierarchy2"/>
    <dgm:cxn modelId="{3AAD6ACE-7037-4A23-8891-05EC7406C6C0}" type="presParOf" srcId="{FCEE4963-CA6B-4DF1-A216-7136B986DE3C}" destId="{7C6A76CD-F9D8-4474-88A9-16CC7FD7866A}" srcOrd="3" destOrd="0" presId="urn:microsoft.com/office/officeart/2005/8/layout/hierarchy2"/>
    <dgm:cxn modelId="{48CCE13F-EA6E-41B5-8A66-5FC290DD167B}" type="presParOf" srcId="{7C6A76CD-F9D8-4474-88A9-16CC7FD7866A}" destId="{A72ACDA2-F997-4F0D-B96F-EF258F0198AA}" srcOrd="0" destOrd="0" presId="urn:microsoft.com/office/officeart/2005/8/layout/hierarchy2"/>
    <dgm:cxn modelId="{677183BA-484A-4324-91C5-51D82DF506B0}" type="presParOf" srcId="{7C6A76CD-F9D8-4474-88A9-16CC7FD7866A}" destId="{D968A80C-D8BE-40ED-858A-8B42B43C290E}" srcOrd="1" destOrd="0" presId="urn:microsoft.com/office/officeart/2005/8/layout/hierarchy2"/>
    <dgm:cxn modelId="{C62C5279-49F7-400C-AEB0-FD66163ADCF3}" type="presParOf" srcId="{FCEE4963-CA6B-4DF1-A216-7136B986DE3C}" destId="{AD44F5B0-BD2C-4F45-B278-403930CA5C9C}" srcOrd="4" destOrd="0" presId="urn:microsoft.com/office/officeart/2005/8/layout/hierarchy2"/>
    <dgm:cxn modelId="{32C821C0-6220-4730-B0E0-3DD4960FC63C}" type="presParOf" srcId="{AD44F5B0-BD2C-4F45-B278-403930CA5C9C}" destId="{8EA02F90-D8ED-43CD-83CD-64438A66065C}" srcOrd="0" destOrd="0" presId="urn:microsoft.com/office/officeart/2005/8/layout/hierarchy2"/>
    <dgm:cxn modelId="{C108FCA3-F95F-436D-B1B3-795F128D7FFE}" type="presParOf" srcId="{FCEE4963-CA6B-4DF1-A216-7136B986DE3C}" destId="{F293A75F-9365-4E61-956D-EFF2DA439676}" srcOrd="5" destOrd="0" presId="urn:microsoft.com/office/officeart/2005/8/layout/hierarchy2"/>
    <dgm:cxn modelId="{C7E7519C-1784-4994-A912-32F84B19AD39}" type="presParOf" srcId="{F293A75F-9365-4E61-956D-EFF2DA439676}" destId="{17117356-D2CF-44E0-B827-52D68781A5A7}" srcOrd="0" destOrd="0" presId="urn:microsoft.com/office/officeart/2005/8/layout/hierarchy2"/>
    <dgm:cxn modelId="{CCA4FEFE-D416-4FB7-93EA-9B90EB69C9E0}" type="presParOf" srcId="{F293A75F-9365-4E61-956D-EFF2DA439676}" destId="{A8D5B4A4-6789-40B2-B0DF-9E3E4AB3E2E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45C272-82F2-4C84-936D-FD67F044C22B}">
      <dsp:nvSpPr>
        <dsp:cNvPr id="0" name=""/>
        <dsp:cNvSpPr/>
      </dsp:nvSpPr>
      <dsp:spPr>
        <a:xfrm>
          <a:off x="0" y="3794296"/>
          <a:ext cx="7776864" cy="1245372"/>
        </a:xfrm>
        <a:prstGeom prst="rect">
          <a:avLst/>
        </a:prstGeom>
        <a:gradFill flip="none" rotWithShape="0">
          <a:gsLst>
            <a:gs pos="0">
              <a:srgbClr val="00B0F0">
                <a:shade val="30000"/>
                <a:satMod val="115000"/>
              </a:srgbClr>
            </a:gs>
            <a:gs pos="50000">
              <a:srgbClr val="00B0F0">
                <a:shade val="67500"/>
                <a:satMod val="115000"/>
              </a:srgbClr>
            </a:gs>
            <a:gs pos="100000">
              <a:srgbClr val="00B0F0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Предмет исследования: </a:t>
          </a:r>
          <a:r>
            <a:rPr lang="ru-RU" sz="1700" kern="1200" dirty="0" smtClean="0"/>
            <a:t>уровень стресса</a:t>
          </a:r>
          <a:endParaRPr lang="ru-RU" sz="1700" kern="1200" dirty="0"/>
        </a:p>
      </dsp:txBody>
      <dsp:txXfrm>
        <a:off x="0" y="3794296"/>
        <a:ext cx="7776864" cy="1245372"/>
      </dsp:txXfrm>
    </dsp:sp>
    <dsp:sp modelId="{32F039C9-5465-4DF6-9612-F599EC919A52}">
      <dsp:nvSpPr>
        <dsp:cNvPr id="0" name=""/>
        <dsp:cNvSpPr/>
      </dsp:nvSpPr>
      <dsp:spPr>
        <a:xfrm rot="10800000">
          <a:off x="0" y="1897593"/>
          <a:ext cx="7776864" cy="1915383"/>
        </a:xfrm>
        <a:prstGeom prst="upArrowCallout">
          <a:avLst/>
        </a:prstGeom>
        <a:gradFill flip="none" rotWithShape="0">
          <a:gsLst>
            <a:gs pos="0">
              <a:srgbClr val="00B0F0">
                <a:shade val="30000"/>
                <a:satMod val="115000"/>
              </a:srgbClr>
            </a:gs>
            <a:gs pos="69000">
              <a:srgbClr val="00B0F0">
                <a:shade val="67500"/>
                <a:satMod val="115000"/>
              </a:srgbClr>
            </a:gs>
            <a:gs pos="100000">
              <a:srgbClr val="00B0F0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Объект исследования: </a:t>
          </a:r>
          <a:r>
            <a:rPr lang="ru-RU" sz="1700" kern="1200" dirty="0" smtClean="0"/>
            <a:t>30 сотрудников проектной организации, из них 17 женщины и 13 мужчин, в возрасте от 27 до 58 лет, 24 человека с высшим техническим и 6 – со средним техническим образованием</a:t>
          </a:r>
          <a:endParaRPr lang="ru-RU" sz="1700" kern="1200" dirty="0"/>
        </a:p>
      </dsp:txBody>
      <dsp:txXfrm rot="10800000">
        <a:off x="0" y="1897593"/>
        <a:ext cx="7776864" cy="1915383"/>
      </dsp:txXfrm>
    </dsp:sp>
    <dsp:sp modelId="{3FB9694F-8D3F-4FB7-B78E-1203A1B12101}">
      <dsp:nvSpPr>
        <dsp:cNvPr id="0" name=""/>
        <dsp:cNvSpPr/>
      </dsp:nvSpPr>
      <dsp:spPr>
        <a:xfrm rot="10800000">
          <a:off x="0" y="890"/>
          <a:ext cx="7776864" cy="1915383"/>
        </a:xfrm>
        <a:prstGeom prst="upArrowCallout">
          <a:avLst/>
        </a:prstGeom>
        <a:gradFill flip="none" rotWithShape="0">
          <a:gsLst>
            <a:gs pos="0">
              <a:srgbClr val="00B0F0">
                <a:shade val="30000"/>
                <a:satMod val="115000"/>
              </a:srgbClr>
            </a:gs>
            <a:gs pos="64000">
              <a:srgbClr val="00B0F0">
                <a:shade val="67500"/>
                <a:satMod val="115000"/>
              </a:srgbClr>
            </a:gs>
            <a:gs pos="100000">
              <a:srgbClr val="00B0F0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Цель исследования: </a:t>
          </a:r>
          <a:r>
            <a:rPr lang="ru-RU" sz="1700" kern="1200" dirty="0" smtClean="0"/>
            <a:t>изучение показателей стресса у офисных работников и разработка на этой основе программы его профилактики</a:t>
          </a:r>
          <a:endParaRPr lang="ru-RU" sz="1700" kern="1200" dirty="0"/>
        </a:p>
      </dsp:txBody>
      <dsp:txXfrm rot="10800000">
        <a:off x="0" y="890"/>
        <a:ext cx="7776864" cy="191538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4E996A-0BA1-4E8F-B8D8-CC39D2042146}">
      <dsp:nvSpPr>
        <dsp:cNvPr id="0" name=""/>
        <dsp:cNvSpPr/>
      </dsp:nvSpPr>
      <dsp:spPr>
        <a:xfrm>
          <a:off x="1567" y="69146"/>
          <a:ext cx="2458854" cy="492183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5">
                <a:shade val="80000"/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0" kern="1200" dirty="0" smtClean="0"/>
            <a:t> </a:t>
          </a:r>
          <a:r>
            <a:rPr lang="ru-RU" sz="1800" i="0" kern="1200" dirty="0" smtClean="0"/>
            <a:t>Теоретические</a:t>
          </a:r>
          <a:endParaRPr lang="ru-RU" sz="1800" kern="1200" dirty="0"/>
        </a:p>
      </dsp:txBody>
      <dsp:txXfrm rot="16200000">
        <a:off x="-1770497" y="1841211"/>
        <a:ext cx="4035901" cy="491770"/>
      </dsp:txXfrm>
    </dsp:sp>
    <dsp:sp modelId="{0E61BA41-FE5A-4B5A-BF6A-A1CE5B40099C}">
      <dsp:nvSpPr>
        <dsp:cNvPr id="0" name=""/>
        <dsp:cNvSpPr/>
      </dsp:nvSpPr>
      <dsp:spPr>
        <a:xfrm>
          <a:off x="538047" y="69146"/>
          <a:ext cx="1831846" cy="492183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1. Проанализировать проблему стресса по специальной психологической литературе.</a:t>
          </a:r>
          <a:endParaRPr lang="ru-RU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2. Выявить специфические особенности стресса офисных работников по специальной психологической литературе.</a:t>
          </a:r>
          <a:endParaRPr lang="ru-RU" sz="1800" kern="1200" dirty="0"/>
        </a:p>
      </dsp:txBody>
      <dsp:txXfrm>
        <a:off x="538047" y="69146"/>
        <a:ext cx="1831846" cy="4921830"/>
      </dsp:txXfrm>
    </dsp:sp>
    <dsp:sp modelId="{BBD0D712-7D63-4318-8F9C-6BDFC0FBE424}">
      <dsp:nvSpPr>
        <dsp:cNvPr id="0" name=""/>
        <dsp:cNvSpPr/>
      </dsp:nvSpPr>
      <dsp:spPr>
        <a:xfrm>
          <a:off x="2568065" y="69146"/>
          <a:ext cx="2683552" cy="497427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shade val="80000"/>
                <a:hueOff val="-157455"/>
                <a:satOff val="-9488"/>
                <a:lumOff val="14938"/>
                <a:alphaOff val="0"/>
                <a:tint val="20000"/>
                <a:satMod val="180000"/>
                <a:lumMod val="98000"/>
              </a:schemeClr>
            </a:gs>
            <a:gs pos="40000">
              <a:schemeClr val="accent5">
                <a:shade val="80000"/>
                <a:hueOff val="-157455"/>
                <a:satOff val="-9488"/>
                <a:lumOff val="14938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5">
                <a:shade val="80000"/>
                <a:hueOff val="-157455"/>
                <a:satOff val="-9488"/>
                <a:lumOff val="14938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0" kern="1200" dirty="0" smtClean="0"/>
            <a:t>Методические</a:t>
          </a:r>
          <a:endParaRPr lang="ru-RU" sz="1800" kern="1200" dirty="0"/>
        </a:p>
      </dsp:txBody>
      <dsp:txXfrm rot="16200000">
        <a:off x="796968" y="1840243"/>
        <a:ext cx="4078905" cy="536710"/>
      </dsp:txXfrm>
    </dsp:sp>
    <dsp:sp modelId="{47A582B2-40D7-4456-91F6-8CC0CFCDAA7C}">
      <dsp:nvSpPr>
        <dsp:cNvPr id="0" name=""/>
        <dsp:cNvSpPr/>
      </dsp:nvSpPr>
      <dsp:spPr>
        <a:xfrm rot="5400000">
          <a:off x="2312323" y="3001549"/>
          <a:ext cx="542240" cy="461329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 w="952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E10C87E-9A29-4A8F-A0A2-DED8C66C222B}">
      <dsp:nvSpPr>
        <dsp:cNvPr id="0" name=""/>
        <dsp:cNvSpPr/>
      </dsp:nvSpPr>
      <dsp:spPr>
        <a:xfrm>
          <a:off x="3133194" y="69146"/>
          <a:ext cx="1999246" cy="497427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1. Подобрать психодиагностические методики для измерения показателей стресса и удовлетворенности трудом.</a:t>
          </a:r>
          <a:endParaRPr lang="ru-RU" sz="160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2. Подобрать методы математической статистики, соответствующие гипотезам исследования.</a:t>
          </a: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Создать программу профилактики стресса у офисных работников.</a:t>
          </a:r>
          <a:endParaRPr lang="ru-RU" sz="1600" kern="1200" dirty="0"/>
        </a:p>
      </dsp:txBody>
      <dsp:txXfrm>
        <a:off x="3133194" y="69146"/>
        <a:ext cx="1999246" cy="4974274"/>
      </dsp:txXfrm>
    </dsp:sp>
    <dsp:sp modelId="{D7D4F0BE-F2CF-430A-81C3-61CB4272F1BC}">
      <dsp:nvSpPr>
        <dsp:cNvPr id="0" name=""/>
        <dsp:cNvSpPr/>
      </dsp:nvSpPr>
      <dsp:spPr>
        <a:xfrm>
          <a:off x="5360829" y="63573"/>
          <a:ext cx="2704066" cy="497427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shade val="80000"/>
                <a:hueOff val="-314909"/>
                <a:satOff val="-18977"/>
                <a:lumOff val="29876"/>
                <a:alphaOff val="0"/>
                <a:tint val="20000"/>
                <a:satMod val="180000"/>
                <a:lumMod val="98000"/>
              </a:schemeClr>
            </a:gs>
            <a:gs pos="40000">
              <a:schemeClr val="accent5">
                <a:shade val="80000"/>
                <a:hueOff val="-314909"/>
                <a:satOff val="-18977"/>
                <a:lumOff val="29876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5">
                <a:shade val="80000"/>
                <a:hueOff val="-314909"/>
                <a:satOff val="-18977"/>
                <a:lumOff val="29876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0" kern="1200" dirty="0" smtClean="0"/>
            <a:t>Эмпирические</a:t>
          </a:r>
          <a:endParaRPr lang="ru-RU" sz="1800" kern="1200" dirty="0"/>
        </a:p>
      </dsp:txBody>
      <dsp:txXfrm rot="16200000">
        <a:off x="3591783" y="1832619"/>
        <a:ext cx="4078905" cy="540813"/>
      </dsp:txXfrm>
    </dsp:sp>
    <dsp:sp modelId="{7C5754F7-A168-4DD7-A259-E2C7E3DC5934}">
      <dsp:nvSpPr>
        <dsp:cNvPr id="0" name=""/>
        <dsp:cNvSpPr/>
      </dsp:nvSpPr>
      <dsp:spPr>
        <a:xfrm rot="5400000">
          <a:off x="5103519" y="3001549"/>
          <a:ext cx="542240" cy="461329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 w="9525" cap="flat" cmpd="sng" algn="ctr">
          <a:solidFill>
            <a:schemeClr val="accent5">
              <a:shade val="80000"/>
              <a:hueOff val="-314909"/>
              <a:satOff val="-18977"/>
              <a:lumOff val="29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1B647FB-695F-477A-8278-CF68D11FE83E}">
      <dsp:nvSpPr>
        <dsp:cNvPr id="0" name=""/>
        <dsp:cNvSpPr/>
      </dsp:nvSpPr>
      <dsp:spPr>
        <a:xfrm>
          <a:off x="5928573" y="63573"/>
          <a:ext cx="2014529" cy="497427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1. Измерить показатели стресса и удовлетворенности трудом у офисных работников.</a:t>
          </a:r>
          <a:endParaRPr lang="ru-RU" sz="160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2. Выявить связи между уровнем стресса и показателями удовлетворенности трудом.</a:t>
          </a:r>
          <a:endParaRPr lang="ru-RU" sz="160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Выявить различия по уровню стресса между сотрудниками, в разной степени удовлетворенных своим трудом.</a:t>
          </a:r>
          <a:endParaRPr lang="ru-RU" sz="1600" kern="1200" dirty="0"/>
        </a:p>
      </dsp:txBody>
      <dsp:txXfrm>
        <a:off x="5928573" y="63573"/>
        <a:ext cx="2014529" cy="49742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0DCF23-FF48-458D-9A2F-9DAA61999FA0}">
      <dsp:nvSpPr>
        <dsp:cNvPr id="0" name=""/>
        <dsp:cNvSpPr/>
      </dsp:nvSpPr>
      <dsp:spPr>
        <a:xfrm>
          <a:off x="518960" y="11054"/>
          <a:ext cx="4041891" cy="404189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Гипотеза 1: </a:t>
          </a:r>
          <a:r>
            <a:rPr lang="ru-RU" sz="2400" kern="1200" dirty="0" smtClean="0"/>
            <a:t>Мы предполагаем, что уровень стресса отрицательно связан с удовлетворенностью трудом</a:t>
          </a:r>
          <a:endParaRPr lang="ru-RU" sz="2400" kern="1200" dirty="0"/>
        </a:p>
      </dsp:txBody>
      <dsp:txXfrm>
        <a:off x="1083368" y="487680"/>
        <a:ext cx="2330460" cy="3088640"/>
      </dsp:txXfrm>
    </dsp:sp>
    <dsp:sp modelId="{37A4457C-64BB-459C-A965-A57D903FEFC2}">
      <dsp:nvSpPr>
        <dsp:cNvPr id="0" name=""/>
        <dsp:cNvSpPr/>
      </dsp:nvSpPr>
      <dsp:spPr>
        <a:xfrm>
          <a:off x="3686068" y="19"/>
          <a:ext cx="4041891" cy="4041891"/>
        </a:xfrm>
        <a:prstGeom prst="ellipse">
          <a:avLst/>
        </a:prstGeom>
        <a:solidFill>
          <a:schemeClr val="accent2">
            <a:alpha val="50000"/>
            <a:hueOff val="-737226"/>
            <a:satOff val="88670"/>
            <a:lumOff val="1019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/>
            <a:t>Гипотеза 2: </a:t>
          </a:r>
          <a:r>
            <a:rPr lang="ru-RU" sz="2200" kern="1200" dirty="0" smtClean="0"/>
            <a:t>Мы предполагаем, что уровень стресса различается у сотрудников, в разной степени удовлетворенных своим трудом</a:t>
          </a:r>
          <a:endParaRPr lang="ru-RU" sz="2200" kern="1200" dirty="0"/>
        </a:p>
      </dsp:txBody>
      <dsp:txXfrm>
        <a:off x="4833091" y="476645"/>
        <a:ext cx="2330460" cy="30886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2B0C0C-8B2A-47AF-AF15-C1F96E4F3BBF}">
      <dsp:nvSpPr>
        <dsp:cNvPr id="0" name=""/>
        <dsp:cNvSpPr/>
      </dsp:nvSpPr>
      <dsp:spPr>
        <a:xfrm>
          <a:off x="0" y="0"/>
          <a:ext cx="8208912" cy="5069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2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Теоретические методы</a:t>
          </a:r>
          <a:endParaRPr lang="ru-RU" sz="2000" b="1" kern="1200" dirty="0"/>
        </a:p>
      </dsp:txBody>
      <dsp:txXfrm>
        <a:off x="0" y="0"/>
        <a:ext cx="8208912" cy="506999"/>
      </dsp:txXfrm>
    </dsp:sp>
    <dsp:sp modelId="{9F7EB866-7425-4794-BA01-BDE5127117DA}">
      <dsp:nvSpPr>
        <dsp:cNvPr id="0" name=""/>
        <dsp:cNvSpPr/>
      </dsp:nvSpPr>
      <dsp:spPr>
        <a:xfrm>
          <a:off x="0" y="522926"/>
          <a:ext cx="8208912" cy="488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анализ и обобщение научной литературы</a:t>
          </a:r>
          <a:endParaRPr lang="ru-RU" sz="1600" kern="1200" dirty="0"/>
        </a:p>
      </dsp:txBody>
      <dsp:txXfrm>
        <a:off x="0" y="522926"/>
        <a:ext cx="8208912" cy="488700"/>
      </dsp:txXfrm>
    </dsp:sp>
    <dsp:sp modelId="{AC5B1FE8-7005-40ED-B1F5-709CCF08D36A}">
      <dsp:nvSpPr>
        <dsp:cNvPr id="0" name=""/>
        <dsp:cNvSpPr/>
      </dsp:nvSpPr>
      <dsp:spPr>
        <a:xfrm>
          <a:off x="0" y="1034866"/>
          <a:ext cx="8208912" cy="534957"/>
        </a:xfrm>
        <a:prstGeom prst="roundRect">
          <a:avLst/>
        </a:prstGeom>
        <a:solidFill>
          <a:srgbClr val="FF0000"/>
        </a:solidFill>
        <a:ln w="9525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Психодиагностические методы</a:t>
          </a:r>
          <a:endParaRPr lang="ru-RU" sz="2000" b="1" kern="1200" dirty="0"/>
        </a:p>
      </dsp:txBody>
      <dsp:txXfrm>
        <a:off x="0" y="1034866"/>
        <a:ext cx="8208912" cy="534957"/>
      </dsp:txXfrm>
    </dsp:sp>
    <dsp:sp modelId="{7731BDC4-0F9B-47F0-A44C-F0C9A5E34084}">
      <dsp:nvSpPr>
        <dsp:cNvPr id="0" name=""/>
        <dsp:cNvSpPr/>
      </dsp:nvSpPr>
      <dsp:spPr>
        <a:xfrm>
          <a:off x="0" y="1784227"/>
          <a:ext cx="8208912" cy="3593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шкала профессионального стресса Д. Фонтаны;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методика определения </a:t>
          </a:r>
          <a:r>
            <a:rPr lang="ru-RU" sz="2000" kern="1200" dirty="0" err="1" smtClean="0"/>
            <a:t>стрессоустойчивости</a:t>
          </a:r>
          <a:r>
            <a:rPr lang="ru-RU" sz="2000" kern="1200" dirty="0" smtClean="0"/>
            <a:t> и социальной адаптации Холмса и </a:t>
          </a:r>
          <a:r>
            <a:rPr lang="ru-RU" sz="2000" kern="1200" dirty="0" err="1" smtClean="0"/>
            <a:t>Раге</a:t>
          </a:r>
          <a:r>
            <a:rPr lang="ru-RU" sz="2000" kern="1200" dirty="0" smtClean="0"/>
            <a:t>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err="1" smtClean="0"/>
            <a:t>копинг-поведение</a:t>
          </a:r>
          <a:r>
            <a:rPr lang="ru-RU" sz="2000" kern="1200" dirty="0" smtClean="0"/>
            <a:t> в стрессовых ситуациях (С. </a:t>
          </a:r>
          <a:r>
            <a:rPr lang="ru-RU" sz="2000" kern="1200" dirty="0" err="1" smtClean="0"/>
            <a:t>Норман</a:t>
          </a:r>
          <a:r>
            <a:rPr lang="ru-RU" sz="2000" kern="1200" dirty="0" smtClean="0"/>
            <a:t>, Д.Ф. </a:t>
          </a:r>
          <a:r>
            <a:rPr lang="ru-RU" sz="2000" kern="1200" dirty="0" err="1" smtClean="0"/>
            <a:t>Эндлер</a:t>
          </a:r>
          <a:r>
            <a:rPr lang="ru-RU" sz="2000" kern="1200" dirty="0" smtClean="0"/>
            <a:t>, Д.А. Джеймс, М.И. </a:t>
          </a:r>
          <a:r>
            <a:rPr lang="ru-RU" sz="2000" kern="1200" dirty="0" err="1" smtClean="0"/>
            <a:t>Паркер</a:t>
          </a:r>
          <a:r>
            <a:rPr lang="ru-RU" sz="2000" kern="1200" dirty="0" smtClean="0"/>
            <a:t>; адаптированный вариант Т.А. Крюковой);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тест «Интегральная удовлетворенность трудом» А.В. </a:t>
          </a:r>
          <a:r>
            <a:rPr lang="ru-RU" sz="2000" kern="1200" dirty="0" err="1" smtClean="0"/>
            <a:t>Батаршева</a:t>
          </a:r>
          <a:endParaRPr lang="ru-RU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корреляционный анализ Пирсона;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b="0" kern="1200" dirty="0" smtClean="0"/>
            <a:t>Критерий Манна-Уитни</a:t>
          </a:r>
          <a:endParaRPr lang="ru-RU" sz="1600" kern="1200" dirty="0"/>
        </a:p>
      </dsp:txBody>
      <dsp:txXfrm>
        <a:off x="0" y="1784227"/>
        <a:ext cx="8208912" cy="3593520"/>
      </dsp:txXfrm>
    </dsp:sp>
    <dsp:sp modelId="{6B05E33D-9CFE-4E80-A752-2C5DF9C86E98}">
      <dsp:nvSpPr>
        <dsp:cNvPr id="0" name=""/>
        <dsp:cNvSpPr/>
      </dsp:nvSpPr>
      <dsp:spPr>
        <a:xfrm>
          <a:off x="0" y="4241175"/>
          <a:ext cx="8208912" cy="594565"/>
        </a:xfrm>
        <a:prstGeom prst="roundRect">
          <a:avLst/>
        </a:prstGeom>
        <a:solidFill>
          <a:schemeClr val="accent1">
            <a:lumMod val="75000"/>
          </a:schemeClr>
        </a:solidFill>
        <a:ln w="9525" cap="flat" cmpd="sng" algn="ctr">
          <a:solidFill>
            <a:schemeClr val="accent4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Методы математической статистики</a:t>
          </a:r>
          <a:endParaRPr lang="ru-RU" sz="1800" b="1" kern="1200" dirty="0"/>
        </a:p>
      </dsp:txBody>
      <dsp:txXfrm>
        <a:off x="0" y="4241175"/>
        <a:ext cx="8208912" cy="59456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065B8E-95F3-4607-91F2-6DA203417406}">
      <dsp:nvSpPr>
        <dsp:cNvPr id="0" name=""/>
        <dsp:cNvSpPr/>
      </dsp:nvSpPr>
      <dsp:spPr>
        <a:xfrm>
          <a:off x="0" y="126295"/>
          <a:ext cx="8215691" cy="5756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Гипотеза 1 подтверждена</a:t>
          </a:r>
          <a:endParaRPr lang="ru-RU" sz="2400" kern="1200" dirty="0"/>
        </a:p>
      </dsp:txBody>
      <dsp:txXfrm>
        <a:off x="0" y="126295"/>
        <a:ext cx="8215691" cy="575639"/>
      </dsp:txXfrm>
    </dsp:sp>
    <dsp:sp modelId="{0803A8C0-B956-4A30-BBEE-069D48365D54}">
      <dsp:nvSpPr>
        <dsp:cNvPr id="0" name=""/>
        <dsp:cNvSpPr/>
      </dsp:nvSpPr>
      <dsp:spPr>
        <a:xfrm>
          <a:off x="0" y="701935"/>
          <a:ext cx="8215691" cy="223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84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900" kern="1200" dirty="0" smtClean="0"/>
            <a:t>стресс достоверно отрицательно связан с удовлетворенностью трудом. Чем больше показатели неудовлетворенности своим трудом в организации, тем больше показатели стресса. Рост неудовлетворенности отношениями с руководством, условиями труда и общей неудовлетворенности трудом </a:t>
          </a:r>
          <a:r>
            <a:rPr lang="ru-RU" sz="1900" kern="1200" dirty="0" err="1" smtClean="0"/>
            <a:t>коррелирует</a:t>
          </a:r>
          <a:r>
            <a:rPr lang="ru-RU" sz="1900" kern="1200" dirty="0" smtClean="0"/>
            <a:t> с профессиональным стрессом, стрессовой нагрузкой и избеганием</a:t>
          </a:r>
          <a:endParaRPr lang="ru-RU" sz="1900" kern="1200" dirty="0"/>
        </a:p>
      </dsp:txBody>
      <dsp:txXfrm>
        <a:off x="0" y="701935"/>
        <a:ext cx="8215691" cy="2235600"/>
      </dsp:txXfrm>
    </dsp:sp>
    <dsp:sp modelId="{1FF3D5A2-B5FE-4A73-88C7-7EE8ED1F1612}">
      <dsp:nvSpPr>
        <dsp:cNvPr id="0" name=""/>
        <dsp:cNvSpPr/>
      </dsp:nvSpPr>
      <dsp:spPr>
        <a:xfrm>
          <a:off x="0" y="2937535"/>
          <a:ext cx="8215691" cy="575639"/>
        </a:xfrm>
        <a:prstGeom prst="roundRect">
          <a:avLst/>
        </a:prstGeom>
        <a:solidFill>
          <a:schemeClr val="accent5">
            <a:hueOff val="305643"/>
            <a:satOff val="61137"/>
            <a:lumOff val="1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Гипотеза 2 подтверждена</a:t>
          </a:r>
          <a:endParaRPr lang="ru-RU" sz="2400" kern="1200" dirty="0"/>
        </a:p>
      </dsp:txBody>
      <dsp:txXfrm>
        <a:off x="0" y="2937535"/>
        <a:ext cx="8215691" cy="575639"/>
      </dsp:txXfrm>
    </dsp:sp>
    <dsp:sp modelId="{BBEE9695-45F2-41D7-A3F4-6130799B375F}">
      <dsp:nvSpPr>
        <dsp:cNvPr id="0" name=""/>
        <dsp:cNvSpPr/>
      </dsp:nvSpPr>
      <dsp:spPr>
        <a:xfrm>
          <a:off x="0" y="3513175"/>
          <a:ext cx="8215691" cy="1689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84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900" kern="1200" dirty="0" smtClean="0"/>
            <a:t>существуют достоверные различия по выраженности стресса между более и менее удовлетворенными трудом сотрудниками организации. У более удовлетворенных трудом сотрудников профессиональный стресс, стрессовая нагрузка и избегание выражены меньше, чем у сотрудников с меньшей удовлетворенностью трудом</a:t>
          </a:r>
          <a:endParaRPr lang="ru-RU" sz="1900" kern="1200" dirty="0"/>
        </a:p>
      </dsp:txBody>
      <dsp:txXfrm>
        <a:off x="0" y="3513175"/>
        <a:ext cx="8215691" cy="168912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0.01923</cdr:x>
      <cdr:y>0.88484</cdr:y>
    </cdr:from>
    <cdr:to>
      <cdr:x>0.3359</cdr:x>
      <cdr:y>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45624" y="4391042"/>
          <a:ext cx="2397960" cy="57150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3175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sz="800" b="1" dirty="0" err="1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Прфессиональный</a:t>
          </a:r>
          <a:r>
            <a:rPr lang="ru-RU" sz="800" b="1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 стресс Uэмп=9</a:t>
          </a:r>
        </a:p>
        <a:p xmlns:a="http://schemas.openxmlformats.org/drawingml/2006/main">
          <a:r>
            <a:rPr lang="ru-RU" sz="800" b="1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Стрессовая нагрузка Uэмп=12</a:t>
          </a:r>
        </a:p>
        <a:p xmlns:a="http://schemas.openxmlformats.org/drawingml/2006/main">
          <a:r>
            <a:rPr lang="ru-RU" sz="800" b="1" dirty="0" err="1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Копинг</a:t>
          </a:r>
          <a:r>
            <a:rPr lang="ru-RU" sz="800" b="1" baseline="0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 "Избегание" </a:t>
          </a:r>
          <a:r>
            <a:rPr lang="ru-RU" sz="800" b="1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Uэмп=17</a:t>
          </a:r>
        </a:p>
        <a:p xmlns:a="http://schemas.openxmlformats.org/drawingml/2006/main">
          <a:r>
            <a:rPr lang="ru-RU" sz="800" b="1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Uкр=18 при p≤0,05</a:t>
          </a:r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C780D-4C74-49AA-9201-92A074EA1642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EE057-3193-4DAF-A33C-7CBC10438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9568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B9D3203-CADD-4CCD-8F99-A0D74C126293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4C73-DEC8-4344-B7E8-6D6421815078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B2B0-DD47-4EA7-ADC9-3636CDFBB19E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F8C-1078-4E92-B903-A98B1A580763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39522-15F0-43BE-AB4D-6B5ADF54390B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61B8E-AAFF-47AA-83A4-D5CB629113D1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388DD-25A3-4BA5-AEAC-FEC91CFF2499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B5CF-313D-4427-A505-FDFEF1E0DF4B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8A51-2C12-4C79-BBFD-81B14D4F0F46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A8228-E0B4-4C03-BA08-044FEABC59B7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17AB-9FB0-46C5-8A3A-780CD3399FA8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AB03915-61D1-460B-996F-F4BFE9CF2E5B}" type="datetime1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4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00"/>
            <a:ext cx="9144000" cy="687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logo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788" y="404663"/>
            <a:ext cx="1938414" cy="110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49202" y="404663"/>
            <a:ext cx="62272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dirty="0">
                <a:latin typeface="+mj-lt"/>
                <a:ea typeface="+mj-ea"/>
                <a:cs typeface="+mj-cs"/>
              </a:rPr>
              <a:t>ЧОУ ВО «ЮЖНЫЙ УНИВЕРСИТЕТ (</a:t>
            </a:r>
            <a:r>
              <a:rPr lang="ru-RU" dirty="0" err="1">
                <a:latin typeface="+mj-lt"/>
                <a:ea typeface="+mj-ea"/>
                <a:cs typeface="+mj-cs"/>
              </a:rPr>
              <a:t>ИУБиП</a:t>
            </a:r>
            <a:r>
              <a:rPr lang="ru-RU" dirty="0">
                <a:latin typeface="+mj-lt"/>
                <a:ea typeface="+mj-ea"/>
                <a:cs typeface="+mj-cs"/>
              </a:rPr>
              <a:t>)»</a:t>
            </a:r>
          </a:p>
          <a:p>
            <a:pPr algn="ctr">
              <a:spcBef>
                <a:spcPct val="0"/>
              </a:spcBef>
            </a:pPr>
            <a:r>
              <a:rPr lang="ru-RU" dirty="0" smtClean="0">
                <a:latin typeface="+mj-lt"/>
                <a:ea typeface="+mj-ea"/>
                <a:cs typeface="+mj-cs"/>
              </a:rPr>
              <a:t>Институт Гуманитарных Технологий</a:t>
            </a:r>
            <a:endParaRPr lang="ru-RU" dirty="0"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ru-RU" dirty="0">
                <a:latin typeface="+mj-lt"/>
                <a:ea typeface="+mj-ea"/>
                <a:cs typeface="+mj-cs"/>
              </a:rPr>
              <a:t>Кафедра «Психология и управление персоналом»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75846" y="1988840"/>
            <a:ext cx="68407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dirty="0" smtClean="0"/>
              <a:t>Бакалаврская работа на тему: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 smtClean="0"/>
              <a:t>«Разработка программы профилактики стресса офисных работников ООО «НПП «ПРОЕКТГАЗПРОМ»</a:t>
            </a:r>
            <a:r>
              <a:rPr lang="ru-RU" b="1" dirty="0" smtClean="0">
                <a:latin typeface="+mj-lt"/>
                <a:ea typeface="+mj-ea"/>
                <a:cs typeface="+mj-cs"/>
              </a:rPr>
              <a:t>»</a:t>
            </a:r>
            <a:endParaRPr lang="ru-RU" b="1" dirty="0"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4653136"/>
            <a:ext cx="64529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342900" algn="ctr">
              <a:lnSpc>
                <a:spcPct val="150000"/>
              </a:lnSpc>
              <a:defRPr/>
            </a:pPr>
            <a:r>
              <a:rPr lang="ru-RU" altLang="ru-RU" sz="1600" dirty="0" smtClean="0"/>
              <a:t>Автор </a:t>
            </a:r>
            <a:r>
              <a:rPr lang="ru-RU" sz="1600" dirty="0"/>
              <a:t>: </a:t>
            </a:r>
            <a:r>
              <a:rPr lang="ru-RU" sz="16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студентка группы </a:t>
            </a:r>
            <a:r>
              <a:rPr lang="ru-RU" sz="1600" smtClean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ПД-401 </a:t>
            </a:r>
            <a:r>
              <a:rPr lang="ru-RU" sz="1600" smtClean="0"/>
              <a:t>   </a:t>
            </a:r>
            <a:endParaRPr lang="ru-RU" sz="1600" dirty="0" smtClean="0"/>
          </a:p>
          <a:p>
            <a:pPr marL="0" lvl="1" indent="342900" algn="ctr">
              <a:lnSpc>
                <a:spcPct val="150000"/>
              </a:lnSpc>
              <a:defRPr/>
            </a:pPr>
            <a:r>
              <a:rPr lang="ru-RU" altLang="ru-RU" sz="1600" dirty="0" smtClean="0"/>
              <a:t>Научный </a:t>
            </a:r>
            <a:r>
              <a:rPr lang="ru-RU" altLang="ru-RU" sz="1600" dirty="0"/>
              <a:t>руководитель </a:t>
            </a:r>
            <a:r>
              <a:rPr lang="ru-RU" sz="1600" dirty="0" smtClean="0"/>
              <a:t>: </a:t>
            </a:r>
            <a:r>
              <a:rPr lang="ru-RU" sz="1600" dirty="0" err="1"/>
              <a:t>к.пед.н</a:t>
            </a:r>
            <a:r>
              <a:rPr lang="ru-RU" sz="1600" dirty="0"/>
              <a:t>., доцент </a:t>
            </a:r>
            <a:r>
              <a:rPr lang="ru-RU" sz="1600" dirty="0" smtClean="0"/>
              <a:t>Ю.В. </a:t>
            </a:r>
            <a:r>
              <a:rPr lang="ru-RU" sz="1600" dirty="0" err="1" smtClean="0"/>
              <a:t>Милова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57332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Ростов-на-Дону</a:t>
            </a:r>
          </a:p>
          <a:p>
            <a:pPr indent="342900" algn="ctr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2017 г                                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805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10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7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5" y="924689"/>
            <a:ext cx="80335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Результаты исследования удовлетворенности трудом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офисных работников</a:t>
            </a:r>
          </a:p>
          <a:p>
            <a:pPr lvl="0"/>
            <a:endParaRPr lang="ru-RU" sz="2000" b="1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785786" y="1785927"/>
          <a:ext cx="7715304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62107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00034" y="571480"/>
            <a:ext cx="8212538" cy="8309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Значимые связи стресса с удовлетворенностью трудом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11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8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3" name="Group 1"/>
          <p:cNvGrpSpPr>
            <a:grpSpLocks/>
          </p:cNvGrpSpPr>
          <p:nvPr/>
        </p:nvGrpSpPr>
        <p:grpSpPr bwMode="auto">
          <a:xfrm>
            <a:off x="690562" y="1428736"/>
            <a:ext cx="7524775" cy="5072098"/>
            <a:chOff x="1088" y="1462"/>
            <a:chExt cx="9130" cy="8857"/>
          </a:xfrm>
          <a:solidFill>
            <a:schemeClr val="bg2">
              <a:lumMod val="60000"/>
              <a:lumOff val="40000"/>
            </a:schemeClr>
          </a:solidFill>
        </p:grpSpPr>
        <p:sp>
          <p:nvSpPr>
            <p:cNvPr id="8194" name="Rectangle 2"/>
            <p:cNvSpPr>
              <a:spLocks noChangeArrowheads="1"/>
            </p:cNvSpPr>
            <p:nvPr/>
          </p:nvSpPr>
          <p:spPr bwMode="auto">
            <a:xfrm>
              <a:off x="6327" y="5362"/>
              <a:ext cx="743" cy="45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0,38</a:t>
              </a:r>
              <a:endPara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195" name="Group 3"/>
            <p:cNvGrpSpPr>
              <a:grpSpLocks/>
            </p:cNvGrpSpPr>
            <p:nvPr/>
          </p:nvGrpSpPr>
          <p:grpSpPr bwMode="auto">
            <a:xfrm>
              <a:off x="1088" y="1462"/>
              <a:ext cx="9130" cy="8857"/>
              <a:chOff x="1088" y="1462"/>
              <a:chExt cx="9130" cy="8857"/>
            </a:xfrm>
            <a:grpFill/>
          </p:grpSpPr>
          <p:grpSp>
            <p:nvGrpSpPr>
              <p:cNvPr id="8196" name="Group 4"/>
              <p:cNvGrpSpPr>
                <a:grpSpLocks/>
              </p:cNvGrpSpPr>
              <p:nvPr/>
            </p:nvGrpSpPr>
            <p:grpSpPr bwMode="auto">
              <a:xfrm>
                <a:off x="1088" y="1462"/>
                <a:ext cx="9130" cy="8857"/>
                <a:chOff x="1088" y="1462"/>
                <a:chExt cx="9130" cy="8857"/>
              </a:xfrm>
              <a:grpFill/>
            </p:grpSpPr>
            <p:sp>
              <p:nvSpPr>
                <p:cNvPr id="8197" name="Rectangle 5"/>
                <p:cNvSpPr>
                  <a:spLocks noChangeArrowheads="1"/>
                </p:cNvSpPr>
                <p:nvPr/>
              </p:nvSpPr>
              <p:spPr bwMode="auto">
                <a:xfrm>
                  <a:off x="5048" y="4050"/>
                  <a:ext cx="850" cy="45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0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0,-40</a:t>
                  </a:r>
                  <a:endParaRPr kumimoji="0" lang="ru-RU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8198" name="Group 6"/>
                <p:cNvGrpSpPr>
                  <a:grpSpLocks/>
                </p:cNvGrpSpPr>
                <p:nvPr/>
              </p:nvGrpSpPr>
              <p:grpSpPr bwMode="auto">
                <a:xfrm>
                  <a:off x="1088" y="1462"/>
                  <a:ext cx="9130" cy="8857"/>
                  <a:chOff x="1088" y="1462"/>
                  <a:chExt cx="9130" cy="8857"/>
                </a:xfrm>
                <a:grpFill/>
              </p:grpSpPr>
              <p:cxnSp>
                <p:nvCxnSpPr>
                  <p:cNvPr id="8199" name="AutoShape 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3923" y="3133"/>
                    <a:ext cx="3460" cy="3837"/>
                  </a:xfrm>
                  <a:prstGeom prst="straightConnector1">
                    <a:avLst/>
                  </a:prstGeom>
                  <a:grpFill/>
                  <a:ln w="9525">
                    <a:solidFill>
                      <a:srgbClr val="000000"/>
                    </a:solidFill>
                    <a:prstDash val="dash"/>
                    <a:round/>
                    <a:headEnd type="triangle" w="med" len="med"/>
                    <a:tailEnd type="triangle" w="med" len="med"/>
                  </a:ln>
                </p:spPr>
              </p:cxnSp>
              <p:grpSp>
                <p:nvGrpSpPr>
                  <p:cNvPr id="8200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1088" y="1462"/>
                    <a:ext cx="9130" cy="8857"/>
                    <a:chOff x="1088" y="1462"/>
                    <a:chExt cx="9130" cy="8857"/>
                  </a:xfrm>
                  <a:grpFill/>
                </p:grpSpPr>
                <p:sp>
                  <p:nvSpPr>
                    <p:cNvPr id="8201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08" y="3382"/>
                      <a:ext cx="850" cy="454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0,-44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8202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88" y="1462"/>
                      <a:ext cx="9130" cy="8857"/>
                      <a:chOff x="1088" y="1462"/>
                      <a:chExt cx="9130" cy="8857"/>
                    </a:xfrm>
                    <a:grpFill/>
                  </p:grpSpPr>
                  <p:cxnSp>
                    <p:nvCxnSpPr>
                      <p:cNvPr id="8203" name="AutoShape 1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923" y="6917"/>
                        <a:ext cx="3460" cy="1217"/>
                      </a:xfrm>
                      <a:prstGeom prst="straightConnector1">
                        <a:avLst/>
                      </a:prstGeom>
                      <a:grpFill/>
                      <a:ln w="9525">
                        <a:solidFill>
                          <a:srgbClr val="000000"/>
                        </a:solidFill>
                        <a:prstDash val="dash"/>
                        <a:round/>
                        <a:headEnd type="triangle" w="med" len="med"/>
                        <a:tailEnd type="triangle" w="med" len="med"/>
                      </a:ln>
                    </p:spPr>
                  </p:cxnSp>
                  <p:grpSp>
                    <p:nvGrpSpPr>
                      <p:cNvPr id="8204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88" y="1462"/>
                        <a:ext cx="9130" cy="8857"/>
                        <a:chOff x="1088" y="1462"/>
                        <a:chExt cx="9130" cy="8857"/>
                      </a:xfrm>
                      <a:grpFill/>
                    </p:grpSpPr>
                    <p:sp>
                      <p:nvSpPr>
                        <p:cNvPr id="8205" name="Rectangle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14" y="9559"/>
                          <a:ext cx="2106" cy="760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11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r</a:t>
                          </a:r>
                          <a:r>
                            <a:rPr kumimoji="0" lang="ru-RU" sz="1100" b="1" i="0" u="none" strike="noStrike" cap="none" normalizeH="0" baseline="-2500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кр</a:t>
                          </a:r>
                          <a:r>
                            <a:rPr kumimoji="0" lang="ru-RU" sz="11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=0,36, </a:t>
                          </a:r>
                          <a:r>
                            <a:rPr kumimoji="0" lang="en-US" sz="11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p</a:t>
                          </a:r>
                          <a:r>
                            <a:rPr kumimoji="0" lang="ru-RU" sz="11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≤</a:t>
                          </a:r>
                          <a:r>
                            <a:rPr kumimoji="0" lang="ru-RU" sz="11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Arial" pitchFamily="34" charset="0"/>
                            </a:rPr>
                            <a:t>0,0</a:t>
                          </a:r>
                          <a:r>
                            <a:rPr kumimoji="0" lang="ru-RU" sz="11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5, </a:t>
                          </a:r>
                          <a:r>
                            <a:rPr kumimoji="0" lang="en-US" sz="11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n=30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06" name="Rectangle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8" y="5155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Копинг «Решение задачи»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07" name="Rectangle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83" y="5155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Интерес к работе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0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83" y="3915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Удовлетворенность отношениями с руководством</a:t>
                          </a:r>
                          <a:endParaRPr kumimoji="0" lang="ru-RU" sz="1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09" name="Rectangl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83" y="1462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Общая удовлетворенность трудом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0" name="Rectangle 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83" y="2702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Удовлетворенность отношениями с коллегами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1" name="Rectangl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83" y="8895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Удовлетворенность условиями труда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2" name="Rectangle 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83" y="7668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Уровень притязаний в профессиональной деятельности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3" name="Rectangle 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83" y="6429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Удовлетворенность достижениями в работе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4" name="Rectangle 2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8" y="2702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Профессиональный стресс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5" name="Rectangle 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8" y="3915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Стрессовая нагрузка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6" name="Rectangle 2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8" y="6362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Копинг «Эмоции»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7" name="Rectangle 2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8" y="7563"/>
                          <a:ext cx="2835" cy="1134"/>
                        </a:xfrm>
                        <a:prstGeom prst="rect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Копинг «Избегание»</a:t>
                          </a:r>
                        </a:p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18" name="Rectangle 2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152" y="9283"/>
                          <a:ext cx="742" cy="388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0,-38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cxnSp>
                      <p:nvCxnSpPr>
                        <p:cNvPr id="8219" name="AutoShape 27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3923" y="2033"/>
                          <a:ext cx="3460" cy="1222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0" name="AutoShape 28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923" y="3255"/>
                          <a:ext cx="3460" cy="1103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1" name="AutoShape 29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923" y="3255"/>
                          <a:ext cx="3460" cy="6138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2" name="AutoShape 30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923" y="3255"/>
                          <a:ext cx="3460" cy="4834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3" name="AutoShape 31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3923" y="2104"/>
                          <a:ext cx="3460" cy="2308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4" name="AutoShape 32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3923" y="4358"/>
                          <a:ext cx="3460" cy="54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5" name="AutoShape 33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923" y="4412"/>
                          <a:ext cx="3460" cy="3722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6" name="AutoShape 34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923" y="4466"/>
                          <a:ext cx="3460" cy="4879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7" name="AutoShape 35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883" y="4466"/>
                          <a:ext cx="3500" cy="2504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8" name="AutoShape 36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923" y="5676"/>
                          <a:ext cx="3460" cy="0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29" name="AutoShape 37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3983" y="5676"/>
                          <a:ext cx="3400" cy="1333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30" name="AutoShape 38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3923" y="2142"/>
                          <a:ext cx="3460" cy="5947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31" name="AutoShape 39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3923" y="4358"/>
                          <a:ext cx="3460" cy="3731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8232" name="AutoShape 40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3983" y="8089"/>
                          <a:ext cx="3400" cy="1304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prstDash val="dash"/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sp>
                      <p:nvSpPr>
                        <p:cNvPr id="8233" name="Rectangle 4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679" y="2596"/>
                          <a:ext cx="850" cy="454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0,-36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34" name="Rectangle 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460" y="4772"/>
                          <a:ext cx="850" cy="454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0,-42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35" name="Rectangle 4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198" y="2405"/>
                          <a:ext cx="758" cy="371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Arial" pitchFamily="34" charset="0"/>
                            </a:rPr>
                            <a:t>0</a:t>
                          </a: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,-37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36" name="Rectangle 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558" y="3723"/>
                          <a:ext cx="850" cy="454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0,-39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37" name="Rectangle 4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498" y="5908"/>
                          <a:ext cx="694" cy="381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0,41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38" name="Rectangle 4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779" y="8243"/>
                          <a:ext cx="750" cy="374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0,-39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39" name="Rectangle 4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679" y="7108"/>
                          <a:ext cx="742" cy="345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0,-36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40" name="Rectangle 4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00" y="7563"/>
                          <a:ext cx="742" cy="345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0,-36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8241" name="Rectangle 4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583" y="8244"/>
                          <a:ext cx="742" cy="345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0,-36</a:t>
                          </a:r>
                          <a:endParaRPr kumimoji="0" lang="ru-RU" sz="18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8242" name="Rectangle 50"/>
              <p:cNvSpPr>
                <a:spLocks noChangeArrowheads="1"/>
              </p:cNvSpPr>
              <p:nvPr/>
            </p:nvSpPr>
            <p:spPr bwMode="auto">
              <a:xfrm>
                <a:off x="4073" y="6084"/>
                <a:ext cx="742" cy="3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0,-36</a:t>
                </a:r>
                <a:endParaRPr kumimoji="0" 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63194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23318" y="597301"/>
            <a:ext cx="7937114" cy="8309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Значимые различия в стрессе у сотрудников с разной удовлетворенностью трудом</a:t>
            </a:r>
            <a:r>
              <a:rPr lang="ru-RU" sz="2400" dirty="0" smtClean="0"/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12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8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Диаграмма 8"/>
          <p:cNvGraphicFramePr/>
          <p:nvPr/>
        </p:nvGraphicFramePr>
        <p:xfrm>
          <a:off x="785786" y="1466850"/>
          <a:ext cx="7572428" cy="4962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19820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447630" y="506015"/>
            <a:ext cx="1878988" cy="52322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tx1"/>
                </a:solidFill>
              </a:rPr>
              <a:t>Выводы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707744879"/>
              </p:ext>
            </p:extLst>
          </p:nvPr>
        </p:nvGraphicFramePr>
        <p:xfrm>
          <a:off x="460764" y="1052736"/>
          <a:ext cx="821569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13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3" descr="logo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41702"/>
            <a:ext cx="1272343" cy="725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28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395536" y="548680"/>
            <a:ext cx="7128792" cy="8309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Программа профилактики стресса офисных работников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571767" y="1830668"/>
            <a:ext cx="2036519" cy="1296144"/>
          </a:xfrm>
          <a:prstGeom prst="homePlate">
            <a:avLst>
              <a:gd name="adj" fmla="val 36489"/>
            </a:avLst>
          </a:prstGeom>
          <a:gradFill flip="none" rotWithShape="1">
            <a:gsLst>
              <a:gs pos="60000">
                <a:srgbClr val="FF0000">
                  <a:tint val="66000"/>
                  <a:satMod val="160000"/>
                </a:srgbClr>
              </a:gs>
              <a:gs pos="55000">
                <a:srgbClr val="FF0000">
                  <a:tint val="44500"/>
                  <a:satMod val="160000"/>
                </a:srgbClr>
              </a:gs>
              <a:gs pos="75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Цель</a:t>
            </a:r>
            <a:endParaRPr lang="ru-RU" sz="2400" b="1" dirty="0">
              <a:latin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</a:rPr>
              <a:t>программы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503024" y="3429000"/>
            <a:ext cx="2156975" cy="1368152"/>
          </a:xfrm>
          <a:prstGeom prst="homePlate">
            <a:avLst>
              <a:gd name="adj" fmla="val 36489"/>
            </a:avLst>
          </a:prstGeom>
          <a:gradFill>
            <a:gsLst>
              <a:gs pos="0">
                <a:schemeClr val="accent1">
                  <a:tint val="20000"/>
                  <a:satMod val="180000"/>
                  <a:lumMod val="98000"/>
                  <a:alpha val="22000"/>
                </a:schemeClr>
              </a:gs>
              <a:gs pos="60000">
                <a:schemeClr val="accent1">
                  <a:tint val="30000"/>
                  <a:satMod val="260000"/>
                  <a:lumMod val="84000"/>
                </a:schemeClr>
              </a:gs>
              <a:gs pos="100000">
                <a:schemeClr val="accent1">
                  <a:tint val="100000"/>
                  <a:satMod val="110000"/>
                  <a:lumMod val="10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Задачи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92172" y="1830668"/>
            <a:ext cx="5989339" cy="1384847"/>
          </a:xfrm>
          <a:prstGeom prst="rect">
            <a:avLst/>
          </a:prstGeom>
          <a:gradFill>
            <a:gsLst>
              <a:gs pos="0">
                <a:schemeClr val="accent5">
                  <a:tint val="20000"/>
                  <a:satMod val="180000"/>
                  <a:lumMod val="98000"/>
                  <a:alpha val="22000"/>
                </a:schemeClr>
              </a:gs>
              <a:gs pos="76000">
                <a:schemeClr val="accent5">
                  <a:tint val="30000"/>
                  <a:satMod val="260000"/>
                  <a:lumMod val="84000"/>
                </a:schemeClr>
              </a:gs>
              <a:gs pos="100000">
                <a:srgbClr val="FF0000"/>
              </a:gs>
            </a:gsLst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снижение уровня стресса сотрудников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659999" y="3444132"/>
            <a:ext cx="6081631" cy="3081212"/>
          </a:xfrm>
          <a:prstGeom prst="rect">
            <a:avLst/>
          </a:prstGeom>
          <a:gradFill>
            <a:gsLst>
              <a:gs pos="0">
                <a:schemeClr val="accent1">
                  <a:tint val="20000"/>
                  <a:satMod val="180000"/>
                  <a:lumMod val="98000"/>
                  <a:alpha val="24000"/>
                </a:schemeClr>
              </a:gs>
              <a:gs pos="66000">
                <a:schemeClr val="accent1">
                  <a:tint val="30000"/>
                  <a:satMod val="260000"/>
                  <a:lumMod val="84000"/>
                </a:schemeClr>
              </a:gs>
              <a:gs pos="88000">
                <a:schemeClr val="accent1">
                  <a:tint val="30000"/>
                  <a:satMod val="260000"/>
                  <a:lumMod val="84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Обучение руководителей умениям: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создавать благоприятный организационный климат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повышать удовлетворенность трудом у сотрудников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Обучение сотрудников умениям: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справляться со стрессорами;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проявлять настойчивость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достигать расслабления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487296" cy="476673"/>
          </a:xfrm>
        </p:spPr>
        <p:txBody>
          <a:bodyPr/>
          <a:lstStyle/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14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1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9672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961194" y="764705"/>
            <a:ext cx="7128792" cy="36933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Программа профилактики стресса офисных работников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15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Схема 10"/>
          <p:cNvGraphicFramePr/>
          <p:nvPr/>
        </p:nvGraphicFramePr>
        <p:xfrm>
          <a:off x="1000101" y="1142984"/>
          <a:ext cx="86400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56526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1334" y="2125501"/>
            <a:ext cx="7889530" cy="792088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Создана программа профилактики стресса офисных работников</a:t>
            </a:r>
            <a:endParaRPr lang="ru-RU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3140968"/>
            <a:ext cx="5095928" cy="56740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Предполагаемые результаты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реализации программы:</a:t>
            </a:r>
            <a:endParaRPr lang="ru-RU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200" y="4941168"/>
            <a:ext cx="7848872" cy="66807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повышение </a:t>
            </a:r>
            <a:r>
              <a:rPr lang="ru-RU" dirty="0" smtClean="0">
                <a:solidFill>
                  <a:schemeClr val="tx1"/>
                </a:solidFill>
              </a:rPr>
              <a:t>удовлетворенности трудом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1474" y="1196752"/>
            <a:ext cx="7848872" cy="792088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Подобран комплекс психодиагностических 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методик, измеряющих </a:t>
            </a:r>
            <a:r>
              <a:rPr lang="ru-RU" dirty="0" smtClean="0">
                <a:solidFill>
                  <a:schemeClr val="tx1"/>
                </a:solidFill>
                <a:cs typeface="Times New Roman" pitchFamily="18" charset="0"/>
              </a:rPr>
              <a:t>показатели стресса и </a:t>
            </a:r>
            <a:r>
              <a:rPr lang="ru-RU" smtClean="0">
                <a:solidFill>
                  <a:schemeClr val="tx1"/>
                </a:solidFill>
                <a:cs typeface="Times New Roman" pitchFamily="18" charset="0"/>
              </a:rPr>
              <a:t>удовлетворенности трудом</a:t>
            </a:r>
            <a:endParaRPr lang="ru-RU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5805264"/>
            <a:ext cx="7832039" cy="648072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33000">
                <a:srgbClr val="00B0F0">
                  <a:shade val="67500"/>
                  <a:satMod val="115000"/>
                  <a:alpha val="30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Предполагаемые пользователи – руководители и персонал проектных организаций</a:t>
            </a:r>
            <a:endParaRPr lang="ru-RU" sz="1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51520" y="3390832"/>
            <a:ext cx="2025612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42131" y="3390832"/>
            <a:ext cx="9389" cy="177009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51520" y="5157192"/>
            <a:ext cx="432048" cy="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27"/>
          <p:cNvSpPr txBox="1">
            <a:spLocks/>
          </p:cNvSpPr>
          <p:nvPr/>
        </p:nvSpPr>
        <p:spPr>
          <a:xfrm>
            <a:off x="490317" y="476672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интеллектуальной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деятельности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90391" y="3933056"/>
            <a:ext cx="7848872" cy="86409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снижение уровня стресса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51520" y="4422803"/>
            <a:ext cx="413270" cy="3739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16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9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526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600" b="1" smtClean="0">
                <a:solidFill>
                  <a:schemeClr val="bg1"/>
                </a:solidFill>
              </a:rPr>
              <a:t>"ЮЖНЫЙ УНИВЕРСИТЕТ" (ИУБиП)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5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00808"/>
            <a:ext cx="1938414" cy="110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9103" y="2967335"/>
            <a:ext cx="76258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Благодарим за внимание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76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008" y="57789"/>
            <a:ext cx="3925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"</a:t>
            </a:r>
            <a:r>
              <a:rPr lang="ru-RU" sz="1600" b="1" dirty="0">
                <a:solidFill>
                  <a:schemeClr val="bg1"/>
                </a:solidFill>
              </a:rPr>
              <a:t>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48464" y="6381328"/>
            <a:ext cx="487296" cy="476673"/>
          </a:xfrm>
        </p:spPr>
        <p:txBody>
          <a:bodyPr/>
          <a:lstStyle/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2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3238" y="1000109"/>
            <a:ext cx="7997852" cy="5643602"/>
            <a:chOff x="792" y="2537"/>
            <a:chExt cx="10389" cy="11537"/>
          </a:xfrm>
          <a:solidFill>
            <a:schemeClr val="bg2">
              <a:lumMod val="40000"/>
              <a:lumOff val="60000"/>
            </a:schemeClr>
          </a:solidFill>
        </p:grpSpPr>
        <p:cxnSp>
          <p:nvCxnSpPr>
            <p:cNvPr id="1027" name="AutoShape 3"/>
            <p:cNvCxnSpPr>
              <a:cxnSpLocks noChangeShapeType="1"/>
            </p:cNvCxnSpPr>
            <p:nvPr/>
          </p:nvCxnSpPr>
          <p:spPr bwMode="auto">
            <a:xfrm>
              <a:off x="6205" y="8772"/>
              <a:ext cx="1" cy="441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>
              <a:off x="792" y="13573"/>
              <a:ext cx="36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29" name="AutoShape 5"/>
            <p:cNvCxnSpPr>
              <a:cxnSpLocks noChangeShapeType="1"/>
            </p:cNvCxnSpPr>
            <p:nvPr/>
          </p:nvCxnSpPr>
          <p:spPr bwMode="auto">
            <a:xfrm>
              <a:off x="792" y="5465"/>
              <a:ext cx="504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30" name="AutoShape 6"/>
            <p:cNvSpPr>
              <a:spLocks/>
            </p:cNvSpPr>
            <p:nvPr/>
          </p:nvSpPr>
          <p:spPr bwMode="auto">
            <a:xfrm rot="5400000">
              <a:off x="5807" y="8555"/>
              <a:ext cx="755" cy="7281"/>
            </a:xfrm>
            <a:prstGeom prst="rightBrace">
              <a:avLst>
                <a:gd name="adj1" fmla="val 80364"/>
                <a:gd name="adj2" fmla="val 50000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031" name="AutoShape 7"/>
            <p:cNvCxnSpPr>
              <a:cxnSpLocks noChangeShapeType="1"/>
            </p:cNvCxnSpPr>
            <p:nvPr/>
          </p:nvCxnSpPr>
          <p:spPr bwMode="auto">
            <a:xfrm>
              <a:off x="9961" y="2753"/>
              <a:ext cx="0" cy="671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32" name="AutoShape 8"/>
            <p:cNvCxnSpPr>
              <a:cxnSpLocks noChangeShapeType="1"/>
            </p:cNvCxnSpPr>
            <p:nvPr/>
          </p:nvCxnSpPr>
          <p:spPr bwMode="auto">
            <a:xfrm>
              <a:off x="792" y="5465"/>
              <a:ext cx="0" cy="8108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3" name="AutoShape 9"/>
            <p:cNvCxnSpPr>
              <a:cxnSpLocks noChangeShapeType="1"/>
            </p:cNvCxnSpPr>
            <p:nvPr/>
          </p:nvCxnSpPr>
          <p:spPr bwMode="auto">
            <a:xfrm>
              <a:off x="6207" y="7121"/>
              <a:ext cx="0" cy="619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2544" y="6642"/>
              <a:ext cx="2208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35" name="AutoShape 11"/>
            <p:cNvSpPr>
              <a:spLocks/>
            </p:cNvSpPr>
            <p:nvPr/>
          </p:nvSpPr>
          <p:spPr bwMode="auto">
            <a:xfrm rot="16200000">
              <a:off x="5916" y="5845"/>
              <a:ext cx="537" cy="7281"/>
            </a:xfrm>
            <a:prstGeom prst="rightBrace">
              <a:avLst>
                <a:gd name="adj1" fmla="val 112989"/>
                <a:gd name="adj2" fmla="val 50000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4608" y="2537"/>
              <a:ext cx="3048" cy="789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ООО «НТП «ПРОЕКТГАЗПРОМ»»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1296" y="4025"/>
              <a:ext cx="1248" cy="309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Эксперт научно-экспертной лаборатории ЮУ (ИУБиП)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3972" y="3424"/>
              <a:ext cx="6572" cy="128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Управленческая проблема: низкие показатели такой составляющей эффективности профессиональной деятельности как удовлетворенность своим трудом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3972" y="5049"/>
              <a:ext cx="6572" cy="879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Психологическая проблема: значительный уровень стресса в изучаемой организации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4752" y="6353"/>
              <a:ext cx="2856" cy="76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Психолог ЮУ (ИУБиП)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4608" y="7740"/>
              <a:ext cx="3157" cy="1032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Уровень стресса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4467" y="13149"/>
              <a:ext cx="3915" cy="9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Программа профилактики стресса у офисных работников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43" name="AutoShape 19"/>
            <p:cNvCxnSpPr>
              <a:cxnSpLocks noChangeShapeType="1"/>
            </p:cNvCxnSpPr>
            <p:nvPr/>
          </p:nvCxnSpPr>
          <p:spPr bwMode="auto">
            <a:xfrm flipV="1">
              <a:off x="1776" y="2753"/>
              <a:ext cx="2832" cy="1272"/>
            </a:xfrm>
            <a:prstGeom prst="bentConnector3">
              <a:avLst>
                <a:gd name="adj1" fmla="val 50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044" name="AutoShape 20"/>
            <p:cNvCxnSpPr>
              <a:cxnSpLocks noChangeShapeType="1"/>
            </p:cNvCxnSpPr>
            <p:nvPr/>
          </p:nvCxnSpPr>
          <p:spPr bwMode="auto">
            <a:xfrm>
              <a:off x="7657" y="2753"/>
              <a:ext cx="2304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45" name="AutoShape 21"/>
            <p:cNvCxnSpPr>
              <a:cxnSpLocks noChangeShapeType="1"/>
            </p:cNvCxnSpPr>
            <p:nvPr/>
          </p:nvCxnSpPr>
          <p:spPr bwMode="auto">
            <a:xfrm>
              <a:off x="6204" y="12454"/>
              <a:ext cx="1" cy="695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46" name="AutoShape 22"/>
            <p:cNvSpPr>
              <a:spLocks/>
            </p:cNvSpPr>
            <p:nvPr/>
          </p:nvSpPr>
          <p:spPr bwMode="auto">
            <a:xfrm>
              <a:off x="10544" y="4025"/>
              <a:ext cx="637" cy="1479"/>
            </a:xfrm>
            <a:prstGeom prst="rightBrace">
              <a:avLst>
                <a:gd name="adj1" fmla="val 19349"/>
                <a:gd name="adj2" fmla="val 50000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047" name="AutoShape 23"/>
            <p:cNvCxnSpPr>
              <a:cxnSpLocks noChangeShapeType="1"/>
            </p:cNvCxnSpPr>
            <p:nvPr/>
          </p:nvCxnSpPr>
          <p:spPr bwMode="auto">
            <a:xfrm rot="10800000" flipV="1">
              <a:off x="7608" y="4748"/>
              <a:ext cx="3573" cy="1894"/>
            </a:xfrm>
            <a:prstGeom prst="bentConnector3">
              <a:avLst>
                <a:gd name="adj1" fmla="val 1704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48" name="Rectangle 24"/>
            <p:cNvSpPr>
              <a:spLocks noChangeArrowheads="1"/>
            </p:cNvSpPr>
            <p:nvPr/>
          </p:nvSpPr>
          <p:spPr bwMode="auto">
            <a:xfrm>
              <a:off x="1868" y="9754"/>
              <a:ext cx="1497" cy="206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Шкала профессионального стресса Д. Фонтаны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4359" y="9756"/>
              <a:ext cx="1497" cy="206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Методика определения стрессоустойчивости Холмса и Раге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Rectangle 26"/>
            <p:cNvSpPr>
              <a:spLocks noChangeArrowheads="1"/>
            </p:cNvSpPr>
            <p:nvPr/>
          </p:nvSpPr>
          <p:spPr bwMode="auto">
            <a:xfrm>
              <a:off x="6609" y="9756"/>
              <a:ext cx="1497" cy="206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Копинг-поведение в стрессовых ситуациях (С. Норман и др.)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/>
          </p:nvSpPr>
          <p:spPr bwMode="auto">
            <a:xfrm>
              <a:off x="9047" y="9756"/>
              <a:ext cx="1497" cy="206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</a:t>
              </a: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ест «Интегральная удовлетворенность трудом» А.В. Батаршев</a:t>
              </a: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4214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977434" y="396281"/>
            <a:ext cx="4176464" cy="52322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Актуальность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1168" y="2357429"/>
            <a:ext cx="2118623" cy="2214579"/>
          </a:xfrm>
          <a:prstGeom prst="roundRect">
            <a:avLst/>
          </a:prstGeom>
          <a:gradFill>
            <a:gsLst>
              <a:gs pos="19000">
                <a:srgbClr val="FF0000">
                  <a:alpha val="84000"/>
                </a:srgbClr>
              </a:gs>
              <a:gs pos="98000">
                <a:srgbClr val="0070C0"/>
              </a:gs>
            </a:gsLst>
            <a:lin ang="5400000" scaled="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Актуальность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62846" y="1215916"/>
            <a:ext cx="5030993" cy="199706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95000">
                <a:srgbClr val="FF0000">
                  <a:lumMod val="91000"/>
                  <a:lumOff val="9000"/>
                </a:srgbClr>
              </a:gs>
              <a:gs pos="99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Значительный уровень стресса в изучаемой организации и недостаточная удовлетворенность трудом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81815" y="3588298"/>
            <a:ext cx="5163087" cy="1985660"/>
          </a:xfrm>
          <a:prstGeom prst="roundRect">
            <a:avLst/>
          </a:prstGeom>
          <a:gradFill>
            <a:gsLst>
              <a:gs pos="0">
                <a:srgbClr val="03D4A8"/>
              </a:gs>
              <a:gs pos="0">
                <a:srgbClr val="21D6E0"/>
              </a:gs>
              <a:gs pos="40000">
                <a:srgbClr val="0087E6"/>
              </a:gs>
              <a:gs pos="90000">
                <a:srgbClr val="005CBF"/>
              </a:gs>
            </a:gsLst>
            <a:lin ang="162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68580" indent="0" algn="ctr">
              <a:spcBef>
                <a:spcPts val="0"/>
              </a:spcBef>
              <a:buNone/>
            </a:pPr>
            <a:r>
              <a:rPr lang="ru-RU" sz="2400" dirty="0" smtClean="0"/>
              <a:t>Необходимость  разработки и реализации программы профилактики стресса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714612" y="2643182"/>
            <a:ext cx="493063" cy="36004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714612" y="3857628"/>
            <a:ext cx="493063" cy="36004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3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5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5364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766709077"/>
              </p:ext>
            </p:extLst>
          </p:nvPr>
        </p:nvGraphicFramePr>
        <p:xfrm>
          <a:off x="755576" y="1196752"/>
          <a:ext cx="777686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4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8" name="Picture 3" descr="logo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044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907704" y="927884"/>
            <a:ext cx="5544616" cy="52322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Задачи исследования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4018808090"/>
              </p:ext>
            </p:extLst>
          </p:nvPr>
        </p:nvGraphicFramePr>
        <p:xfrm>
          <a:off x="539552" y="1340768"/>
          <a:ext cx="806489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5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logo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352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678004" y="908720"/>
            <a:ext cx="5544616" cy="52322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Гипотезы исследования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467902179"/>
              </p:ext>
            </p:extLst>
          </p:nvPr>
        </p:nvGraphicFramePr>
        <p:xfrm>
          <a:off x="453868" y="1431940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6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7" name="Picture 3" descr="logo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8070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powerlexis.ru/sites/default/files/poisk_prezentaciy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628800"/>
            <a:ext cx="1296144" cy="908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3768343748"/>
              </p:ext>
            </p:extLst>
          </p:nvPr>
        </p:nvGraphicFramePr>
        <p:xfrm>
          <a:off x="509464" y="908719"/>
          <a:ext cx="8208912" cy="5760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7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3" descr="logo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935" y="14001"/>
            <a:ext cx="1255713" cy="71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913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8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7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507439" y="811951"/>
            <a:ext cx="8201881" cy="707886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Результаты исследования по шкале профессионального стресса и методике определения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стрессоустойчивости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857224" y="1714488"/>
          <a:ext cx="7286676" cy="442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8707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6016" y="116632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"ЮЖНЫЙ УНИВЕРСИТЕТ" (</a:t>
            </a:r>
            <a:r>
              <a:rPr lang="ru-RU" sz="1600" b="1" dirty="0" err="1">
                <a:solidFill>
                  <a:schemeClr val="bg1"/>
                </a:solidFill>
              </a:rPr>
              <a:t>ИУБиП</a:t>
            </a:r>
            <a:r>
              <a:rPr 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748464" y="6381328"/>
            <a:ext cx="487296" cy="476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2000" b="1" smtClean="0">
                <a:solidFill>
                  <a:schemeClr val="tx1"/>
                </a:solidFill>
              </a:rPr>
              <a:pPr/>
              <a:t>9</a:t>
            </a:fld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7" name="Picture 3" descr="logo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27857"/>
            <a:ext cx="1291491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8772" y="804982"/>
            <a:ext cx="8180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Результаты исследования по методике «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Копинг-поведение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в стрессовой ситуации»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928662" y="1571612"/>
          <a:ext cx="7429551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14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775</TotalTime>
  <Words>1033</Words>
  <Application>Microsoft Office PowerPoint</Application>
  <PresentationFormat>Экран (4:3)</PresentationFormat>
  <Paragraphs>181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Остин</vt:lpstr>
      <vt:lpstr>Слайд 1</vt:lpstr>
      <vt:lpstr>Слайд 2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"ЮЖНЫЙ УНИВЕРСИТЕТ" (ИУБиП)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Juliya</cp:lastModifiedBy>
  <cp:revision>103</cp:revision>
  <cp:lastPrinted>2016-05-30T08:44:28Z</cp:lastPrinted>
  <dcterms:created xsi:type="dcterms:W3CDTF">2016-01-31T07:33:55Z</dcterms:created>
  <dcterms:modified xsi:type="dcterms:W3CDTF">2018-11-04T15:23:16Z</dcterms:modified>
</cp:coreProperties>
</file>