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9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DD55-0311-4FB3-B769-A4C764E93E69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91D-5D7C-407A-99DF-F80A518C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6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DD55-0311-4FB3-B769-A4C764E93E69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91D-5D7C-407A-99DF-F80A518C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98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DD55-0311-4FB3-B769-A4C764E93E69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91D-5D7C-407A-99DF-F80A518C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DD55-0311-4FB3-B769-A4C764E93E69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91D-5D7C-407A-99DF-F80A518C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0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DD55-0311-4FB3-B769-A4C764E93E69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91D-5D7C-407A-99DF-F80A518C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30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DD55-0311-4FB3-B769-A4C764E93E69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91D-5D7C-407A-99DF-F80A518C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2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DD55-0311-4FB3-B769-A4C764E93E69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91D-5D7C-407A-99DF-F80A518C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2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DD55-0311-4FB3-B769-A4C764E93E69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91D-5D7C-407A-99DF-F80A518C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16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DD55-0311-4FB3-B769-A4C764E93E69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91D-5D7C-407A-99DF-F80A518C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62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DD55-0311-4FB3-B769-A4C764E93E69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91D-5D7C-407A-99DF-F80A518C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8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DD55-0311-4FB3-B769-A4C764E93E69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091D-5D7C-407A-99DF-F80A518C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3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8DD55-0311-4FB3-B769-A4C764E93E69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A091D-5D7C-407A-99DF-F80A518C7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4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7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2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1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7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659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cegif.com/wp-content/gifs/the-end-6-g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6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2019-11-22T13:41:26Z</dcterms:created>
  <dcterms:modified xsi:type="dcterms:W3CDTF">2019-11-22T17:26:45Z</dcterms:modified>
</cp:coreProperties>
</file>