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3"/>
    <p:sldId id="259" r:id="rId4"/>
    <p:sldId id="273" r:id="rId5"/>
    <p:sldId id="274" r:id="rId6"/>
    <p:sldId id="275" r:id="rId7"/>
    <p:sldId id="260" r:id="rId8"/>
  </p:sldIdLst>
  <p:sldSz cx="12192000" cy="6858000"/>
  <p:notesSz cx="6858000" cy="9144000"/>
  <p:embeddedFontLst>
    <p:embeddedFont>
      <p:font typeface="Manrope ExtraBold" charset="0"/>
      <p:bold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image" Target="../media/image1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image" Target="../media/image1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-6350"/>
            <a:ext cx="12192000" cy="68643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等腰三角形 15"/>
          <p:cNvSpPr/>
          <p:nvPr>
            <p:custDataLst>
              <p:tags r:id="rId3"/>
            </p:custDataLst>
          </p:nvPr>
        </p:nvSpPr>
        <p:spPr>
          <a:xfrm rot="13818227">
            <a:off x="10679324" y="3597564"/>
            <a:ext cx="416585" cy="2620125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9715433" y="3636576"/>
            <a:ext cx="2475424" cy="3227774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38200" y="1252855"/>
            <a:ext cx="10515600" cy="2902585"/>
          </a:xfrm>
          <a:noFill/>
        </p:spPr>
        <p:txBody>
          <a:bodyPr wrap="square" rtlCol="0" anchor="t">
            <a:normAutofit/>
          </a:bodyPr>
          <a:lstStyle>
            <a:lvl1pPr>
              <a:defRPr lang="en-US" sz="5200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  <a:tileRect/>
                </a:gradFill>
                <a:latin typeface="+mj-lt"/>
                <a:sym typeface="+mn-lt"/>
              </a:defRPr>
            </a:lvl1pPr>
          </a:lstStyle>
          <a:p>
            <a:pPr marL="0" lvl="0" defTabSz="1218565"/>
            <a:r>
              <a:rPr sz="6000" dirty="0">
                <a:sym typeface="+mn-ea"/>
              </a:rPr>
              <a:t>Click to add title</a:t>
            </a:r>
            <a:endParaRPr sz="6000" dirty="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904875" y="180975"/>
            <a:ext cx="10515600" cy="944880"/>
          </a:xfrm>
          <a:noFill/>
        </p:spPr>
        <p:txBody>
          <a:bodyPr wrap="square" rtlCol="0" anchor="b">
            <a:norm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>
                <a:sym typeface="+mn-ea"/>
              </a:rPr>
              <a:t>Click to add subtitle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891540" y="4946650"/>
            <a:ext cx="5776595" cy="1244600"/>
          </a:xfrm>
        </p:spPr>
        <p:txBody>
          <a:bodyPr wrap="square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1421061" y="4299150"/>
            <a:ext cx="5193634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9" name="iconfont-10342-5064101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838198" y="4335150"/>
            <a:ext cx="432000" cy="432000"/>
          </a:xfrm>
          <a:custGeom>
            <a:avLst/>
            <a:gdLst>
              <a:gd name="T0" fmla="*/ 4360 w 8720"/>
              <a:gd name="T1" fmla="*/ 8720 h 8720"/>
              <a:gd name="T2" fmla="*/ 0 w 8720"/>
              <a:gd name="T3" fmla="*/ 4360 h 8720"/>
              <a:gd name="T4" fmla="*/ 4360 w 8720"/>
              <a:gd name="T5" fmla="*/ 0 h 8720"/>
              <a:gd name="T6" fmla="*/ 8720 w 8720"/>
              <a:gd name="T7" fmla="*/ 4360 h 8720"/>
              <a:gd name="T8" fmla="*/ 4360 w 8720"/>
              <a:gd name="T9" fmla="*/ 8720 h 8720"/>
              <a:gd name="T10" fmla="*/ 6520 w 8720"/>
              <a:gd name="T11" fmla="*/ 5320 h 8720"/>
              <a:gd name="T12" fmla="*/ 6120 w 8720"/>
              <a:gd name="T13" fmla="*/ 5160 h 8720"/>
              <a:gd name="T14" fmla="*/ 5040 w 8720"/>
              <a:gd name="T15" fmla="*/ 4680 h 8720"/>
              <a:gd name="T16" fmla="*/ 5240 w 8720"/>
              <a:gd name="T17" fmla="*/ 4120 h 8720"/>
              <a:gd name="T18" fmla="*/ 5520 w 8720"/>
              <a:gd name="T19" fmla="*/ 2600 h 8720"/>
              <a:gd name="T20" fmla="*/ 4440 w 8720"/>
              <a:gd name="T21" fmla="*/ 1800 h 8720"/>
              <a:gd name="T22" fmla="*/ 3360 w 8720"/>
              <a:gd name="T23" fmla="*/ 2600 h 8720"/>
              <a:gd name="T24" fmla="*/ 3640 w 8720"/>
              <a:gd name="T25" fmla="*/ 4120 h 8720"/>
              <a:gd name="T26" fmla="*/ 3840 w 8720"/>
              <a:gd name="T27" fmla="*/ 4680 h 8720"/>
              <a:gd name="T28" fmla="*/ 2760 w 8720"/>
              <a:gd name="T29" fmla="*/ 5160 h 8720"/>
              <a:gd name="T30" fmla="*/ 2360 w 8720"/>
              <a:gd name="T31" fmla="*/ 5320 h 8720"/>
              <a:gd name="T32" fmla="*/ 2240 w 8720"/>
              <a:gd name="T33" fmla="*/ 6520 h 8720"/>
              <a:gd name="T34" fmla="*/ 6600 w 8720"/>
              <a:gd name="T35" fmla="*/ 6520 h 8720"/>
              <a:gd name="T36" fmla="*/ 6520 w 8720"/>
              <a:gd name="T37" fmla="*/ 5320 h 8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0" h="8720">
                <a:moveTo>
                  <a:pt x="4360" y="8720"/>
                </a:moveTo>
                <a:cubicBezTo>
                  <a:pt x="1960" y="8720"/>
                  <a:pt x="0" y="6760"/>
                  <a:pt x="0" y="4360"/>
                </a:cubicBezTo>
                <a:cubicBezTo>
                  <a:pt x="0" y="1960"/>
                  <a:pt x="1960" y="0"/>
                  <a:pt x="4360" y="0"/>
                </a:cubicBezTo>
                <a:cubicBezTo>
                  <a:pt x="6760" y="0"/>
                  <a:pt x="8720" y="1960"/>
                  <a:pt x="8720" y="4360"/>
                </a:cubicBezTo>
                <a:cubicBezTo>
                  <a:pt x="8720" y="6760"/>
                  <a:pt x="6760" y="8720"/>
                  <a:pt x="4360" y="8720"/>
                </a:cubicBezTo>
                <a:close/>
                <a:moveTo>
                  <a:pt x="6520" y="5320"/>
                </a:moveTo>
                <a:cubicBezTo>
                  <a:pt x="6400" y="5240"/>
                  <a:pt x="6280" y="5200"/>
                  <a:pt x="6120" y="5160"/>
                </a:cubicBezTo>
                <a:cubicBezTo>
                  <a:pt x="5760" y="5080"/>
                  <a:pt x="5320" y="5040"/>
                  <a:pt x="5040" y="4680"/>
                </a:cubicBezTo>
                <a:cubicBezTo>
                  <a:pt x="5040" y="4680"/>
                  <a:pt x="4880" y="4520"/>
                  <a:pt x="5240" y="4120"/>
                </a:cubicBezTo>
                <a:cubicBezTo>
                  <a:pt x="5600" y="3720"/>
                  <a:pt x="5600" y="3080"/>
                  <a:pt x="5520" y="2600"/>
                </a:cubicBezTo>
                <a:cubicBezTo>
                  <a:pt x="5440" y="2120"/>
                  <a:pt x="4960" y="1800"/>
                  <a:pt x="4440" y="1800"/>
                </a:cubicBezTo>
                <a:cubicBezTo>
                  <a:pt x="3920" y="1800"/>
                  <a:pt x="3440" y="2120"/>
                  <a:pt x="3360" y="2600"/>
                </a:cubicBezTo>
                <a:cubicBezTo>
                  <a:pt x="3280" y="3080"/>
                  <a:pt x="3320" y="3720"/>
                  <a:pt x="3640" y="4120"/>
                </a:cubicBezTo>
                <a:cubicBezTo>
                  <a:pt x="4000" y="4520"/>
                  <a:pt x="3840" y="4680"/>
                  <a:pt x="3840" y="4680"/>
                </a:cubicBezTo>
                <a:cubicBezTo>
                  <a:pt x="3560" y="5040"/>
                  <a:pt x="3120" y="5080"/>
                  <a:pt x="2760" y="5160"/>
                </a:cubicBezTo>
                <a:cubicBezTo>
                  <a:pt x="2600" y="5200"/>
                  <a:pt x="2480" y="5240"/>
                  <a:pt x="2360" y="5320"/>
                </a:cubicBezTo>
                <a:cubicBezTo>
                  <a:pt x="2120" y="5440"/>
                  <a:pt x="2240" y="6520"/>
                  <a:pt x="2240" y="6520"/>
                </a:cubicBezTo>
                <a:lnTo>
                  <a:pt x="6600" y="6520"/>
                </a:lnTo>
                <a:cubicBezTo>
                  <a:pt x="6520" y="6520"/>
                  <a:pt x="6600" y="5480"/>
                  <a:pt x="6520" y="5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5960" y="360045"/>
            <a:ext cx="10798810" cy="864235"/>
          </a:xfrm>
        </p:spPr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-6350"/>
            <a:ext cx="12192000" cy="68643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等腰三角形 15"/>
          <p:cNvSpPr/>
          <p:nvPr>
            <p:custDataLst>
              <p:tags r:id="rId3"/>
            </p:custDataLst>
          </p:nvPr>
        </p:nvSpPr>
        <p:spPr>
          <a:xfrm rot="13818227">
            <a:off x="10679324" y="3597564"/>
            <a:ext cx="416585" cy="2620125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9715433" y="3636576"/>
            <a:ext cx="2475424" cy="3227774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38835" y="212725"/>
            <a:ext cx="10514965" cy="2973070"/>
          </a:xfr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1218565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000" b="1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  <a:tileRect/>
                </a:gradFill>
                <a:latin typeface="+mj-lt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892175" y="5288280"/>
            <a:ext cx="7315200" cy="89471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1800" b="1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443990" y="3674110"/>
            <a:ext cx="9910445" cy="120396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2000" b="1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9" name="iconfont-10342-506410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838833" y="3603245"/>
            <a:ext cx="432000" cy="432000"/>
          </a:xfrm>
          <a:custGeom>
            <a:avLst/>
            <a:gdLst>
              <a:gd name="T0" fmla="*/ 4360 w 8720"/>
              <a:gd name="T1" fmla="*/ 8720 h 8720"/>
              <a:gd name="T2" fmla="*/ 0 w 8720"/>
              <a:gd name="T3" fmla="*/ 4360 h 8720"/>
              <a:gd name="T4" fmla="*/ 4360 w 8720"/>
              <a:gd name="T5" fmla="*/ 0 h 8720"/>
              <a:gd name="T6" fmla="*/ 8720 w 8720"/>
              <a:gd name="T7" fmla="*/ 4360 h 8720"/>
              <a:gd name="T8" fmla="*/ 4360 w 8720"/>
              <a:gd name="T9" fmla="*/ 8720 h 8720"/>
              <a:gd name="T10" fmla="*/ 6520 w 8720"/>
              <a:gd name="T11" fmla="*/ 5320 h 8720"/>
              <a:gd name="T12" fmla="*/ 6120 w 8720"/>
              <a:gd name="T13" fmla="*/ 5160 h 8720"/>
              <a:gd name="T14" fmla="*/ 5040 w 8720"/>
              <a:gd name="T15" fmla="*/ 4680 h 8720"/>
              <a:gd name="T16" fmla="*/ 5240 w 8720"/>
              <a:gd name="T17" fmla="*/ 4120 h 8720"/>
              <a:gd name="T18" fmla="*/ 5520 w 8720"/>
              <a:gd name="T19" fmla="*/ 2600 h 8720"/>
              <a:gd name="T20" fmla="*/ 4440 w 8720"/>
              <a:gd name="T21" fmla="*/ 1800 h 8720"/>
              <a:gd name="T22" fmla="*/ 3360 w 8720"/>
              <a:gd name="T23" fmla="*/ 2600 h 8720"/>
              <a:gd name="T24" fmla="*/ 3640 w 8720"/>
              <a:gd name="T25" fmla="*/ 4120 h 8720"/>
              <a:gd name="T26" fmla="*/ 3840 w 8720"/>
              <a:gd name="T27" fmla="*/ 4680 h 8720"/>
              <a:gd name="T28" fmla="*/ 2760 w 8720"/>
              <a:gd name="T29" fmla="*/ 5160 h 8720"/>
              <a:gd name="T30" fmla="*/ 2360 w 8720"/>
              <a:gd name="T31" fmla="*/ 5320 h 8720"/>
              <a:gd name="T32" fmla="*/ 2240 w 8720"/>
              <a:gd name="T33" fmla="*/ 6520 h 8720"/>
              <a:gd name="T34" fmla="*/ 6600 w 8720"/>
              <a:gd name="T35" fmla="*/ 6520 h 8720"/>
              <a:gd name="T36" fmla="*/ 6520 w 8720"/>
              <a:gd name="T37" fmla="*/ 5320 h 8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0" h="8720">
                <a:moveTo>
                  <a:pt x="4360" y="8720"/>
                </a:moveTo>
                <a:cubicBezTo>
                  <a:pt x="1960" y="8720"/>
                  <a:pt x="0" y="6760"/>
                  <a:pt x="0" y="4360"/>
                </a:cubicBezTo>
                <a:cubicBezTo>
                  <a:pt x="0" y="1960"/>
                  <a:pt x="1960" y="0"/>
                  <a:pt x="4360" y="0"/>
                </a:cubicBezTo>
                <a:cubicBezTo>
                  <a:pt x="6760" y="0"/>
                  <a:pt x="8720" y="1960"/>
                  <a:pt x="8720" y="4360"/>
                </a:cubicBezTo>
                <a:cubicBezTo>
                  <a:pt x="8720" y="6760"/>
                  <a:pt x="6760" y="8720"/>
                  <a:pt x="4360" y="8720"/>
                </a:cubicBezTo>
                <a:close/>
                <a:moveTo>
                  <a:pt x="6520" y="5320"/>
                </a:moveTo>
                <a:cubicBezTo>
                  <a:pt x="6400" y="5240"/>
                  <a:pt x="6280" y="5200"/>
                  <a:pt x="6120" y="5160"/>
                </a:cubicBezTo>
                <a:cubicBezTo>
                  <a:pt x="5760" y="5080"/>
                  <a:pt x="5320" y="5040"/>
                  <a:pt x="5040" y="4680"/>
                </a:cubicBezTo>
                <a:cubicBezTo>
                  <a:pt x="5040" y="4680"/>
                  <a:pt x="4880" y="4520"/>
                  <a:pt x="5240" y="4120"/>
                </a:cubicBezTo>
                <a:cubicBezTo>
                  <a:pt x="5600" y="3720"/>
                  <a:pt x="5600" y="3080"/>
                  <a:pt x="5520" y="2600"/>
                </a:cubicBezTo>
                <a:cubicBezTo>
                  <a:pt x="5440" y="2120"/>
                  <a:pt x="4960" y="1800"/>
                  <a:pt x="4440" y="1800"/>
                </a:cubicBezTo>
                <a:cubicBezTo>
                  <a:pt x="3920" y="1800"/>
                  <a:pt x="3440" y="2120"/>
                  <a:pt x="3360" y="2600"/>
                </a:cubicBezTo>
                <a:cubicBezTo>
                  <a:pt x="3280" y="3080"/>
                  <a:pt x="3320" y="3720"/>
                  <a:pt x="3640" y="4120"/>
                </a:cubicBezTo>
                <a:cubicBezTo>
                  <a:pt x="4000" y="4520"/>
                  <a:pt x="3840" y="4680"/>
                  <a:pt x="3840" y="4680"/>
                </a:cubicBezTo>
                <a:cubicBezTo>
                  <a:pt x="3560" y="5040"/>
                  <a:pt x="3120" y="5080"/>
                  <a:pt x="2760" y="5160"/>
                </a:cubicBezTo>
                <a:cubicBezTo>
                  <a:pt x="2600" y="5200"/>
                  <a:pt x="2480" y="5240"/>
                  <a:pt x="2360" y="5320"/>
                </a:cubicBezTo>
                <a:cubicBezTo>
                  <a:pt x="2120" y="5440"/>
                  <a:pt x="2240" y="6520"/>
                  <a:pt x="2240" y="6520"/>
                </a:cubicBezTo>
                <a:lnTo>
                  <a:pt x="6600" y="6520"/>
                </a:lnTo>
                <a:cubicBezTo>
                  <a:pt x="6520" y="6520"/>
                  <a:pt x="6600" y="5480"/>
                  <a:pt x="6520" y="5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9000000" scaled="0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/>
              </a:gs>
            </a:gsLst>
            <a:lin ang="9000000" scaled="0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0" y="995680"/>
            <a:ext cx="4690745" cy="2914015"/>
          </a:xfrm>
        </p:spPr>
        <p:txBody>
          <a:bodyPr wrap="square" anchor="b">
            <a:normAutofit/>
          </a:bodyPr>
          <a:lstStyle>
            <a:lvl1pPr algn="ctr">
              <a:defRPr sz="58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6350"/>
            <a:ext cx="12192000" cy="68643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等腰三角形 15"/>
          <p:cNvSpPr/>
          <p:nvPr>
            <p:custDataLst>
              <p:tags r:id="rId3"/>
            </p:custDataLst>
          </p:nvPr>
        </p:nvSpPr>
        <p:spPr>
          <a:xfrm rot="13818227">
            <a:off x="10844016" y="3946656"/>
            <a:ext cx="371259" cy="2335043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9985001" y="3981423"/>
            <a:ext cx="2206086" cy="2876577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13" name="等腰三角形 15"/>
          <p:cNvSpPr/>
          <p:nvPr>
            <p:custDataLst>
              <p:tags r:id="rId6"/>
            </p:custDataLst>
          </p:nvPr>
        </p:nvSpPr>
        <p:spPr>
          <a:xfrm rot="3018227">
            <a:off x="977129" y="580746"/>
            <a:ext cx="371259" cy="2335043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 rot="10800000">
            <a:off x="1317" y="4445"/>
            <a:ext cx="2206086" cy="2876577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96000" y="3274695"/>
            <a:ext cx="10800000" cy="2646680"/>
          </a:xfrm>
        </p:spPr>
        <p:txBody>
          <a:bodyPr wrap="square" anchor="t" anchorCtr="0">
            <a:normAutofit/>
          </a:bodyPr>
          <a:lstStyle>
            <a:lvl1pPr algn="ctr">
              <a:defRPr sz="60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524000" y="307340"/>
            <a:ext cx="9144000" cy="275971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sz="50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5960" y="360045"/>
            <a:ext cx="1080071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image" Target="../media/image2.png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商务-红色-折纸_0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  <a:lumOff val="20000"/>
                </a:schemeClr>
              </a:gs>
              <a:gs pos="50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p>
            <a:pPr algn="ctr"/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35000">
                <a:schemeClr val="accent2"/>
              </a:gs>
              <a:gs pos="100000">
                <a:schemeClr val="accent1"/>
              </a:gs>
            </a:gsLst>
            <a:lin ang="3000000" scaled="0"/>
          </a:gradFill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2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3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6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1252855"/>
            <a:ext cx="10515600" cy="2902585"/>
          </a:xfrm>
        </p:spPr>
        <p:txBody>
          <a:bodyPr anchor="ctr" anchorCtr="0"/>
          <a:lstStyle/>
          <a:p>
            <a:r>
              <a:rPr altLang="en-US" dirty="0"/>
              <a:t>Freelance </a:t>
            </a:r>
            <a:r>
              <a:rPr altLang="en-US" dirty="0">
                <a:latin typeface="Arial" panose="020B0604020202020204" pitchFamily="34" charset="0"/>
                <a:cs typeface="Arial" panose="020B0604020202020204" pitchFamily="34" charset="0"/>
              </a:rPr>
              <a:t>hunt</a:t>
            </a:r>
            <a:endParaRPr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公司名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200" y="4790440"/>
            <a:ext cx="5776595" cy="1244600"/>
          </a:xfrm>
        </p:spPr>
        <p:txBody>
          <a:bodyPr/>
          <a:lstStyle/>
          <a:p>
            <a:r>
              <a:rPr lang="uk-UA"/>
              <a:t>Автор: фрілансер з </a:t>
            </a:r>
            <a:r>
              <a:rPr lang="en-US" altLang="uk-UA"/>
              <a:t>Freelance hunt</a:t>
            </a:r>
            <a:endParaRPr lang="en-US" altLang="uk-UA"/>
          </a:p>
        </p:txBody>
      </p:sp>
      <p:pic>
        <p:nvPicPr>
          <p:cNvPr id="16" name="Изображение 1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40" y="180975"/>
            <a:ext cx="6677025" cy="17081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0"/>
            <a:ext cx="10800000" cy="2646680"/>
          </a:xfrm>
        </p:spPr>
        <p:txBody>
          <a:bodyPr/>
          <a:lstStyle/>
          <a:p>
            <a:r>
              <a:rPr lang="ru-RU" altLang="uk-UA">
                <a:sym typeface="+mn-ea"/>
              </a:rPr>
              <a:t>Що таке взагал</a:t>
            </a:r>
            <a:r>
              <a:rPr lang="uk-UA" altLang="uk-UA">
                <a:sym typeface="+mn-ea"/>
              </a:rPr>
              <a:t>і</a:t>
            </a:r>
            <a:br>
              <a:rPr lang="uk-UA" altLang="uk-UA"/>
            </a:br>
            <a:r>
              <a:rPr lang="en-US" altLang="uk-UA">
                <a:sym typeface="+mn-ea"/>
              </a:rPr>
              <a:t>Freelancehunt</a:t>
            </a:r>
            <a:endParaRPr lang="en-US"/>
          </a:p>
        </p:txBody>
      </p:sp>
      <p:sp>
        <p:nvSpPr>
          <p:cNvPr id="9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73935" y="1856740"/>
            <a:ext cx="8434705" cy="2759710"/>
          </a:xfrm>
        </p:spPr>
        <p:txBody>
          <a:bodyPr/>
          <a:lstStyle/>
          <a:p>
            <a:r>
              <a:rPr lang="en-US" altLang="uk-UA"/>
              <a:t>Freelancehunt</a:t>
            </a:r>
            <a:r>
              <a:rPr lang="ru-RU" altLang="en-US"/>
              <a:t> - це укра</a:t>
            </a:r>
            <a:r>
              <a:rPr lang="uk-UA" altLang="en-US"/>
              <a:t>їнська </a:t>
            </a:r>
            <a:endParaRPr lang="uk-UA" altLang="en-US"/>
          </a:p>
          <a:p>
            <a:r>
              <a:rPr lang="uk-UA" altLang="en-US"/>
              <a:t>фріланс платформа</a:t>
            </a:r>
            <a:endParaRPr lang="uk-UA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ru-RU" altLang="ru-RU"/>
              <a:t>Можливост</a:t>
            </a:r>
            <a:r>
              <a:rPr lang="uk-UA" altLang="ru-RU"/>
              <a:t>і з </a:t>
            </a:r>
            <a:r>
              <a:rPr lang="en-US" altLang="uk-UA"/>
              <a:t>Freelancehunt</a:t>
            </a:r>
            <a:endParaRPr lang="en-US" altLang="uk-UA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pPr marL="0" indent="0">
              <a:buNone/>
            </a:pPr>
            <a:r>
              <a:rPr lang="en-US" altLang="uk-UA" sz="3000">
                <a:solidFill>
                  <a:srgbClr val="FF0000"/>
                </a:solidFill>
                <a:latin typeface="Lato" charset="0"/>
                <a:cs typeface="Lato" charset="0"/>
                <a:sym typeface="+mn-ea"/>
              </a:rPr>
              <a:t>Freelancehunt</a:t>
            </a:r>
            <a:r>
              <a:rPr lang="uk-UA" altLang="en-US" sz="3000">
                <a:solidFill>
                  <a:srgbClr val="FF0000"/>
                </a:solidFill>
                <a:latin typeface="Lato" charset="0"/>
                <a:cs typeface="Lato" charset="0"/>
                <a:sym typeface="+mn-ea"/>
              </a:rPr>
              <a:t> дає можливість як і заробити гроші на тому що ти вмієш, так і найти людей які зроблять роботу яку ви їм дасте за вас</a:t>
            </a:r>
            <a:endParaRPr lang="en-US" altLang="uk-UA" sz="3000">
              <a:solidFill>
                <a:srgbClr val="FF0000"/>
              </a:solidFill>
              <a:latin typeface="Lato" charset="0"/>
              <a:cs typeface="Lato" charset="0"/>
            </a:endParaRPr>
          </a:p>
          <a:p>
            <a:pPr marL="0" indent="0">
              <a:buNone/>
            </a:pPr>
            <a:endParaRPr lang="en-US" altLang="uk-UA" sz="3000">
              <a:solidFill>
                <a:srgbClr val="FF0000"/>
              </a:solidFill>
              <a:latin typeface="Lato" charset="0"/>
              <a:cs typeface="Lato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uk-UA" altLang="ru-RU"/>
              <a:t>Як заробити грошей на цій платформі?</a:t>
            </a:r>
            <a:endParaRPr lang="uk-UA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8397240" cy="4873625"/>
          </a:xfrm>
        </p:spPr>
        <p:txBody>
          <a:bodyPr/>
          <a:p>
            <a:pPr marL="0" indent="0">
              <a:buNone/>
            </a:pPr>
            <a:r>
              <a:rPr lang="uk-UA" altLang="ru-RU"/>
              <a:t>все дуже просто, головне мати вільний час і бажання, тут є багато спеціальностей які можна вибрати, тут є спеціальності на любий смак, від дизайну та монтажу аж до маректинга та розробки програм під потреби різних людей</a:t>
            </a:r>
            <a:endParaRPr lang="uk-UA" altLang="ru-RU"/>
          </a:p>
          <a:p>
            <a:pPr marL="0" indent="0">
              <a:buNone/>
            </a:pPr>
            <a:r>
              <a:rPr lang="uk-UA" altLang="uk-UA"/>
              <a:t>є понад 1,6 мільйона проєктів які потрібно виконати, тому вам вдасться занйти проєкт який зможеш виконати саме ти та заробити на цьому</a:t>
            </a:r>
            <a:endParaRPr lang="uk-UA" altLang="uk-UA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2845435"/>
            <a:ext cx="3131820" cy="4012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uk-UA" altLang="ru-RU"/>
              <a:t>Як найти людину яка зробе те що вам потрібно?</a:t>
            </a:r>
            <a:endParaRPr lang="uk-UA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uk-UA" altLang="ru-RU"/>
              <a:t>все просто, вам всього треба опублікувати проєкт який потрібно виконати, так як тут є 285 тисяч фрілансерів і з кожним тижнем їх все більше і більше, тому тут лугко людину яка виконає ваший проєкт</a:t>
            </a:r>
            <a:endParaRPr lang="uk-UA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0" y="2925445"/>
            <a:ext cx="3194050" cy="39325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835" y="0"/>
            <a:ext cx="10514965" cy="2973070"/>
          </a:xfrm>
        </p:spPr>
        <p:txBody>
          <a:bodyPr/>
          <a:lstStyle/>
          <a:p>
            <a:r>
              <a:rPr lang="uk-UA" altLang="en-US"/>
              <a:t>Дякую за увагу</a:t>
            </a:r>
            <a:endParaRPr lang="uk-UA" altLang="en-US"/>
          </a:p>
        </p:txBody>
      </p:sp>
      <p:sp>
        <p:nvSpPr>
          <p:cNvPr id="9" name="公司名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92175" y="5288280"/>
            <a:ext cx="7315200" cy="894715"/>
          </a:xfrm>
        </p:spPr>
        <p:txBody>
          <a:bodyPr/>
          <a:lstStyle/>
          <a:p>
            <a:r>
              <a:rPr lang="en-US"/>
              <a:t>YOUR LOGO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*f*2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SUBTYPE" val="g"/>
  <p:tag name="KSO_WM_UNIT_PRESET_TEXT" val="公司名占位符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90"/>
</p:tagLst>
</file>

<file path=ppt/tags/tag7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9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9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90_1*a*1"/>
  <p:tag name="KSO_WM_TEMPLATE_CATEGORY" val="custom"/>
  <p:tag name="KSO_WM_TEMPLATE_INDEX" val="20237990"/>
  <p:tag name="KSO_WM_UNIT_LAYERLEVEL" val="1"/>
  <p:tag name="KSO_WM_TAG_VERSION" val="3.0"/>
  <p:tag name="KSO_WM_BEAUTIFY_FLAG" val="#wm#"/>
  <p:tag name="KSO_WM_UNIT_PRESET_TEXT" val="Click to add title"/>
</p:tagLst>
</file>

<file path=ppt/tags/tag81.xml><?xml version="1.0" encoding="utf-8"?>
<p:tagLst xmlns:p="http://schemas.openxmlformats.org/presentationml/2006/main">
  <p:tag name="KSO_WM_UNIT_SUBTYPE" val="g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7990_1*f*2"/>
  <p:tag name="KSO_WM_TEMPLATE_CATEGORY" val="custom"/>
  <p:tag name="KSO_WM_TEMPLATE_INDEX" val="20237990"/>
  <p:tag name="KSO_WM_UNIT_LAYERLEVEL" val="1"/>
  <p:tag name="KSO_WM_TAG_VERSION" val="3.0"/>
  <p:tag name="KSO_WM_BEAUTIFY_FLAG" val="#wm#"/>
  <p:tag name="KSO_WM_UNIT_PRESET_TEXT" val="YOUR LOGO"/>
</p:tagLst>
</file>

<file path=ppt/tags/tag82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7990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7990"/>
  <p:tag name="KSO_WM_SLIDE_LAYOUT" val="a_b_f"/>
  <p:tag name="KSO_WM_SLIDE_LAYOUT_CNT" val="1_1_2"/>
  <p:tag name="KSO_WM_SLIDE_THEME_ID" val="3312678"/>
  <p:tag name="KSO_WM_SLIDE_THEME_NAME" val="Red Minimalist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90_7*a*1"/>
  <p:tag name="KSO_WM_TEMPLATE_CATEGORY" val="custom"/>
  <p:tag name="KSO_WM_TEMPLATE_INDEX" val="20237990"/>
  <p:tag name="KSO_WM_UNIT_LAYERLEVEL" val="1"/>
  <p:tag name="KSO_WM_TAG_VERSION" val="3.0"/>
  <p:tag name="KSO_WM_BEAUTIFY_FLAG" val="#wm#"/>
  <p:tag name="KSO_WM_UNIT_PRESET_TEXT" val="Your title here"/>
</p:tagLst>
</file>

<file path=ppt/tags/tag84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7990_7*e*1"/>
  <p:tag name="KSO_WM_TEMPLATE_CATEGORY" val="custom"/>
  <p:tag name="KSO_WM_TEMPLATE_INDEX" val="20237990"/>
  <p:tag name="KSO_WM_UNIT_LAYERLEVEL" val="1"/>
  <p:tag name="KSO_WM_TAG_VERSION" val="3.0"/>
  <p:tag name="KSO_WM_BEAUTIFY_FLAG" val="#wm#"/>
  <p:tag name="KSO_WM_UNIT_PRESET_TEXT" val="PART01"/>
</p:tagLst>
</file>

<file path=ppt/tags/tag85.xml><?xml version="1.0" encoding="utf-8"?>
<p:tagLst xmlns:p="http://schemas.openxmlformats.org/presentationml/2006/main">
  <p:tag name="KSO_WM_SPECIAL_SOURCE" val="bdnull"/>
  <p:tag name="KSO_WM_SLIDE_ID" val="custom20237990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7990"/>
  <p:tag name="KSO_WM_SLIDE_LAYOUT" val="a_e"/>
  <p:tag name="KSO_WM_SLIDE_LAYOUT_CNT" val="1_1"/>
  <p:tag name="KSO_WM_SLIDE_THEME_ID" val="3312678"/>
  <p:tag name="KSO_WM_SLIDE_THEME_NAME" val="Red Minimalist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37990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SUBTYPE" val="g"/>
  <p:tag name="KSO_WM_UNIT_PRESET_TEXT" val="公司名占位符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37990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37990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90_9*a*1"/>
  <p:tag name="KSO_WM_TEMPLATE_CATEGORY" val="custom"/>
  <p:tag name="KSO_WM_TEMPLATE_INDEX" val="20237990"/>
  <p:tag name="KSO_WM_UNIT_LAYERLEVEL" val="1"/>
  <p:tag name="KSO_WM_TAG_VERSION" val="3.0"/>
  <p:tag name="KSO_WM_BEAUTIFY_FLAG" val="#wm#"/>
  <p:tag name="KSO_WM_UNIT_PRESET_TEXT" val="THANK YOU"/>
</p:tagLst>
</file>

<file path=ppt/tags/tag96.xml><?xml version="1.0" encoding="utf-8"?>
<p:tagLst xmlns:p="http://schemas.openxmlformats.org/presentationml/2006/main">
  <p:tag name="KSO_WM_UNIT_SUBTYPE" val="g"/>
  <p:tag name="KSO_WM_UNIT_NOCLEAR" val="0"/>
  <p:tag name="KSO_WM_UNIT_VALUE" val="9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7990_9*f*1"/>
  <p:tag name="KSO_WM_TEMPLATE_CATEGORY" val="custom"/>
  <p:tag name="KSO_WM_TEMPLATE_INDEX" val="20237990"/>
  <p:tag name="KSO_WM_UNIT_LAYERLEVEL" val="1"/>
  <p:tag name="KSO_WM_TAG_VERSION" val="3.0"/>
  <p:tag name="KSO_WM_BEAUTIFY_FLAG" val="#wm#"/>
  <p:tag name="KSO_WM_UNIT_PRESET_TEXT" val="YOUR LOGO"/>
</p:tagLst>
</file>

<file path=ppt/tags/tag97.xml><?xml version="1.0" encoding="utf-8"?>
<p:tagLst xmlns:p="http://schemas.openxmlformats.org/presentationml/2006/main">
  <p:tag name="KSO_WM_SPECIAL_SOURCE" val="bdnull"/>
  <p:tag name="KSO_WM_SLIDE_ID" val="custom20237990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90"/>
  <p:tag name="KSO_WM_SLIDE_LAYOUT" val="a_f"/>
  <p:tag name="KSO_WM_SLIDE_LAYOUT_CNT" val="1_2"/>
  <p:tag name="KSO_WM_SLIDE_THEME_ID" val="3312678"/>
  <p:tag name="KSO_WM_SLIDE_THEME_NAME" val="Red Minimalist"/>
</p:tagLst>
</file>

<file path=ppt/theme/theme1.xml><?xml version="1.0" encoding="utf-8"?>
<a:theme xmlns:a="http://schemas.openxmlformats.org/drawingml/2006/main" name="1_Office Theme">
  <a:themeElements>
    <a:clrScheme name="自定义 112">
      <a:dk1>
        <a:srgbClr val="000000"/>
      </a:dk1>
      <a:lt1>
        <a:srgbClr val="FFFFFF"/>
      </a:lt1>
      <a:dk2>
        <a:srgbClr val="61514D"/>
      </a:dk2>
      <a:lt2>
        <a:srgbClr val="E7E6E6"/>
      </a:lt2>
      <a:accent1>
        <a:srgbClr val="E03835"/>
      </a:accent1>
      <a:accent2>
        <a:srgbClr val="E65235"/>
      </a:accent2>
      <a:accent3>
        <a:srgbClr val="EC6C36"/>
      </a:accent3>
      <a:accent4>
        <a:srgbClr val="F38736"/>
      </a:accent4>
      <a:accent5>
        <a:srgbClr val="F9A137"/>
      </a:accent5>
      <a:accent6>
        <a:srgbClr val="FFB31F"/>
      </a:accent6>
      <a:hlink>
        <a:srgbClr val="0563C1"/>
      </a:hlink>
      <a:folHlink>
        <a:srgbClr val="954F72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3">
                <a:lumMod val="80000"/>
                <a:lumOff val="20000"/>
              </a:schemeClr>
            </a:gs>
            <a:gs pos="50000">
              <a:schemeClr val="accent2"/>
            </a:gs>
            <a:gs pos="100000">
              <a:schemeClr val="accent1"/>
            </a:gs>
          </a:gsLst>
          <a:lin ang="10800000" scaled="0"/>
        </a:gradFill>
        <a:ln w="28575">
          <a:noFill/>
        </a:ln>
      </a:spPr>
      <a:bodyPr vertOverflow="overflow" horzOverflow="overflow" vert="horz" wrap="square" numCol="1" spcCol="0" rtlCol="0" fromWordArt="0" anchor="ctr" anchorCtr="0" forceAA="0" compatLnSpc="1">
        <a:noAutofit/>
      </a:bodyPr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lang="en-US" b="1"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35000">
                  <a:schemeClr val="accent2"/>
                </a:gs>
                <a:gs pos="100000">
                  <a:schemeClr val="accent1"/>
                </a:gs>
              </a:gsLst>
              <a:lin ang="3000000" scaled="0"/>
            </a:gra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WPS Presentation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Manrope ExtraBold</vt:lpstr>
      <vt:lpstr>Lato</vt:lpstr>
      <vt:lpstr>Segoe Print</vt:lpstr>
      <vt:lpstr>Inter</vt:lpstr>
      <vt:lpstr>Inter Bold</vt:lpstr>
      <vt:lpstr>1_Office Theme</vt:lpstr>
      <vt:lpstr>Click to add title</vt:lpstr>
      <vt:lpstr>Your title here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Freelance hunt</dc:title>
  <dc:creator>pups</dc:creator>
  <cp:lastModifiedBy>Петя Наточій</cp:lastModifiedBy>
  <cp:revision>1</cp:revision>
  <dcterms:created xsi:type="dcterms:W3CDTF">2026-06-03T09:49:57Z</dcterms:created>
  <dcterms:modified xsi:type="dcterms:W3CDTF">2026-06-03T09:50:12Z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1049-12.1.0.26372</vt:lpwstr>
  </property>
  <property fmtid="{D5CDD505-2E9C-101B-9397-08002B2CF9AE}" pid="3" name="ICV">
    <vt:lpwstr>DD79FC969698409B9513C0ECE9A1B58A_11</vt:lpwstr>
  </property>
</Properties>
</file>