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svg" ContentType="image/svg+xml"/>
  <Override PartName="/ppt/media/image2.svg" ContentType="image/svg+xml"/>
  <Override PartName="/ppt/media/image3.svg" ContentType="image/svg+xml"/>
  <Override PartName="/ppt/media/image4.svg" ContentType="image/svg+xml"/>
  <Override PartName="/ppt/media/image5.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60" r:id="rId4"/>
    <p:sldId id="290" r:id="rId5"/>
    <p:sldId id="289" r:id="rId6"/>
    <p:sldId id="293" r:id="rId7"/>
    <p:sldId id="257" r:id="rId8"/>
    <p:sldId id="295" r:id="rId9"/>
    <p:sldId id="294" r:id="rId10"/>
    <p:sldId id="298" r:id="rId11"/>
    <p:sldId id="275" r:id="rId12"/>
    <p:sldId id="262" r:id="rId13"/>
    <p:sldId id="276" r:id="rId14"/>
    <p:sldId id="279" r:id="rId15"/>
    <p:sldId id="283" r:id="rId16"/>
    <p:sldId id="299" r:id="rId17"/>
    <p:sldId id="296" r:id="rId18"/>
    <p:sldId id="288"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C422"/>
    <a:srgbClr val="0038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RU"/>
          </a:p>
        </p:txBody>
      </p:sp>
      <p:sp>
        <p:nvSpPr>
          <p:cNvPr id="4" name="Дата 3"/>
          <p:cNvSpPr>
            <a:spLocks noGrp="1"/>
          </p:cNvSpPr>
          <p:nvPr>
            <p:ph type="dt" sz="half" idx="10"/>
          </p:nvPr>
        </p:nvSpPr>
        <p:spPr/>
        <p:txBody>
          <a:bodyPr/>
          <a:lstStyle/>
          <a:p>
            <a:fld id="{727C3777-4103-4EA1-80F7-4941DA9A4C6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D32654-D168-4C58-9396-5075E97CB207}" type="slidenum">
              <a:rPr lang="ru-RU" smtClean="0"/>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p:txBody>
          <a:bodyPr/>
          <a:lstStyle/>
          <a:p>
            <a:fld id="{727C3777-4103-4EA1-80F7-4941DA9A4C6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D32654-D168-4C58-9396-5075E97CB207}" type="slidenum">
              <a:rPr lang="ru-RU" smtClean="0"/>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p:txBody>
          <a:bodyPr/>
          <a:lstStyle/>
          <a:p>
            <a:fld id="{727C3777-4103-4EA1-80F7-4941DA9A4C6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D32654-D168-4C58-9396-5075E97CB207}" type="slidenum">
              <a:rPr lang="ru-RU" smtClean="0"/>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p:txBody>
          <a:bodyPr/>
          <a:lstStyle/>
          <a:p>
            <a:fld id="{727C3777-4103-4EA1-80F7-4941DA9A4C6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D32654-D168-4C58-9396-5075E97CB207}" type="slidenum">
              <a:rPr lang="ru-RU" smtClean="0"/>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endParaRPr lang="ru-RU"/>
          </a:p>
        </p:txBody>
      </p:sp>
      <p:sp>
        <p:nvSpPr>
          <p:cNvPr id="4" name="Дата 3"/>
          <p:cNvSpPr>
            <a:spLocks noGrp="1"/>
          </p:cNvSpPr>
          <p:nvPr>
            <p:ph type="dt" sz="half" idx="10"/>
          </p:nvPr>
        </p:nvSpPr>
        <p:spPr/>
        <p:txBody>
          <a:bodyPr/>
          <a:lstStyle/>
          <a:p>
            <a:fld id="{727C3777-4103-4EA1-80F7-4941DA9A4C6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D32654-D168-4C58-9396-5075E97CB207}" type="slidenum">
              <a:rPr lang="ru-RU" smtClean="0"/>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p:txBody>
          <a:bodyPr/>
          <a:lstStyle/>
          <a:p>
            <a:fld id="{727C3777-4103-4EA1-80F7-4941DA9A4C60}"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4D32654-D168-4C58-9396-5075E97CB207}" type="slidenum">
              <a:rPr lang="ru-RU" smtClean="0"/>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p:txBody>
          <a:bodyPr/>
          <a:lstStyle/>
          <a:p>
            <a:fld id="{727C3777-4103-4EA1-80F7-4941DA9A4C60}" type="datetimeFigureOut">
              <a:rPr lang="ru-RU" smtClean="0"/>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4D32654-D168-4C58-9396-5075E97CB207}" type="slidenum">
              <a:rPr lang="ru-RU" smtClean="0"/>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p:txBody>
          <a:bodyPr/>
          <a:lstStyle/>
          <a:p>
            <a:fld id="{727C3777-4103-4EA1-80F7-4941DA9A4C60}" type="datetimeFigureOut">
              <a:rPr lang="ru-RU" smtClean="0"/>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4D32654-D168-4C58-9396-5075E97CB207}" type="slidenum">
              <a:rPr lang="ru-RU" smtClean="0"/>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27C3777-4103-4EA1-80F7-4941DA9A4C60}" type="datetimeFigureOut">
              <a:rPr lang="ru-RU" smtClean="0"/>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4D32654-D168-4C58-9396-5075E97CB207}" type="slidenum">
              <a:rPr lang="ru-RU" smtClean="0"/>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p:txBody>
          <a:bodyPr/>
          <a:lstStyle/>
          <a:p>
            <a:fld id="{727C3777-4103-4EA1-80F7-4941DA9A4C60}"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4D32654-D168-4C58-9396-5075E97CB207}" type="slidenum">
              <a:rPr lang="ru-RU" smtClean="0"/>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p:txBody>
          <a:bodyPr/>
          <a:lstStyle/>
          <a:p>
            <a:fld id="{727C3777-4103-4EA1-80F7-4941DA9A4C60}"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4D32654-D168-4C58-9396-5075E97CB207}" type="slidenum">
              <a:rPr lang="ru-RU" smtClean="0"/>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7C3777-4103-4EA1-80F7-4941DA9A4C60}" type="datetimeFigureOut">
              <a:rPr lang="ru-RU" smtClean="0"/>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32654-D168-4C58-9396-5075E97CB207}" type="slidenum">
              <a:rPr lang="ru-RU" smtClean="0"/>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GIF"/></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svg"/><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sv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svg"/><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svg"/><Relationship Id="rId3" Type="http://schemas.openxmlformats.org/officeDocument/2006/relationships/image" Target="../media/image6.png"/><Relationship Id="rId2" Type="http://schemas.openxmlformats.org/officeDocument/2006/relationships/image" Target="../media/image3.svg"/><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8.png"/><Relationship Id="rId4" Type="http://schemas.openxmlformats.org/officeDocument/2006/relationships/image" Target="../media/image5.svg"/><Relationship Id="rId3"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387F">
                <a:alpha val="85000"/>
              </a:srgbClr>
            </a:gs>
            <a:gs pos="33000">
              <a:srgbClr val="00387F">
                <a:alpha val="90000"/>
              </a:srgbClr>
            </a:gs>
            <a:gs pos="66000">
              <a:srgbClr val="00387F">
                <a:alpha val="95000"/>
              </a:srgbClr>
            </a:gs>
            <a:gs pos="100000">
              <a:srgbClr val="00387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2734" y="3800298"/>
            <a:ext cx="9144000" cy="2844799"/>
          </a:xfrm>
        </p:spPr>
        <p:txBody>
          <a:bodyPr>
            <a:noAutofit/>
          </a:bodyPr>
          <a:lstStyle/>
          <a:p>
            <a:pPr algn="l"/>
            <a:r>
              <a:rPr lang="en-US" altLang="ru-RU" sz="8800" b="1" dirty="0">
                <a:solidFill>
                  <a:schemeClr val="bg1"/>
                </a:solidFill>
                <a:latin typeface="+mn-lt"/>
              </a:rPr>
              <a:t>Marketing kit</a:t>
            </a:r>
            <a:br>
              <a:rPr lang="ru-RU" sz="8800" b="1" dirty="0">
                <a:solidFill>
                  <a:schemeClr val="bg1"/>
                </a:solidFill>
                <a:latin typeface="+mn-lt"/>
              </a:rPr>
            </a:br>
            <a:r>
              <a:rPr lang="ru-RU" sz="8800" b="1" dirty="0">
                <a:solidFill>
                  <a:schemeClr val="bg1"/>
                </a:solidFill>
                <a:latin typeface="+mn-lt"/>
              </a:rPr>
              <a:t>В2В</a:t>
            </a:r>
            <a:endParaRPr lang="ru-RU" sz="8800" b="1" dirty="0">
              <a:solidFill>
                <a:schemeClr val="bg1"/>
              </a:solidFill>
              <a:latin typeface="+mn-lt"/>
            </a:endParaRPr>
          </a:p>
        </p:txBody>
      </p:sp>
      <p:sp>
        <p:nvSpPr>
          <p:cNvPr id="8" name="object 5"/>
          <p:cNvSpPr/>
          <p:nvPr/>
        </p:nvSpPr>
        <p:spPr>
          <a:xfrm>
            <a:off x="6964680" y="0"/>
            <a:ext cx="5227320" cy="5092065"/>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4" name="Прямоугольник 3"/>
          <p:cNvSpPr/>
          <p:nvPr/>
        </p:nvSpPr>
        <p:spPr>
          <a:xfrm>
            <a:off x="753129" y="0"/>
            <a:ext cx="696686" cy="126274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object 10"/>
          <p:cNvSpPr/>
          <p:nvPr/>
        </p:nvSpPr>
        <p:spPr>
          <a:xfrm>
            <a:off x="10006583" y="3017519"/>
            <a:ext cx="1083945" cy="3840479"/>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6" name="object 8"/>
          <p:cNvSpPr/>
          <p:nvPr/>
        </p:nvSpPr>
        <p:spPr>
          <a:xfrm>
            <a:off x="10006583" y="966216"/>
            <a:ext cx="1083945" cy="1085215"/>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9" name="Заголовок 1"/>
          <p:cNvSpPr txBox="1"/>
          <p:nvPr/>
        </p:nvSpPr>
        <p:spPr>
          <a:xfrm>
            <a:off x="1458469" y="1"/>
            <a:ext cx="3985260" cy="13788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b="1" dirty="0" err="1">
                <a:solidFill>
                  <a:schemeClr val="bg1"/>
                </a:solidFill>
                <a:latin typeface="+mn-lt"/>
              </a:rPr>
              <a:t>QALight</a:t>
            </a:r>
            <a:endParaRPr lang="ru-RU" sz="4800" b="1" dirty="0">
              <a:solidFill>
                <a:schemeClr val="bg1"/>
              </a:solidFill>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en-US" altLang="ru-RU" sz="4800" b="1" dirty="0">
                <a:solidFill>
                  <a:schemeClr val="bg1"/>
                </a:solidFill>
                <a:latin typeface="+mn-lt"/>
              </a:rPr>
              <a:t>Teaching</a:t>
            </a:r>
            <a:endParaRPr lang="en-US" altLang="ru-RU" sz="4800" b="1" dirty="0">
              <a:solidFill>
                <a:schemeClr val="bg1"/>
              </a:solidFill>
              <a:latin typeface="+mn-lt"/>
            </a:endParaRPr>
          </a:p>
        </p:txBody>
      </p:sp>
      <p:pic>
        <p:nvPicPr>
          <p:cNvPr id="9" name="Рисунок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490021" y="2354458"/>
            <a:ext cx="6565482" cy="4376988"/>
          </a:xfrm>
          <a:prstGeom prst="rect">
            <a:avLst/>
          </a:prstGeom>
        </p:spPr>
      </p:pic>
      <p:sp>
        <p:nvSpPr>
          <p:cNvPr id="15" name="Заголовок 1"/>
          <p:cNvSpPr txBox="1"/>
          <p:nvPr/>
        </p:nvSpPr>
        <p:spPr>
          <a:xfrm>
            <a:off x="341764" y="1482206"/>
            <a:ext cx="6044967" cy="306074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solidFill>
                  <a:srgbClr val="00387F"/>
                </a:solidFill>
                <a:latin typeface="Gotham Pro" panose="02000503040000020004" pitchFamily="2" charset="0"/>
                <a:cs typeface="Gotham Pro" panose="02000503040000020004" pitchFamily="2" charset="0"/>
              </a:rPr>
              <a:t>How students are taught in our</a:t>
            </a:r>
            <a:endParaRPr lang="ru-RU" b="1" dirty="0">
              <a:solidFill>
                <a:srgbClr val="00387F"/>
              </a:solidFill>
              <a:latin typeface="Gotham Pro" panose="02000503040000020004" pitchFamily="2" charset="0"/>
              <a:cs typeface="Gotham Pro" panose="02000503040000020004" pitchFamily="2" charset="0"/>
            </a:endParaRPr>
          </a:p>
          <a:p>
            <a:r>
              <a:rPr lang="ru-RU" b="1" dirty="0">
                <a:solidFill>
                  <a:srgbClr val="00387F"/>
                </a:solidFill>
                <a:latin typeface="Gotham Pro" panose="02000503040000020004" pitchFamily="2" charset="0"/>
                <a:cs typeface="Gotham Pro" panose="02000503040000020004" pitchFamily="2" charset="0"/>
              </a:rPr>
              <a:t>training center?</a:t>
            </a:r>
            <a:endParaRPr lang="ru-RU" b="1" dirty="0">
              <a:solidFill>
                <a:srgbClr val="00387F"/>
              </a:solidFill>
              <a:latin typeface="Gotham Pro" panose="02000503040000020004" pitchFamily="2" charset="0"/>
              <a:cs typeface="Gotham Pro" panose="02000503040000020004"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en-US" altLang="ru-RU" sz="4800" b="1" dirty="0">
                <a:solidFill>
                  <a:schemeClr val="bg1"/>
                </a:solidFill>
                <a:latin typeface="+mn-lt"/>
              </a:rPr>
              <a:t>Features</a:t>
            </a:r>
            <a:endParaRPr lang="en-US" altLang="ru-RU" sz="4800" b="1" dirty="0">
              <a:solidFill>
                <a:schemeClr val="bg1"/>
              </a:solidFill>
              <a:latin typeface="+mn-lt"/>
            </a:endParaRPr>
          </a:p>
        </p:txBody>
      </p:sp>
      <p:pic>
        <p:nvPicPr>
          <p:cNvPr id="10" name="Рисунок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447222" y="2459879"/>
            <a:ext cx="609524" cy="609524"/>
          </a:xfrm>
          <a:prstGeom prst="rect">
            <a:avLst/>
          </a:prstGeom>
        </p:spPr>
      </p:pic>
      <p:sp>
        <p:nvSpPr>
          <p:cNvPr id="11" name="Заголовок 1"/>
          <p:cNvSpPr txBox="1"/>
          <p:nvPr/>
        </p:nvSpPr>
        <p:spPr>
          <a:xfrm>
            <a:off x="4257718" y="2312426"/>
            <a:ext cx="7214281" cy="9001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marR="5080">
              <a:lnSpc>
                <a:spcPct val="100000"/>
              </a:lnSpc>
              <a:tabLst>
                <a:tab pos="299085" algn="l"/>
                <a:tab pos="299720" algn="l"/>
              </a:tabLst>
            </a:pPr>
            <a:r>
              <a:rPr lang="ru-RU" sz="2400" spc="-70" dirty="0">
                <a:solidFill>
                  <a:schemeClr val="tx1">
                    <a:lumMod val="85000"/>
                    <a:lumOff val="15000"/>
                  </a:schemeClr>
                </a:solidFill>
                <a:latin typeface="+mn-lt"/>
                <a:ea typeface="Verdana" panose="020B0604030504040204" pitchFamily="34" charset="0"/>
                <a:cs typeface="Verdana" panose="020B0604030504040204"/>
              </a:rPr>
              <a:t>Planned group lectures with a trainer</a:t>
            </a:r>
            <a:endParaRPr lang="ru-RU" sz="2400" spc="-70" dirty="0">
              <a:solidFill>
                <a:schemeClr val="tx1">
                  <a:lumMod val="85000"/>
                  <a:lumOff val="15000"/>
                </a:schemeClr>
              </a:solidFill>
              <a:latin typeface="+mn-lt"/>
              <a:ea typeface="Verdana" panose="020B0604030504040204" pitchFamily="34" charset="0"/>
              <a:cs typeface="Verdana" panose="020B0604030504040204"/>
            </a:endParaRPr>
          </a:p>
        </p:txBody>
      </p:sp>
      <p:pic>
        <p:nvPicPr>
          <p:cNvPr id="12" name="Рисунок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751984" y="3360050"/>
            <a:ext cx="609524" cy="609524"/>
          </a:xfrm>
          <a:prstGeom prst="rect">
            <a:avLst/>
          </a:prstGeom>
        </p:spPr>
      </p:pic>
      <p:sp>
        <p:nvSpPr>
          <p:cNvPr id="13" name="Заголовок 1"/>
          <p:cNvSpPr txBox="1"/>
          <p:nvPr/>
        </p:nvSpPr>
        <p:spPr>
          <a:xfrm>
            <a:off x="4574216" y="3242757"/>
            <a:ext cx="7432025" cy="874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marR="5080">
              <a:lnSpc>
                <a:spcPct val="100000"/>
              </a:lnSpc>
              <a:tabLst>
                <a:tab pos="299085" algn="l"/>
                <a:tab pos="299720" algn="l"/>
              </a:tabLst>
            </a:pPr>
            <a:r>
              <a:rPr lang="ru-RU" sz="2400" spc="-70" dirty="0">
                <a:solidFill>
                  <a:schemeClr val="tx1">
                    <a:lumMod val="85000"/>
                    <a:lumOff val="15000"/>
                  </a:schemeClr>
                </a:solidFill>
                <a:latin typeface="+mn-lt"/>
                <a:ea typeface="Verdana" panose="020B0604030504040204" pitchFamily="34" charset="0"/>
                <a:cs typeface="Verdana" panose="020B0604030504040204"/>
              </a:rPr>
              <a:t>Self-study of the materials provided by the trainer</a:t>
            </a:r>
            <a:endParaRPr lang="ru-RU" sz="2400" spc="-70" dirty="0">
              <a:solidFill>
                <a:schemeClr val="tx1">
                  <a:lumMod val="85000"/>
                  <a:lumOff val="15000"/>
                </a:schemeClr>
              </a:solidFill>
              <a:latin typeface="+mn-lt"/>
              <a:ea typeface="Verdana" panose="020B0604030504040204" pitchFamily="34" charset="0"/>
              <a:cs typeface="Verdana" panose="020B0604030504040204"/>
            </a:endParaRPr>
          </a:p>
        </p:txBody>
      </p:sp>
      <p:sp>
        <p:nvSpPr>
          <p:cNvPr id="16" name="Заголовок 1"/>
          <p:cNvSpPr txBox="1"/>
          <p:nvPr/>
        </p:nvSpPr>
        <p:spPr>
          <a:xfrm>
            <a:off x="4574216" y="4127728"/>
            <a:ext cx="7617784" cy="874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marR="5080">
              <a:lnSpc>
                <a:spcPct val="100000"/>
              </a:lnSpc>
              <a:tabLst>
                <a:tab pos="299085" algn="l"/>
                <a:tab pos="299720" algn="l"/>
              </a:tabLst>
            </a:pPr>
            <a:r>
              <a:rPr lang="ru-RU" sz="2400" spc="-70" dirty="0">
                <a:solidFill>
                  <a:schemeClr val="tx1">
                    <a:lumMod val="85000"/>
                    <a:lumOff val="15000"/>
                  </a:schemeClr>
                </a:solidFill>
                <a:latin typeface="+mn-lt"/>
                <a:ea typeface="Verdana" panose="020B0604030504040204" pitchFamily="34" charset="0"/>
                <a:cs typeface="Verdana" panose="020B0604030504040204"/>
              </a:rPr>
              <a:t>Homework assignments aimed at </a:t>
            </a:r>
            <a:r>
              <a:rPr lang="en-US" altLang="ru-RU" sz="2400" spc="-70" dirty="0">
                <a:solidFill>
                  <a:schemeClr val="tx1">
                    <a:lumMod val="85000"/>
                    <a:lumOff val="15000"/>
                  </a:schemeClr>
                </a:solidFill>
                <a:latin typeface="+mn-lt"/>
                <a:ea typeface="Verdana" panose="020B0604030504040204" pitchFamily="34" charset="0"/>
                <a:cs typeface="Verdana" panose="020B0604030504040204"/>
              </a:rPr>
              <a:t>reinforcing</a:t>
            </a:r>
            <a:r>
              <a:rPr lang="ru-RU" sz="2400" spc="-70" dirty="0">
                <a:solidFill>
                  <a:schemeClr val="tx1">
                    <a:lumMod val="85000"/>
                    <a:lumOff val="15000"/>
                  </a:schemeClr>
                </a:solidFill>
                <a:latin typeface="+mn-lt"/>
                <a:ea typeface="Verdana" panose="020B0604030504040204" pitchFamily="34" charset="0"/>
                <a:cs typeface="Verdana" panose="020B0604030504040204"/>
              </a:rPr>
              <a:t> the material</a:t>
            </a:r>
            <a:endParaRPr lang="ru-RU" sz="2400" spc="-70" dirty="0">
              <a:solidFill>
                <a:schemeClr val="tx1">
                  <a:lumMod val="85000"/>
                  <a:lumOff val="15000"/>
                </a:schemeClr>
              </a:solidFill>
              <a:latin typeface="+mn-lt"/>
              <a:ea typeface="Verdana" panose="020B0604030504040204" pitchFamily="34" charset="0"/>
              <a:cs typeface="Verdana" panose="020B0604030504040204"/>
            </a:endParaRPr>
          </a:p>
        </p:txBody>
      </p:sp>
      <p:pic>
        <p:nvPicPr>
          <p:cNvPr id="17" name="Рисунок 1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759247" y="4260221"/>
            <a:ext cx="609524" cy="609524"/>
          </a:xfrm>
          <a:prstGeom prst="rect">
            <a:avLst/>
          </a:prstGeom>
        </p:spPr>
      </p:pic>
      <p:sp>
        <p:nvSpPr>
          <p:cNvPr id="18" name="Заголовок 1"/>
          <p:cNvSpPr txBox="1"/>
          <p:nvPr/>
        </p:nvSpPr>
        <p:spPr>
          <a:xfrm>
            <a:off x="2900533" y="1366740"/>
            <a:ext cx="6779990" cy="9001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marR="5080">
              <a:lnSpc>
                <a:spcPct val="100000"/>
              </a:lnSpc>
              <a:tabLst>
                <a:tab pos="299085" algn="l"/>
                <a:tab pos="299720" algn="l"/>
              </a:tabLst>
            </a:pPr>
            <a:r>
              <a:rPr lang="ru-RU" sz="3600" b="1" spc="-70" dirty="0">
                <a:solidFill>
                  <a:srgbClr val="00387F"/>
                </a:solidFill>
                <a:latin typeface="+mn-lt"/>
                <a:ea typeface="Verdana" panose="020B0604030504040204" pitchFamily="34" charset="0"/>
                <a:cs typeface="Verdana" panose="020B0604030504040204"/>
              </a:rPr>
              <a:t>Student training consists of:</a:t>
            </a:r>
            <a:endParaRPr lang="ru-RU" sz="3600" b="1" spc="-70" dirty="0">
              <a:solidFill>
                <a:srgbClr val="00387F"/>
              </a:solidFill>
              <a:latin typeface="+mn-lt"/>
              <a:ea typeface="Verdana" panose="020B0604030504040204" pitchFamily="34" charset="0"/>
              <a:cs typeface="Verdana" panose="020B0604030504040204"/>
            </a:endParaRP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438" y="2886362"/>
            <a:ext cx="2438095" cy="2438095"/>
          </a:xfrm>
          <a:prstGeom prst="rect">
            <a:avLst/>
          </a:prstGeom>
        </p:spPr>
      </p:pic>
      <p:pic>
        <p:nvPicPr>
          <p:cNvPr id="19" name="Рисунок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447222" y="5160392"/>
            <a:ext cx="609524" cy="609524"/>
          </a:xfrm>
          <a:prstGeom prst="rect">
            <a:avLst/>
          </a:prstGeom>
        </p:spPr>
      </p:pic>
      <p:sp>
        <p:nvSpPr>
          <p:cNvPr id="20" name="Заголовок 1"/>
          <p:cNvSpPr txBox="1"/>
          <p:nvPr/>
        </p:nvSpPr>
        <p:spPr>
          <a:xfrm>
            <a:off x="4257719" y="5024316"/>
            <a:ext cx="7617784" cy="874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marR="5080">
              <a:lnSpc>
                <a:spcPct val="100000"/>
              </a:lnSpc>
              <a:tabLst>
                <a:tab pos="299085" algn="l"/>
                <a:tab pos="299720" algn="l"/>
              </a:tabLst>
            </a:pPr>
            <a:r>
              <a:rPr lang="ru-RU" sz="2400" spc="-70" dirty="0">
                <a:solidFill>
                  <a:schemeClr val="tx1">
                    <a:lumMod val="85000"/>
                    <a:lumOff val="15000"/>
                  </a:schemeClr>
                </a:solidFill>
                <a:latin typeface="+mn-lt"/>
                <a:ea typeface="Verdana" panose="020B0604030504040204" pitchFamily="34" charset="0"/>
                <a:cs typeface="Verdana" panose="020B0604030504040204"/>
              </a:rPr>
              <a:t>Completion tests to </a:t>
            </a:r>
            <a:r>
              <a:rPr lang="en-US" altLang="ru-RU" sz="2400" spc="-70" dirty="0">
                <a:solidFill>
                  <a:schemeClr val="tx1">
                    <a:lumMod val="85000"/>
                    <a:lumOff val="15000"/>
                  </a:schemeClr>
                </a:solidFill>
                <a:latin typeface="+mn-lt"/>
                <a:ea typeface="Verdana" panose="020B0604030504040204" pitchFamily="34" charset="0"/>
                <a:cs typeface="Verdana" panose="020B0604030504040204"/>
              </a:rPr>
              <a:t>check</a:t>
            </a:r>
            <a:r>
              <a:rPr lang="ru-RU" sz="2400" spc="-70" dirty="0">
                <a:solidFill>
                  <a:schemeClr val="tx1">
                    <a:lumMod val="85000"/>
                    <a:lumOff val="15000"/>
                  </a:schemeClr>
                </a:solidFill>
                <a:latin typeface="+mn-lt"/>
                <a:ea typeface="Verdana" panose="020B0604030504040204" pitchFamily="34" charset="0"/>
                <a:cs typeface="Verdana" panose="020B0604030504040204"/>
              </a:rPr>
              <a:t> the acquired skills and review the material</a:t>
            </a:r>
            <a:endParaRPr lang="ru-RU" sz="2400" spc="-70" dirty="0">
              <a:solidFill>
                <a:schemeClr val="tx1">
                  <a:lumMod val="85000"/>
                  <a:lumOff val="15000"/>
                </a:schemeClr>
              </a:solidFill>
              <a:latin typeface="+mn-lt"/>
              <a:ea typeface="Verdana" panose="020B0604030504040204" pitchFamily="34" charset="0"/>
              <a:cs typeface="Verdana" panose="020B060403050404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en-US" altLang="ru-RU" sz="4800" b="1" dirty="0">
                <a:solidFill>
                  <a:schemeClr val="bg1"/>
                </a:solidFill>
                <a:latin typeface="+mn-lt"/>
              </a:rPr>
              <a:t>Teaching</a:t>
            </a:r>
            <a:endParaRPr lang="en-US" altLang="ru-RU" sz="4800" b="1" dirty="0">
              <a:solidFill>
                <a:schemeClr val="bg1"/>
              </a:solidFill>
              <a:latin typeface="+mn-lt"/>
            </a:endParaRPr>
          </a:p>
        </p:txBody>
      </p:sp>
      <p:sp>
        <p:nvSpPr>
          <p:cNvPr id="15" name="Заголовок 1"/>
          <p:cNvSpPr txBox="1"/>
          <p:nvPr/>
        </p:nvSpPr>
        <p:spPr>
          <a:xfrm>
            <a:off x="225083" y="1476595"/>
            <a:ext cx="11830420" cy="505081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ru-RU" sz="2400" b="1" i="0" u="none" strike="noStrike" kern="0" cap="none" spc="0" normalizeH="0" baseline="0" noProof="0" dirty="0">
                <a:ln>
                  <a:noFill/>
                </a:ln>
                <a:solidFill>
                  <a:srgbClr val="00377D"/>
                </a:solidFill>
                <a:effectLst/>
                <a:uLnTx/>
                <a:uFillTx/>
                <a:latin typeface="Gotham Pro" panose="02000503040000020004" pitchFamily="2" charset="0"/>
                <a:ea typeface="+mn-ea"/>
                <a:cs typeface="Gotham Pro" panose="02000503040000020004" pitchFamily="2" charset="0"/>
              </a:rPr>
              <a:t>the general workload also includes self-study and consultations with a trainer</a:t>
            </a:r>
            <a:endParaRPr kumimoji="0" lang="ru-RU" sz="2400" b="1" i="0" u="none" strike="noStrike" kern="0" cap="none" spc="0" normalizeH="0" baseline="0" noProof="0" dirty="0">
              <a:ln>
                <a:noFill/>
              </a:ln>
              <a:solidFill>
                <a:srgbClr val="00377D"/>
              </a:solidFill>
              <a:effectLst/>
              <a:uLnTx/>
              <a:uFillTx/>
              <a:latin typeface="Gotham Pro" panose="02000503040000020004" pitchFamily="2" charset="0"/>
              <a:ea typeface="+mn-ea"/>
              <a:cs typeface="Gotham Pro" panose="02000503040000020004" pitchFamily="2" charset="0"/>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ru-RU" sz="2400" b="1" i="0" u="none" strike="noStrike" kern="0" cap="none" spc="0" normalizeH="0" baseline="0" noProof="0" dirty="0">
                <a:ln>
                  <a:noFill/>
                </a:ln>
                <a:solidFill>
                  <a:srgbClr val="00377D"/>
                </a:solidFill>
                <a:effectLst/>
                <a:uLnTx/>
                <a:uFillTx/>
                <a:latin typeface="Gotham Pro" panose="02000503040000020004" pitchFamily="2" charset="0"/>
                <a:ea typeface="+mn-ea"/>
                <a:cs typeface="Gotham Pro" panose="02000503040000020004" pitchFamily="2" charset="0"/>
              </a:rPr>
              <a:t>during classes, surveys and tests are regularly conducted (to control the </a:t>
            </a:r>
            <a:r>
              <a:rPr kumimoji="0" lang="en-US" altLang="ru-RU" sz="2400" b="1" i="0" u="none" strike="noStrike" kern="0" cap="none" spc="0" normalizeH="0" baseline="0" noProof="0" dirty="0">
                <a:ln>
                  <a:noFill/>
                </a:ln>
                <a:solidFill>
                  <a:srgbClr val="00377D"/>
                </a:solidFill>
                <a:effectLst/>
                <a:uLnTx/>
                <a:uFillTx/>
                <a:latin typeface="Gotham Pro" panose="02000503040000020004" pitchFamily="2" charset="0"/>
                <a:ea typeface="+mn-ea"/>
                <a:cs typeface="Gotham Pro" panose="02000503040000020004" pitchFamily="2" charset="0"/>
              </a:rPr>
              <a:t>students </a:t>
            </a:r>
            <a:r>
              <a:rPr kumimoji="0" lang="ru-RU" sz="2400" b="1" i="0" u="none" strike="noStrike" kern="0" cap="none" spc="0" normalizeH="0" baseline="0" noProof="0" dirty="0">
                <a:ln>
                  <a:noFill/>
                </a:ln>
                <a:solidFill>
                  <a:srgbClr val="00377D"/>
                </a:solidFill>
                <a:effectLst/>
                <a:uLnTx/>
                <a:uFillTx/>
                <a:latin typeface="Gotham Pro" panose="02000503040000020004" pitchFamily="2" charset="0"/>
                <a:ea typeface="+mn-ea"/>
                <a:cs typeface="Gotham Pro" panose="02000503040000020004" pitchFamily="2" charset="0"/>
              </a:rPr>
              <a:t>knowledge)</a:t>
            </a:r>
            <a:endParaRPr kumimoji="0" lang="ru-RU" sz="2400" b="1" i="0" u="none" strike="noStrike" kern="0" cap="none" spc="0" normalizeH="0" baseline="0" noProof="0" dirty="0">
              <a:ln>
                <a:noFill/>
              </a:ln>
              <a:solidFill>
                <a:srgbClr val="00377D"/>
              </a:solidFill>
              <a:effectLst/>
              <a:uLnTx/>
              <a:uFillTx/>
              <a:latin typeface="Gotham Pro" panose="02000503040000020004" pitchFamily="2" charset="0"/>
              <a:ea typeface="+mn-ea"/>
              <a:cs typeface="Gotham Pro" panose="02000503040000020004" pitchFamily="2" charset="0"/>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ru-RU" sz="2400" b="1" i="0" u="none" strike="noStrike" kern="0" cap="none" spc="0" normalizeH="0" baseline="0" noProof="0" dirty="0">
                <a:ln>
                  <a:noFill/>
                </a:ln>
                <a:solidFill>
                  <a:srgbClr val="00377D"/>
                </a:solidFill>
                <a:effectLst/>
                <a:uLnTx/>
                <a:uFillTx/>
                <a:latin typeface="Gotham Pro" panose="02000503040000020004" pitchFamily="2" charset="0"/>
                <a:ea typeface="+mn-ea"/>
                <a:cs typeface="Gotham Pro" panose="02000503040000020004" pitchFamily="2" charset="0"/>
              </a:rPr>
              <a:t>at the end of the course, a final certification is carried out (to confirm your qualifications of a beginner specialist)</a:t>
            </a:r>
            <a:endParaRPr kumimoji="0" lang="ru-RU" sz="2400" b="1" i="0" u="none" strike="noStrike" kern="0" cap="none" spc="0" normalizeH="0" baseline="0" noProof="0" dirty="0">
              <a:ln>
                <a:noFill/>
              </a:ln>
              <a:solidFill>
                <a:srgbClr val="00377D"/>
              </a:solidFill>
              <a:effectLst/>
              <a:uLnTx/>
              <a:uFillTx/>
              <a:latin typeface="Gotham Pro" panose="02000503040000020004" pitchFamily="2" charset="0"/>
              <a:ea typeface="+mn-ea"/>
              <a:cs typeface="Gotham Pro" panose="02000503040000020004" pitchFamily="2" charset="0"/>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ru-RU" sz="2400" b="1" i="0" u="none" strike="noStrike" kern="0" cap="none" spc="0" normalizeH="0" baseline="0" noProof="0" dirty="0">
                <a:ln>
                  <a:noFill/>
                </a:ln>
                <a:solidFill>
                  <a:srgbClr val="00377D"/>
                </a:solidFill>
                <a:effectLst/>
                <a:uLnTx/>
                <a:uFillTx/>
                <a:latin typeface="Gotham Pro" panose="02000503040000020004" pitchFamily="2" charset="0"/>
                <a:ea typeface="+mn-ea"/>
                <a:cs typeface="Gotham Pro" panose="02000503040000020004" pitchFamily="2" charset="0"/>
              </a:rPr>
              <a:t>after successfully passing the final certification, you receive certificates confirming your skills</a:t>
            </a:r>
            <a:endParaRPr kumimoji="0" lang="ru-RU" sz="2400" b="1" i="0" u="none" strike="noStrike" kern="0" cap="none" spc="0" normalizeH="0" baseline="0" noProof="0" dirty="0">
              <a:ln>
                <a:noFill/>
              </a:ln>
              <a:solidFill>
                <a:srgbClr val="00377D"/>
              </a:solidFill>
              <a:effectLst/>
              <a:uLnTx/>
              <a:uFillTx/>
              <a:latin typeface="Gotham Pro" panose="02000503040000020004" pitchFamily="2" charset="0"/>
              <a:ea typeface="+mn-ea"/>
              <a:cs typeface="Gotham Pro" panose="02000503040000020004" pitchFamily="2" charset="0"/>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ru-RU" sz="2400" b="1" i="0" u="none" strike="noStrike" kern="0" cap="none" spc="0" normalizeH="0" baseline="0" noProof="0" dirty="0">
                <a:ln>
                  <a:noFill/>
                </a:ln>
                <a:solidFill>
                  <a:srgbClr val="00377D"/>
                </a:solidFill>
                <a:effectLst/>
                <a:uLnTx/>
                <a:uFillTx/>
                <a:latin typeface="Gotham Pro" panose="02000503040000020004" pitchFamily="2" charset="0"/>
                <a:ea typeface="+mn-ea"/>
                <a:cs typeface="Gotham Pro" panose="02000503040000020004" pitchFamily="2" charset="0"/>
              </a:rPr>
              <a:t>based on the results of the training, our training center will provide the company with a student progress report</a:t>
            </a:r>
            <a:endParaRPr kumimoji="0" lang="ru-RU" sz="2400" b="1" i="0" u="none" strike="noStrike" kern="0" cap="none" spc="0" normalizeH="0" baseline="0" noProof="0" dirty="0">
              <a:ln>
                <a:noFill/>
              </a:ln>
              <a:solidFill>
                <a:srgbClr val="00377D"/>
              </a:solidFill>
              <a:effectLst/>
              <a:uLnTx/>
              <a:uFillTx/>
              <a:latin typeface="Gotham Pro" panose="02000503040000020004" pitchFamily="2" charset="0"/>
              <a:ea typeface="+mn-ea"/>
              <a:cs typeface="Gotham Pro" panose="02000503040000020004" pitchFamily="2" charset="0"/>
            </a:endParaRPr>
          </a:p>
          <a:p>
            <a:pPr marR="0" lvl="0" algn="l" defTabSz="914400" rtl="0" eaLnBrk="1" fontAlgn="auto" latinLnBrk="0" hangingPunct="1">
              <a:lnSpc>
                <a:spcPct val="120000"/>
              </a:lnSpc>
              <a:spcBef>
                <a:spcPts val="0"/>
              </a:spcBef>
              <a:spcAft>
                <a:spcPts val="0"/>
              </a:spcAft>
              <a:buClrTx/>
              <a:buSzTx/>
              <a:defRPr/>
            </a:pPr>
            <a:endParaRPr lang="ru-RU" sz="2400" b="1" kern="0" dirty="0">
              <a:solidFill>
                <a:srgbClr val="00377D"/>
              </a:solidFill>
              <a:latin typeface="Gotham Pro" panose="02000503040000020004" pitchFamily="2" charset="0"/>
              <a:ea typeface="+mn-ea"/>
              <a:cs typeface="Gotham Pro" panose="02000503040000020004" pitchFamily="2" charset="0"/>
            </a:endParaRPr>
          </a:p>
          <a:p>
            <a:pPr marR="0" lvl="0" algn="l" defTabSz="914400" rtl="0" eaLnBrk="1" fontAlgn="auto" latinLnBrk="0" hangingPunct="1">
              <a:lnSpc>
                <a:spcPct val="120000"/>
              </a:lnSpc>
              <a:spcBef>
                <a:spcPts val="0"/>
              </a:spcBef>
              <a:spcAft>
                <a:spcPts val="0"/>
              </a:spcAft>
              <a:buClrTx/>
              <a:buSzTx/>
              <a:defRPr/>
            </a:pPr>
            <a:r>
              <a:rPr kumimoji="0" lang="en-US" altLang="ru-RU" sz="1800" b="1" i="0" u="none" strike="noStrike" kern="0" cap="none" spc="0" normalizeH="0" baseline="0" noProof="0" dirty="0">
                <a:ln>
                  <a:noFill/>
                </a:ln>
                <a:solidFill>
                  <a:srgbClr val="FF0000"/>
                </a:solidFill>
                <a:effectLst/>
                <a:uLnTx/>
                <a:uFillTx/>
                <a:latin typeface="Gotham Pro" panose="02000503040000020004" pitchFamily="2" charset="0"/>
                <a:ea typeface="+mn-ea"/>
                <a:cs typeface="Gotham Pro" panose="02000503040000020004" pitchFamily="2" charset="0"/>
              </a:rPr>
              <a:t> * Our training center produces only well-trained specialists.</a:t>
            </a:r>
            <a:endParaRPr kumimoji="0" lang="en-US" altLang="ru-RU" sz="1800" b="1" i="0" u="none" strike="noStrike" kern="0" cap="none" spc="0" normalizeH="0" baseline="0" noProof="0" dirty="0">
              <a:ln>
                <a:noFill/>
              </a:ln>
              <a:solidFill>
                <a:srgbClr val="FF0000"/>
              </a:solidFill>
              <a:effectLst/>
              <a:uLnTx/>
              <a:uFillTx/>
              <a:latin typeface="Gotham Pro" panose="02000503040000020004" pitchFamily="2" charset="0"/>
              <a:ea typeface="+mn-ea"/>
              <a:cs typeface="Gotham Pro" panose="02000503040000020004" pitchFamily="2"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en-US" altLang="ru-RU" sz="4800" b="1" dirty="0">
                <a:solidFill>
                  <a:schemeClr val="bg1"/>
                </a:solidFill>
                <a:latin typeface="+mn-lt"/>
              </a:rPr>
              <a:t>The training process</a:t>
            </a:r>
            <a:endParaRPr lang="en-US" altLang="ru-RU" sz="4800" b="1" dirty="0">
              <a:solidFill>
                <a:schemeClr val="bg1"/>
              </a:solidFill>
              <a:latin typeface="+mn-lt"/>
            </a:endParaRPr>
          </a:p>
        </p:txBody>
      </p:sp>
      <p:pic>
        <p:nvPicPr>
          <p:cNvPr id="9"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627666" y="4866955"/>
            <a:ext cx="356235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14" name="Рисунок 13"/>
          <p:cNvPicPr>
            <a:picLocks noChangeAspect="1"/>
          </p:cNvPicPr>
          <p:nvPr/>
        </p:nvPicPr>
        <p:blipFill>
          <a:blip r:embed="rId2"/>
          <a:stretch>
            <a:fillRect/>
          </a:stretch>
        </p:blipFill>
        <p:spPr>
          <a:xfrm>
            <a:off x="7001985" y="4659944"/>
            <a:ext cx="3147836" cy="1699895"/>
          </a:xfrm>
          <a:prstGeom prst="rect">
            <a:avLst/>
          </a:prstGeom>
        </p:spPr>
      </p:pic>
      <p:sp>
        <p:nvSpPr>
          <p:cNvPr id="15" name="Заголовок 1"/>
          <p:cNvSpPr txBox="1"/>
          <p:nvPr/>
        </p:nvSpPr>
        <p:spPr>
          <a:xfrm>
            <a:off x="5613373" y="4891573"/>
            <a:ext cx="965255" cy="13689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8000" b="1" dirty="0">
                <a:solidFill>
                  <a:srgbClr val="FEC422"/>
                </a:solidFill>
                <a:latin typeface="Gotham Pro" panose="02000503040000020004" pitchFamily="2" charset="0"/>
                <a:cs typeface="Gotham Pro" panose="02000503040000020004" pitchFamily="2" charset="0"/>
              </a:rPr>
              <a:t>+</a:t>
            </a:r>
            <a:endParaRPr lang="ru-RU" sz="8000" b="1" dirty="0">
              <a:solidFill>
                <a:srgbClr val="FEC422"/>
              </a:solidFill>
              <a:latin typeface="Gotham Pro" panose="02000503040000020004" pitchFamily="2" charset="0"/>
              <a:cs typeface="Gotham Pro" panose="02000503040000020004" pitchFamily="2" charset="0"/>
            </a:endParaRPr>
          </a:p>
        </p:txBody>
      </p:sp>
      <p:sp>
        <p:nvSpPr>
          <p:cNvPr id="16" name="Заголовок 1"/>
          <p:cNvSpPr txBox="1"/>
          <p:nvPr/>
        </p:nvSpPr>
        <p:spPr>
          <a:xfrm>
            <a:off x="251765" y="1387955"/>
            <a:ext cx="11713738" cy="306081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6195">
              <a:lnSpc>
                <a:spcPct val="100000"/>
              </a:lnSpc>
              <a:spcAft>
                <a:spcPts val="600"/>
              </a:spcAft>
            </a:pPr>
            <a:r>
              <a:rPr lang="ru-RU" sz="2400" dirty="0">
                <a:solidFill>
                  <a:schemeClr val="tx1">
                    <a:lumMod val="75000"/>
                    <a:lumOff val="25000"/>
                  </a:schemeClr>
                </a:solidFill>
                <a:latin typeface="Gotham Pro" panose="02000503040000020004" pitchFamily="2" charset="0"/>
                <a:cs typeface="Gotham Pro" panose="02000503040000020004" pitchFamily="2" charset="0"/>
              </a:rPr>
              <a:t>All training at QALight takes place online in the </a:t>
            </a:r>
            <a:r>
              <a:rPr lang="ru-RU" sz="2400" b="1" dirty="0">
                <a:solidFill>
                  <a:schemeClr val="accent1">
                    <a:lumMod val="75000"/>
                  </a:schemeClr>
                </a:solidFill>
                <a:latin typeface="Gotham Pro" panose="02000503040000020004" pitchFamily="2" charset="0"/>
                <a:cs typeface="Gotham Pro" panose="02000503040000020004" pitchFamily="2" charset="0"/>
              </a:rPr>
              <a:t>ZOOM</a:t>
            </a:r>
            <a:r>
              <a:rPr lang="ru-RU" sz="2400" dirty="0">
                <a:solidFill>
                  <a:schemeClr val="tx1">
                    <a:lumMod val="75000"/>
                    <a:lumOff val="25000"/>
                  </a:schemeClr>
                </a:solidFill>
                <a:latin typeface="Gotham Pro" panose="02000503040000020004" pitchFamily="2" charset="0"/>
                <a:cs typeface="Gotham Pro" panose="02000503040000020004" pitchFamily="2" charset="0"/>
              </a:rPr>
              <a:t> video conferencing program, which helps corporate clients follow the global practice of remote work during the quarantine period.</a:t>
            </a:r>
            <a:endParaRPr lang="ru-RU" sz="2400" dirty="0">
              <a:solidFill>
                <a:schemeClr val="tx1">
                  <a:lumMod val="75000"/>
                  <a:lumOff val="25000"/>
                </a:schemeClr>
              </a:solidFill>
              <a:latin typeface="Gotham Pro" panose="02000503040000020004" pitchFamily="2" charset="0"/>
              <a:cs typeface="Gotham Pro" panose="02000503040000020004" pitchFamily="2" charset="0"/>
            </a:endParaRPr>
          </a:p>
          <a:p>
            <a:pPr marL="36195">
              <a:lnSpc>
                <a:spcPct val="100000"/>
              </a:lnSpc>
              <a:spcAft>
                <a:spcPts val="600"/>
              </a:spcAft>
            </a:pPr>
            <a:endParaRPr lang="ru-RU" sz="2400" dirty="0">
              <a:solidFill>
                <a:schemeClr val="tx1">
                  <a:lumMod val="75000"/>
                  <a:lumOff val="25000"/>
                </a:schemeClr>
              </a:solidFill>
              <a:latin typeface="Gotham Pro" panose="02000503040000020004" pitchFamily="2" charset="0"/>
              <a:cs typeface="Gotham Pro" panose="02000503040000020004" pitchFamily="2" charset="0"/>
            </a:endParaRPr>
          </a:p>
          <a:p>
            <a:pPr marL="36195">
              <a:lnSpc>
                <a:spcPct val="100000"/>
              </a:lnSpc>
              <a:spcAft>
                <a:spcPts val="600"/>
              </a:spcAft>
            </a:pPr>
            <a:r>
              <a:rPr lang="ru-RU" sz="2400" dirty="0">
                <a:solidFill>
                  <a:schemeClr val="tx1">
                    <a:lumMod val="75000"/>
                    <a:lumOff val="25000"/>
                  </a:schemeClr>
                </a:solidFill>
                <a:latin typeface="Gotham Pro" panose="02000503040000020004" pitchFamily="2" charset="0"/>
                <a:cs typeface="Gotham Pro" panose="02000503040000020004" pitchFamily="2" charset="0"/>
              </a:rPr>
              <a:t>We provide our students with teaching materials, individual support, and lecture notes that they can revise if necessary.</a:t>
            </a:r>
            <a:endParaRPr lang="ru-RU" sz="2400" dirty="0">
              <a:solidFill>
                <a:schemeClr val="tx1">
                  <a:lumMod val="75000"/>
                  <a:lumOff val="25000"/>
                </a:schemeClr>
              </a:solidFill>
              <a:latin typeface="Gotham Pro" panose="02000503040000020004" pitchFamily="2" charset="0"/>
              <a:cs typeface="Gotham Pro" panose="02000503040000020004" pitchFamily="2" charset="0"/>
            </a:endParaRPr>
          </a:p>
          <a:p>
            <a:pPr marL="36195">
              <a:lnSpc>
                <a:spcPct val="100000"/>
              </a:lnSpc>
              <a:spcAft>
                <a:spcPts val="600"/>
              </a:spcAft>
            </a:pPr>
            <a:endParaRPr lang="ru-RU" sz="2400" b="0" i="0" u="none" strike="noStrike" baseline="0" dirty="0">
              <a:solidFill>
                <a:schemeClr val="tx1">
                  <a:lumMod val="75000"/>
                  <a:lumOff val="25000"/>
                </a:schemeClr>
              </a:solidFill>
              <a:latin typeface="Gotham Pro" panose="02000503040000020004" pitchFamily="2" charset="0"/>
              <a:cs typeface="Gotham Pro" panose="02000503040000020004" pitchFamily="2" charset="0"/>
            </a:endParaRPr>
          </a:p>
          <a:p>
            <a:pPr marL="36195">
              <a:lnSpc>
                <a:spcPct val="100000"/>
              </a:lnSpc>
              <a:spcAft>
                <a:spcPts val="600"/>
              </a:spcAft>
            </a:pPr>
            <a:endParaRPr lang="ru-RU" sz="2400" dirty="0">
              <a:solidFill>
                <a:srgbClr val="00387F"/>
              </a:solidFill>
              <a:latin typeface="Gotham Pro" panose="02000503040000020004" pitchFamily="2" charset="0"/>
              <a:cs typeface="Gotham Pro" panose="02000503040000020004" pitchFamily="2"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en-US" altLang="ru-RU" sz="4800" b="1" dirty="0">
                <a:solidFill>
                  <a:schemeClr val="bg1"/>
                </a:solidFill>
                <a:latin typeface="+mn-lt"/>
              </a:rPr>
              <a:t>Our g</a:t>
            </a:r>
            <a:r>
              <a:rPr lang="ru-RU" sz="4800" b="1" dirty="0">
                <a:solidFill>
                  <a:schemeClr val="bg1"/>
                </a:solidFill>
                <a:latin typeface="+mn-lt"/>
              </a:rPr>
              <a:t>raduates work </a:t>
            </a:r>
            <a:r>
              <a:rPr lang="en-US" altLang="ru-RU" sz="4800" b="1" dirty="0">
                <a:solidFill>
                  <a:schemeClr val="bg1"/>
                </a:solidFill>
                <a:latin typeface="+mn-lt"/>
              </a:rPr>
              <a:t>at</a:t>
            </a:r>
            <a:r>
              <a:rPr lang="ru-RU" sz="4800" b="1" dirty="0">
                <a:solidFill>
                  <a:schemeClr val="bg1"/>
                </a:solidFill>
                <a:latin typeface="+mn-lt"/>
              </a:rPr>
              <a:t>:</a:t>
            </a:r>
            <a:endParaRPr lang="ru-RU" sz="4800" b="1" dirty="0">
              <a:solidFill>
                <a:schemeClr val="bg1"/>
              </a:solidFill>
              <a:latin typeface="+mn-lt"/>
            </a:endParaRPr>
          </a:p>
        </p:txBody>
      </p:sp>
      <p:pic>
        <p:nvPicPr>
          <p:cNvPr id="9" name="Рисунок 8"/>
          <p:cNvPicPr>
            <a:picLocks noChangeAspect="1"/>
          </p:cNvPicPr>
          <p:nvPr/>
        </p:nvPicPr>
        <p:blipFill>
          <a:blip r:embed="rId1"/>
          <a:stretch>
            <a:fillRect/>
          </a:stretch>
        </p:blipFill>
        <p:spPr>
          <a:xfrm>
            <a:off x="130032" y="1871012"/>
            <a:ext cx="11462817" cy="4983833"/>
          </a:xfrm>
          <a:prstGeom prst="rect">
            <a:avLst/>
          </a:prstGeom>
        </p:spPr>
      </p:pic>
      <p:sp>
        <p:nvSpPr>
          <p:cNvPr id="10" name="Заголовок 1"/>
          <p:cNvSpPr txBox="1"/>
          <p:nvPr/>
        </p:nvSpPr>
        <p:spPr>
          <a:xfrm>
            <a:off x="341765" y="1138187"/>
            <a:ext cx="11713738" cy="9001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marR="5080">
              <a:lnSpc>
                <a:spcPct val="100000"/>
              </a:lnSpc>
              <a:tabLst>
                <a:tab pos="299085" algn="l"/>
                <a:tab pos="299720" algn="l"/>
              </a:tabLst>
            </a:pPr>
            <a:r>
              <a:rPr lang="ru-RU" sz="2400" b="1" spc="-70" dirty="0">
                <a:solidFill>
                  <a:srgbClr val="00387F"/>
                </a:solidFill>
                <a:latin typeface="Gotham Pro" panose="02000503040000020004" pitchFamily="2" charset="0"/>
                <a:ea typeface="Verdana" panose="020B0604030504040204" pitchFamily="34" charset="0"/>
                <a:cs typeface="Gotham Pro" panose="02000503040000020004" pitchFamily="2" charset="0"/>
              </a:rPr>
              <a:t>An indicator of the quality of our education </a:t>
            </a:r>
            <a:r>
              <a:rPr lang="en-US" altLang="ru-RU" sz="2400" b="1" spc="-70" dirty="0">
                <a:solidFill>
                  <a:srgbClr val="00387F"/>
                </a:solidFill>
                <a:latin typeface="Gotham Pro" panose="02000503040000020004" pitchFamily="2" charset="0"/>
                <a:ea typeface="Verdana" panose="020B0604030504040204" pitchFamily="34" charset="0"/>
                <a:cs typeface="Gotham Pro" panose="02000503040000020004" pitchFamily="2" charset="0"/>
              </a:rPr>
              <a:t>is</a:t>
            </a:r>
            <a:r>
              <a:rPr lang="ru-RU" sz="2400" b="1" spc="-70" dirty="0">
                <a:solidFill>
                  <a:srgbClr val="00387F"/>
                </a:solidFill>
                <a:latin typeface="Gotham Pro" panose="02000503040000020004" pitchFamily="2" charset="0"/>
                <a:ea typeface="Verdana" panose="020B0604030504040204" pitchFamily="34" charset="0"/>
                <a:cs typeface="Gotham Pro" panose="02000503040000020004" pitchFamily="2" charset="0"/>
              </a:rPr>
              <a:t> our working students</a:t>
            </a:r>
            <a:endParaRPr lang="ru-RU" sz="2400" b="1" spc="-70" dirty="0">
              <a:solidFill>
                <a:srgbClr val="00387F"/>
              </a:solidFill>
              <a:latin typeface="Gotham Pro" panose="02000503040000020004" pitchFamily="2" charset="0"/>
              <a:ea typeface="Verdana" panose="020B0604030504040204" pitchFamily="34" charset="0"/>
              <a:cs typeface="Gotham Pro" panose="02000503040000020004" pitchFamily="2"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sz="4800" b="1" dirty="0">
                <a:solidFill>
                  <a:schemeClr val="bg1"/>
                </a:solidFill>
                <a:latin typeface="+mn-lt"/>
              </a:rPr>
              <a:t>Discount for B2B clients</a:t>
            </a:r>
            <a:endParaRPr sz="4800" b="1" dirty="0">
              <a:solidFill>
                <a:schemeClr val="bg1"/>
              </a:solidFill>
              <a:latin typeface="+mn-lt"/>
            </a:endParaRPr>
          </a:p>
        </p:txBody>
      </p:sp>
      <p:sp>
        <p:nvSpPr>
          <p:cNvPr id="13" name="Заголовок 1"/>
          <p:cNvSpPr txBox="1"/>
          <p:nvPr/>
        </p:nvSpPr>
        <p:spPr>
          <a:xfrm>
            <a:off x="341765" y="2868725"/>
            <a:ext cx="8533506" cy="9814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a:solidFill>
                  <a:srgbClr val="00387F"/>
                </a:solidFill>
                <a:latin typeface="Gotham Pro" panose="02000503040000020004" pitchFamily="2" charset="0"/>
                <a:cs typeface="Gotham Pro" panose="02000503040000020004" pitchFamily="2" charset="0"/>
              </a:rPr>
              <a:t>The offer for corporate clients includes a discount:</a:t>
            </a:r>
            <a:endParaRPr lang="ru-RU" sz="2800" b="1" dirty="0">
              <a:solidFill>
                <a:srgbClr val="00387F"/>
              </a:solidFill>
              <a:latin typeface="Gotham Pro" panose="02000503040000020004" pitchFamily="2" charset="0"/>
              <a:cs typeface="Gotham Pro" panose="02000503040000020004" pitchFamily="2" charset="0"/>
            </a:endParaRPr>
          </a:p>
        </p:txBody>
      </p:sp>
      <p:sp>
        <p:nvSpPr>
          <p:cNvPr id="15" name="Заголовок 1"/>
          <p:cNvSpPr txBox="1"/>
          <p:nvPr/>
        </p:nvSpPr>
        <p:spPr>
          <a:xfrm>
            <a:off x="9092470" y="2789527"/>
            <a:ext cx="2478004" cy="127894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8800" b="1" dirty="0">
                <a:solidFill>
                  <a:srgbClr val="FEC422"/>
                </a:solidFill>
                <a:latin typeface="Gotham Pro" panose="02000503040000020004" pitchFamily="2" charset="0"/>
                <a:cs typeface="Gotham Pro" panose="02000503040000020004" pitchFamily="2" charset="0"/>
              </a:rPr>
              <a:t>-5%</a:t>
            </a:r>
            <a:endParaRPr lang="ru-RU" sz="8800" b="1" dirty="0">
              <a:solidFill>
                <a:srgbClr val="FEC422"/>
              </a:solidFill>
              <a:latin typeface="Gotham Pro" panose="02000503040000020004" pitchFamily="2" charset="0"/>
              <a:cs typeface="Gotham Pro" panose="02000503040000020004" pitchFamily="2" charset="0"/>
            </a:endParaRPr>
          </a:p>
        </p:txBody>
      </p:sp>
      <p:sp>
        <p:nvSpPr>
          <p:cNvPr id="16" name="Заголовок 1"/>
          <p:cNvSpPr txBox="1"/>
          <p:nvPr/>
        </p:nvSpPr>
        <p:spPr>
          <a:xfrm>
            <a:off x="333829" y="5025018"/>
            <a:ext cx="11830420" cy="111134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defTabSz="914400" rtl="0" eaLnBrk="1" fontAlgn="auto" latinLnBrk="0" hangingPunct="1">
              <a:lnSpc>
                <a:spcPct val="120000"/>
              </a:lnSpc>
              <a:spcBef>
                <a:spcPts val="0"/>
              </a:spcBef>
              <a:spcAft>
                <a:spcPts val="0"/>
              </a:spcAft>
              <a:buClrTx/>
              <a:buSzTx/>
              <a:defRPr/>
            </a:pPr>
            <a:r>
              <a:rPr lang="en-US" altLang="ru-RU" sz="2000" kern="0" dirty="0">
                <a:solidFill>
                  <a:schemeClr val="tx1">
                    <a:lumMod val="85000"/>
                    <a:lumOff val="15000"/>
                  </a:schemeClr>
                </a:solidFill>
                <a:latin typeface="Gotham Pro" panose="02000503040000020004" pitchFamily="2" charset="0"/>
                <a:ea typeface="+mn-ea"/>
                <a:cs typeface="Gotham Pro" panose="02000503040000020004" pitchFamily="2" charset="0"/>
              </a:rPr>
              <a:t>This offer applies to all modules and courses of the QALight training center when concluding a contract with a legal entity.</a:t>
            </a:r>
            <a:endParaRPr lang="en-US" altLang="ru-RU" sz="2000" kern="0" dirty="0">
              <a:solidFill>
                <a:schemeClr val="tx1">
                  <a:lumMod val="85000"/>
                  <a:lumOff val="15000"/>
                </a:schemeClr>
              </a:solidFill>
              <a:latin typeface="Gotham Pro" panose="02000503040000020004" pitchFamily="2" charset="0"/>
              <a:ea typeface="+mn-ea"/>
              <a:cs typeface="Gotham Pro" panose="02000503040000020004" pitchFamily="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ru-RU" sz="4800" b="1" dirty="0">
                <a:solidFill>
                  <a:schemeClr val="bg1"/>
                </a:solidFill>
                <a:latin typeface="+mn-lt"/>
              </a:rPr>
              <a:t>Bonus: technical support</a:t>
            </a:r>
            <a:endParaRPr lang="ru-RU" sz="4800" b="1" dirty="0">
              <a:solidFill>
                <a:schemeClr val="bg1"/>
              </a:solidFill>
              <a:latin typeface="+mn-lt"/>
            </a:endParaRPr>
          </a:p>
        </p:txBody>
      </p:sp>
      <p:sp>
        <p:nvSpPr>
          <p:cNvPr id="9" name="Заголовок 1"/>
          <p:cNvSpPr txBox="1"/>
          <p:nvPr/>
        </p:nvSpPr>
        <p:spPr>
          <a:xfrm>
            <a:off x="225083" y="2546700"/>
            <a:ext cx="11830420" cy="321545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gn="l" defTabSz="914400" rtl="0" eaLnBrk="1" fontAlgn="auto" latinLnBrk="0" hangingPunct="1">
              <a:lnSpc>
                <a:spcPct val="120000"/>
              </a:lnSpc>
              <a:spcBef>
                <a:spcPts val="0"/>
              </a:spcBef>
              <a:spcAft>
                <a:spcPts val="0"/>
              </a:spcAft>
              <a:buClrTx/>
              <a:buSzTx/>
              <a:defRPr/>
            </a:pPr>
            <a:r>
              <a:rPr lang="ru-RU" sz="2000" b="1" kern="0" dirty="0">
                <a:solidFill>
                  <a:schemeClr val="accent1">
                    <a:lumMod val="75000"/>
                  </a:schemeClr>
                </a:solidFill>
                <a:latin typeface="Gotham Pro" panose="02000503040000020004" pitchFamily="2" charset="0"/>
                <a:ea typeface="+mn-ea"/>
                <a:cs typeface="Gotham Pro" panose="02000503040000020004" pitchFamily="2" charset="0"/>
              </a:rPr>
              <a:t>A technical specialist</a:t>
            </a:r>
            <a:r>
              <a:rPr lang="ru-RU" sz="2000" kern="0" dirty="0">
                <a:solidFill>
                  <a:schemeClr val="tx1">
                    <a:lumMod val="85000"/>
                    <a:lumOff val="15000"/>
                  </a:schemeClr>
                </a:solidFill>
                <a:latin typeface="Gotham Pro" panose="02000503040000020004" pitchFamily="2" charset="0"/>
                <a:ea typeface="+mn-ea"/>
                <a:cs typeface="Gotham Pro" panose="02000503040000020004" pitchFamily="2" charset="0"/>
              </a:rPr>
              <a:t> is assigned to each group, who, if necessary, can help the student with the software for smooth learning.</a:t>
            </a:r>
            <a:endParaRPr lang="ru-RU" sz="2000" kern="0" dirty="0">
              <a:solidFill>
                <a:schemeClr val="tx1">
                  <a:lumMod val="85000"/>
                  <a:lumOff val="15000"/>
                </a:schemeClr>
              </a:solidFill>
              <a:latin typeface="Gotham Pro" panose="02000503040000020004" pitchFamily="2" charset="0"/>
              <a:ea typeface="+mn-ea"/>
              <a:cs typeface="Gotham Pro" panose="02000503040000020004" pitchFamily="2" charset="0"/>
            </a:endParaRPr>
          </a:p>
          <a:p>
            <a:pPr marR="0" lvl="0" algn="l" defTabSz="914400" rtl="0" eaLnBrk="1" fontAlgn="auto" latinLnBrk="0" hangingPunct="1">
              <a:lnSpc>
                <a:spcPct val="120000"/>
              </a:lnSpc>
              <a:spcBef>
                <a:spcPts val="0"/>
              </a:spcBef>
              <a:spcAft>
                <a:spcPts val="0"/>
              </a:spcAft>
              <a:buClrTx/>
              <a:buSzTx/>
              <a:defRPr/>
            </a:pPr>
            <a:endParaRPr lang="ru-RU" sz="2000" kern="0" dirty="0">
              <a:solidFill>
                <a:schemeClr val="tx1">
                  <a:lumMod val="85000"/>
                  <a:lumOff val="15000"/>
                </a:schemeClr>
              </a:solidFill>
              <a:latin typeface="Gotham Pro" panose="02000503040000020004" pitchFamily="2" charset="0"/>
              <a:ea typeface="+mn-ea"/>
              <a:cs typeface="Gotham Pro" panose="02000503040000020004" pitchFamily="2" charset="0"/>
            </a:endParaRPr>
          </a:p>
          <a:p>
            <a:pPr marR="0" lvl="0" algn="l" defTabSz="914400" rtl="0" eaLnBrk="1" fontAlgn="auto" latinLnBrk="0" hangingPunct="1">
              <a:lnSpc>
                <a:spcPct val="120000"/>
              </a:lnSpc>
              <a:spcBef>
                <a:spcPts val="0"/>
              </a:spcBef>
              <a:spcAft>
                <a:spcPts val="0"/>
              </a:spcAft>
              <a:buClrTx/>
              <a:buSzTx/>
              <a:defRPr/>
            </a:pPr>
            <a:r>
              <a:rPr lang="ru-RU" sz="2000" kern="0" dirty="0">
                <a:solidFill>
                  <a:schemeClr val="tx1">
                    <a:lumMod val="85000"/>
                    <a:lumOff val="15000"/>
                  </a:schemeClr>
                </a:solidFill>
                <a:latin typeface="Gotham Pro" panose="02000503040000020004" pitchFamily="2" charset="0"/>
                <a:ea typeface="+mn-ea"/>
                <a:cs typeface="Gotham Pro" panose="02000503040000020004" pitchFamily="2" charset="0"/>
              </a:rPr>
              <a:t>Students can contact the technical administrator at any time regarding the </a:t>
            </a:r>
            <a:r>
              <a:rPr lang="en-US" altLang="ru-RU" sz="2000" kern="0" dirty="0">
                <a:solidFill>
                  <a:schemeClr val="tx1">
                    <a:lumMod val="85000"/>
                    <a:lumOff val="15000"/>
                  </a:schemeClr>
                </a:solidFill>
                <a:latin typeface="Gotham Pro" panose="02000503040000020004" pitchFamily="2" charset="0"/>
                <a:ea typeface="+mn-ea"/>
                <a:cs typeface="Gotham Pro" panose="02000503040000020004" pitchFamily="2" charset="0"/>
              </a:rPr>
              <a:t>set-up</a:t>
            </a:r>
            <a:r>
              <a:rPr lang="ru-RU" sz="2000" kern="0" dirty="0">
                <a:solidFill>
                  <a:schemeClr val="tx1">
                    <a:lumMod val="85000"/>
                    <a:lumOff val="15000"/>
                  </a:schemeClr>
                </a:solidFill>
                <a:latin typeface="Gotham Pro" panose="02000503040000020004" pitchFamily="2" charset="0"/>
                <a:ea typeface="+mn-ea"/>
                <a:cs typeface="Gotham Pro" panose="02000503040000020004" pitchFamily="2" charset="0"/>
              </a:rPr>
              <a:t>, operation and interaction with programs and servers necessary to acquire skills and knowledge</a:t>
            </a:r>
            <a:endParaRPr lang="ru-RU" sz="2000" kern="0" dirty="0">
              <a:solidFill>
                <a:schemeClr val="tx1">
                  <a:lumMod val="85000"/>
                  <a:lumOff val="15000"/>
                </a:schemeClr>
              </a:solidFill>
              <a:latin typeface="Gotham Pro" panose="02000503040000020004" pitchFamily="2" charset="0"/>
              <a:ea typeface="+mn-ea"/>
              <a:cs typeface="Gotham Pro" panose="02000503040000020004" pitchFamily="2" charset="0"/>
            </a:endParaRPr>
          </a:p>
          <a:p>
            <a:pPr>
              <a:lnSpc>
                <a:spcPct val="120000"/>
              </a:lnSpc>
              <a:spcBef>
                <a:spcPts val="0"/>
              </a:spcBef>
              <a:defRPr/>
            </a:pPr>
            <a:endParaRPr kumimoji="0" lang="ru-RU" sz="2000" i="0" u="none" strike="noStrike" kern="0" cap="none" spc="0" normalizeH="0" baseline="0" noProof="0" dirty="0">
              <a:ln>
                <a:noFill/>
              </a:ln>
              <a:solidFill>
                <a:schemeClr val="tx1">
                  <a:lumMod val="85000"/>
                  <a:lumOff val="15000"/>
                </a:schemeClr>
              </a:solidFill>
              <a:effectLst/>
              <a:uLnTx/>
              <a:uFillTx/>
              <a:latin typeface="Gotham Pro" panose="02000503040000020004" pitchFamily="2" charset="0"/>
              <a:ea typeface="+mn-ea"/>
              <a:cs typeface="Gotham Pro" panose="02000503040000020004" pitchFamily="2" charset="0"/>
            </a:endParaRPr>
          </a:p>
          <a:p>
            <a:pPr>
              <a:lnSpc>
                <a:spcPct val="120000"/>
              </a:lnSpc>
              <a:spcBef>
                <a:spcPts val="0"/>
              </a:spcBef>
              <a:defRPr/>
            </a:pPr>
            <a:endParaRPr kumimoji="0" lang="ru-RU" sz="2000" i="0" u="none" strike="noStrike" kern="0" cap="none" spc="0" normalizeH="0" baseline="0" noProof="0" dirty="0">
              <a:ln>
                <a:noFill/>
              </a:ln>
              <a:solidFill>
                <a:schemeClr val="tx1">
                  <a:lumMod val="85000"/>
                  <a:lumOff val="15000"/>
                </a:schemeClr>
              </a:solidFill>
              <a:effectLst/>
              <a:uLnTx/>
              <a:uFillTx/>
              <a:latin typeface="Gotham Pro" panose="02000503040000020004" pitchFamily="2" charset="0"/>
              <a:ea typeface="+mn-ea"/>
              <a:cs typeface="Gotham Pro" panose="02000503040000020004" pitchFamily="2"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387F">
                <a:alpha val="85000"/>
              </a:srgbClr>
            </a:gs>
            <a:gs pos="33000">
              <a:srgbClr val="00387F">
                <a:alpha val="90000"/>
              </a:srgbClr>
            </a:gs>
            <a:gs pos="66000">
              <a:srgbClr val="00387F">
                <a:alpha val="95000"/>
              </a:srgbClr>
            </a:gs>
            <a:gs pos="100000">
              <a:srgbClr val="00387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9693" y="1362075"/>
            <a:ext cx="6322811" cy="2066925"/>
          </a:xfrm>
        </p:spPr>
        <p:txBody>
          <a:bodyPr>
            <a:normAutofit fontScale="90000"/>
          </a:bodyPr>
          <a:lstStyle/>
          <a:p>
            <a:pPr algn="l"/>
            <a:r>
              <a:rPr lang="en-US" altLang="ru-RU" sz="11500" b="1" dirty="0">
                <a:solidFill>
                  <a:schemeClr val="bg1"/>
                </a:solidFill>
                <a:latin typeface="+mn-lt"/>
              </a:rPr>
              <a:t>Thank you!</a:t>
            </a:r>
            <a:endParaRPr lang="en-US" altLang="ru-RU" sz="11500" b="1" dirty="0">
              <a:solidFill>
                <a:schemeClr val="bg1"/>
              </a:solidFill>
              <a:latin typeface="+mn-lt"/>
            </a:endParaRPr>
          </a:p>
        </p:txBody>
      </p:sp>
      <p:sp>
        <p:nvSpPr>
          <p:cNvPr id="8" name="object 5"/>
          <p:cNvSpPr/>
          <p:nvPr/>
        </p:nvSpPr>
        <p:spPr>
          <a:xfrm>
            <a:off x="6964680" y="0"/>
            <a:ext cx="5227320" cy="5092065"/>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4" name="Прямоугольник 3"/>
          <p:cNvSpPr/>
          <p:nvPr/>
        </p:nvSpPr>
        <p:spPr>
          <a:xfrm>
            <a:off x="753129" y="0"/>
            <a:ext cx="696686" cy="126274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object 10"/>
          <p:cNvSpPr/>
          <p:nvPr/>
        </p:nvSpPr>
        <p:spPr>
          <a:xfrm>
            <a:off x="10006583" y="3017519"/>
            <a:ext cx="1083945" cy="3840479"/>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6" name="object 8"/>
          <p:cNvSpPr/>
          <p:nvPr/>
        </p:nvSpPr>
        <p:spPr>
          <a:xfrm>
            <a:off x="10006583" y="966216"/>
            <a:ext cx="1083945" cy="1085215"/>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11" name="object 12"/>
          <p:cNvSpPr txBox="1"/>
          <p:nvPr/>
        </p:nvSpPr>
        <p:spPr>
          <a:xfrm>
            <a:off x="467742" y="4341864"/>
            <a:ext cx="3658870" cy="915035"/>
          </a:xfrm>
          <a:prstGeom prst="rect">
            <a:avLst/>
          </a:prstGeom>
        </p:spPr>
        <p:txBody>
          <a:bodyPr vert="horz" wrap="square" lIns="0" tIns="12700" rIns="0" bIns="0" rtlCol="0">
            <a:spAutoFit/>
          </a:bodyPr>
          <a:lstStyle/>
          <a:p>
            <a:pPr marL="12700">
              <a:lnSpc>
                <a:spcPts val="2280"/>
              </a:lnSpc>
              <a:spcBef>
                <a:spcPts val="100"/>
              </a:spcBef>
            </a:pPr>
            <a:r>
              <a:rPr sz="2000" spc="-100" dirty="0">
                <a:solidFill>
                  <a:schemeClr val="bg1"/>
                </a:solidFill>
                <a:latin typeface="Verdana" panose="020B0604030504040204"/>
                <a:cs typeface="Verdana" panose="020B0604030504040204"/>
              </a:rPr>
              <a:t>K</a:t>
            </a:r>
            <a:r>
              <a:rPr lang="en-US" sz="2000" spc="-100" dirty="0">
                <a:solidFill>
                  <a:schemeClr val="bg1"/>
                </a:solidFill>
                <a:latin typeface="Verdana" panose="020B0604030504040204"/>
                <a:cs typeface="Verdana" panose="020B0604030504040204"/>
              </a:rPr>
              <a:t>yiv</a:t>
            </a:r>
            <a:endParaRPr sz="2000" spc="-100" dirty="0">
              <a:solidFill>
                <a:schemeClr val="bg1"/>
              </a:solidFill>
              <a:latin typeface="Verdana" panose="020B0604030504040204"/>
              <a:cs typeface="Verdana" panose="020B0604030504040204"/>
            </a:endParaRPr>
          </a:p>
          <a:p>
            <a:pPr marL="12700">
              <a:lnSpc>
                <a:spcPts val="2280"/>
              </a:lnSpc>
              <a:spcBef>
                <a:spcPts val="100"/>
              </a:spcBef>
            </a:pPr>
            <a:r>
              <a:rPr sz="2000" spc="-100" dirty="0">
                <a:solidFill>
                  <a:schemeClr val="bg1"/>
                </a:solidFill>
                <a:latin typeface="Verdana" panose="020B0604030504040204"/>
                <a:cs typeface="Verdana" panose="020B0604030504040204"/>
              </a:rPr>
              <a:t>Vadim Getman</a:t>
            </a:r>
            <a:r>
              <a:rPr lang="en-US" sz="2000" spc="-100" dirty="0">
                <a:solidFill>
                  <a:schemeClr val="bg1"/>
                </a:solidFill>
                <a:latin typeface="Verdana" panose="020B0604030504040204"/>
                <a:cs typeface="Verdana" panose="020B0604030504040204"/>
              </a:rPr>
              <a:t> str.</a:t>
            </a:r>
            <a:r>
              <a:rPr sz="2000" spc="-100" dirty="0">
                <a:solidFill>
                  <a:schemeClr val="bg1"/>
                </a:solidFill>
                <a:latin typeface="Verdana" panose="020B0604030504040204"/>
                <a:cs typeface="Verdana" panose="020B0604030504040204"/>
              </a:rPr>
              <a:t>, 2, </a:t>
            </a:r>
            <a:endParaRPr sz="2000" spc="-100" dirty="0">
              <a:solidFill>
                <a:schemeClr val="bg1"/>
              </a:solidFill>
              <a:latin typeface="Verdana" panose="020B0604030504040204"/>
              <a:cs typeface="Verdana" panose="020B0604030504040204"/>
            </a:endParaRPr>
          </a:p>
          <a:p>
            <a:pPr marL="12700">
              <a:lnSpc>
                <a:spcPts val="2280"/>
              </a:lnSpc>
              <a:spcBef>
                <a:spcPts val="100"/>
              </a:spcBef>
            </a:pPr>
            <a:r>
              <a:rPr sz="2000" spc="-100" dirty="0">
                <a:solidFill>
                  <a:schemeClr val="bg1"/>
                </a:solidFill>
                <a:latin typeface="Verdana" panose="020B0604030504040204"/>
                <a:cs typeface="Verdana" panose="020B0604030504040204"/>
              </a:rPr>
              <a:t>office</a:t>
            </a:r>
            <a:r>
              <a:rPr lang="en-US" sz="2000" spc="-100" dirty="0">
                <a:solidFill>
                  <a:schemeClr val="bg1"/>
                </a:solidFill>
                <a:latin typeface="Verdana" panose="020B0604030504040204"/>
                <a:cs typeface="Verdana" panose="020B0604030504040204"/>
              </a:rPr>
              <a:t>s</a:t>
            </a:r>
            <a:r>
              <a:rPr sz="2000" spc="-100" dirty="0">
                <a:solidFill>
                  <a:schemeClr val="bg1"/>
                </a:solidFill>
                <a:latin typeface="Verdana" panose="020B0604030504040204"/>
                <a:cs typeface="Verdana" panose="020B0604030504040204"/>
              </a:rPr>
              <a:t> 210, 211</a:t>
            </a:r>
            <a:endParaRPr sz="2000" spc="-100" dirty="0">
              <a:solidFill>
                <a:schemeClr val="bg1"/>
              </a:solidFill>
              <a:latin typeface="Verdana" panose="020B0604030504040204"/>
              <a:cs typeface="Verdana" panose="020B0604030504040204"/>
            </a:endParaRPr>
          </a:p>
        </p:txBody>
      </p:sp>
      <p:sp>
        <p:nvSpPr>
          <p:cNvPr id="12" name="object 17"/>
          <p:cNvSpPr txBox="1"/>
          <p:nvPr/>
        </p:nvSpPr>
        <p:spPr>
          <a:xfrm>
            <a:off x="446406" y="5439526"/>
            <a:ext cx="2943908" cy="872034"/>
          </a:xfrm>
          <a:prstGeom prst="rect">
            <a:avLst/>
          </a:prstGeom>
        </p:spPr>
        <p:txBody>
          <a:bodyPr vert="horz" wrap="square" lIns="0" tIns="12700" rIns="0" bIns="0" rtlCol="0">
            <a:spAutoFit/>
          </a:bodyPr>
          <a:lstStyle/>
          <a:p>
            <a:pPr marL="33655">
              <a:lnSpc>
                <a:spcPts val="2280"/>
              </a:lnSpc>
              <a:spcBef>
                <a:spcPts val="100"/>
              </a:spcBef>
            </a:pPr>
            <a:r>
              <a:rPr sz="2000" spc="-250" dirty="0">
                <a:solidFill>
                  <a:schemeClr val="bg1"/>
                </a:solidFill>
                <a:latin typeface="Verdana" panose="020B0604030504040204"/>
                <a:cs typeface="Verdana" panose="020B0604030504040204"/>
              </a:rPr>
              <a:t>+38 </a:t>
            </a:r>
            <a:r>
              <a:rPr sz="2000" spc="-175" dirty="0">
                <a:solidFill>
                  <a:schemeClr val="bg1"/>
                </a:solidFill>
                <a:latin typeface="Verdana" panose="020B0604030504040204"/>
                <a:cs typeface="Verdana" panose="020B0604030504040204"/>
              </a:rPr>
              <a:t>(097) </a:t>
            </a:r>
            <a:r>
              <a:rPr sz="2000" spc="-165" dirty="0">
                <a:solidFill>
                  <a:schemeClr val="bg1"/>
                </a:solidFill>
                <a:latin typeface="Verdana" panose="020B0604030504040204"/>
                <a:cs typeface="Verdana" panose="020B0604030504040204"/>
              </a:rPr>
              <a:t>78 010</a:t>
            </a:r>
            <a:r>
              <a:rPr sz="2000" spc="-80" dirty="0">
                <a:solidFill>
                  <a:schemeClr val="bg1"/>
                </a:solidFill>
                <a:latin typeface="Verdana" panose="020B0604030504040204"/>
                <a:cs typeface="Verdana" panose="020B0604030504040204"/>
              </a:rPr>
              <a:t> </a:t>
            </a:r>
            <a:r>
              <a:rPr sz="2000" spc="-170" dirty="0">
                <a:solidFill>
                  <a:schemeClr val="bg1"/>
                </a:solidFill>
                <a:latin typeface="Verdana" panose="020B0604030504040204"/>
                <a:cs typeface="Verdana" panose="020B0604030504040204"/>
              </a:rPr>
              <a:t>78</a:t>
            </a:r>
            <a:endParaRPr sz="2000" dirty="0">
              <a:solidFill>
                <a:schemeClr val="bg1"/>
              </a:solidFill>
              <a:latin typeface="Verdana" panose="020B0604030504040204"/>
              <a:cs typeface="Verdana" panose="020B0604030504040204"/>
            </a:endParaRPr>
          </a:p>
          <a:p>
            <a:pPr marL="33655">
              <a:lnSpc>
                <a:spcPts val="2160"/>
              </a:lnSpc>
            </a:pPr>
            <a:r>
              <a:rPr sz="2000" spc="-250" dirty="0">
                <a:solidFill>
                  <a:schemeClr val="bg1"/>
                </a:solidFill>
                <a:latin typeface="Verdana" panose="020B0604030504040204"/>
                <a:cs typeface="Verdana" panose="020B0604030504040204"/>
              </a:rPr>
              <a:t>+38 </a:t>
            </a:r>
            <a:r>
              <a:rPr sz="2000" spc="-175" dirty="0">
                <a:solidFill>
                  <a:schemeClr val="bg1"/>
                </a:solidFill>
                <a:latin typeface="Verdana" panose="020B0604030504040204"/>
                <a:cs typeface="Verdana" panose="020B0604030504040204"/>
              </a:rPr>
              <a:t>(099) </a:t>
            </a:r>
            <a:r>
              <a:rPr sz="2000" spc="-165" dirty="0">
                <a:solidFill>
                  <a:schemeClr val="bg1"/>
                </a:solidFill>
                <a:latin typeface="Verdana" panose="020B0604030504040204"/>
                <a:cs typeface="Verdana" panose="020B0604030504040204"/>
              </a:rPr>
              <a:t>78 010</a:t>
            </a:r>
            <a:r>
              <a:rPr sz="2000" spc="-80" dirty="0">
                <a:solidFill>
                  <a:schemeClr val="bg1"/>
                </a:solidFill>
                <a:latin typeface="Verdana" panose="020B0604030504040204"/>
                <a:cs typeface="Verdana" panose="020B0604030504040204"/>
              </a:rPr>
              <a:t> </a:t>
            </a:r>
            <a:r>
              <a:rPr sz="2000" spc="-170" dirty="0">
                <a:solidFill>
                  <a:schemeClr val="bg1"/>
                </a:solidFill>
                <a:latin typeface="Verdana" panose="020B0604030504040204"/>
                <a:cs typeface="Verdana" panose="020B0604030504040204"/>
              </a:rPr>
              <a:t>78</a:t>
            </a:r>
            <a:endParaRPr sz="2000" dirty="0">
              <a:solidFill>
                <a:schemeClr val="bg1"/>
              </a:solidFill>
              <a:latin typeface="Verdana" panose="020B0604030504040204"/>
              <a:cs typeface="Verdana" panose="020B0604030504040204"/>
            </a:endParaRPr>
          </a:p>
          <a:p>
            <a:pPr marL="33655">
              <a:lnSpc>
                <a:spcPts val="2160"/>
              </a:lnSpc>
            </a:pPr>
            <a:r>
              <a:rPr sz="2000" spc="-250" dirty="0">
                <a:solidFill>
                  <a:schemeClr val="bg1"/>
                </a:solidFill>
                <a:latin typeface="Verdana" panose="020B0604030504040204"/>
                <a:cs typeface="Verdana" panose="020B0604030504040204"/>
              </a:rPr>
              <a:t>+38 </a:t>
            </a:r>
            <a:r>
              <a:rPr sz="2000" spc="-175" dirty="0">
                <a:solidFill>
                  <a:schemeClr val="bg1"/>
                </a:solidFill>
                <a:latin typeface="Verdana" panose="020B0604030504040204"/>
                <a:cs typeface="Verdana" panose="020B0604030504040204"/>
              </a:rPr>
              <a:t>(063) </a:t>
            </a:r>
            <a:r>
              <a:rPr sz="2000" spc="-165" dirty="0">
                <a:solidFill>
                  <a:schemeClr val="bg1"/>
                </a:solidFill>
                <a:latin typeface="Verdana" panose="020B0604030504040204"/>
                <a:cs typeface="Verdana" panose="020B0604030504040204"/>
              </a:rPr>
              <a:t>78 010</a:t>
            </a:r>
            <a:r>
              <a:rPr sz="2000" spc="-80" dirty="0">
                <a:solidFill>
                  <a:schemeClr val="bg1"/>
                </a:solidFill>
                <a:latin typeface="Verdana" panose="020B0604030504040204"/>
                <a:cs typeface="Verdana" panose="020B0604030504040204"/>
              </a:rPr>
              <a:t> </a:t>
            </a:r>
            <a:r>
              <a:rPr sz="2000" spc="-170" dirty="0">
                <a:solidFill>
                  <a:schemeClr val="bg1"/>
                </a:solidFill>
                <a:latin typeface="Verdana" panose="020B0604030504040204"/>
                <a:cs typeface="Verdana" panose="020B0604030504040204"/>
              </a:rPr>
              <a:t>78</a:t>
            </a:r>
            <a:endParaRPr sz="2000" dirty="0">
              <a:solidFill>
                <a:schemeClr val="bg1"/>
              </a:solidFill>
              <a:latin typeface="Verdana" panose="020B0604030504040204"/>
              <a:cs typeface="Verdana" panose="020B0604030504040204"/>
            </a:endParaRPr>
          </a:p>
        </p:txBody>
      </p:sp>
      <p:pic>
        <p:nvPicPr>
          <p:cNvPr id="10" name="Рисунок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302700" y="3996600"/>
            <a:ext cx="2485892" cy="248589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en-US" altLang="ru-RU" sz="4800" b="1" dirty="0">
                <a:solidFill>
                  <a:schemeClr val="bg1"/>
                </a:solidFill>
                <a:latin typeface="+mn-lt"/>
              </a:rPr>
              <a:t>About the training center</a:t>
            </a:r>
            <a:endParaRPr lang="en-US" altLang="ru-RU" sz="4800" b="1" dirty="0">
              <a:solidFill>
                <a:schemeClr val="bg1"/>
              </a:solidFill>
              <a:latin typeface="+mn-lt"/>
            </a:endParaRPr>
          </a:p>
        </p:txBody>
      </p:sp>
      <p:sp>
        <p:nvSpPr>
          <p:cNvPr id="15" name="Заголовок 1"/>
          <p:cNvSpPr txBox="1"/>
          <p:nvPr/>
        </p:nvSpPr>
        <p:spPr>
          <a:xfrm>
            <a:off x="4621135" y="1457476"/>
            <a:ext cx="7596045" cy="249554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6195">
              <a:lnSpc>
                <a:spcPct val="100000"/>
              </a:lnSpc>
              <a:spcAft>
                <a:spcPts val="600"/>
              </a:spcAft>
            </a:pPr>
            <a:r>
              <a:rPr lang="en-US" sz="2400" b="1" dirty="0" err="1">
                <a:solidFill>
                  <a:srgbClr val="00387F"/>
                </a:solidFill>
                <a:latin typeface="+mn-lt"/>
                <a:cs typeface="Gotham Pro" panose="02000503040000020004" pitchFamily="2" charset="0"/>
              </a:rPr>
              <a:t>QALight</a:t>
            </a:r>
            <a:r>
              <a:rPr lang="en-US" sz="2400" dirty="0">
                <a:solidFill>
                  <a:schemeClr val="tx1">
                    <a:lumMod val="75000"/>
                    <a:lumOff val="25000"/>
                  </a:schemeClr>
                </a:solidFill>
                <a:latin typeface="+mn-lt"/>
                <a:cs typeface="Gotham Pro" panose="02000503040000020004" pitchFamily="2" charset="0"/>
              </a:rPr>
              <a:t> training center is one of the leaders in the IT education market in Ukraine. We teach testing, development and management to those who want to become part of the IT family, as well as improve the professional level of specialists already working in IT.</a:t>
            </a:r>
            <a:endParaRPr lang="en-US" sz="2400" dirty="0">
              <a:solidFill>
                <a:schemeClr val="tx1">
                  <a:lumMod val="75000"/>
                  <a:lumOff val="25000"/>
                </a:schemeClr>
              </a:solidFill>
              <a:latin typeface="+mn-lt"/>
              <a:cs typeface="Gotham Pro" panose="02000503040000020004" pitchFamily="2" charset="0"/>
            </a:endParaRPr>
          </a:p>
          <a:p>
            <a:pPr marL="36195">
              <a:lnSpc>
                <a:spcPct val="100000"/>
              </a:lnSpc>
              <a:spcAft>
                <a:spcPts val="600"/>
              </a:spcAft>
            </a:pPr>
            <a:r>
              <a:rPr lang="ru-RU" sz="2400" dirty="0">
                <a:solidFill>
                  <a:schemeClr val="tx1">
                    <a:lumMod val="75000"/>
                    <a:lumOff val="25000"/>
                  </a:schemeClr>
                </a:solidFill>
                <a:latin typeface="+mn-lt"/>
                <a:cs typeface="Gotham Pro" panose="02000503040000020004" pitchFamily="2" charset="0"/>
              </a:rPr>
              <a:t>  </a:t>
            </a:r>
            <a:endParaRPr lang="ru-RU" sz="2400" dirty="0">
              <a:solidFill>
                <a:schemeClr val="tx1">
                  <a:lumMod val="75000"/>
                  <a:lumOff val="25000"/>
                </a:schemeClr>
              </a:solidFill>
              <a:latin typeface="+mn-lt"/>
              <a:cs typeface="Gotham Pro" panose="02000503040000020004" pitchFamily="2" charset="0"/>
            </a:endParaRPr>
          </a:p>
        </p:txBody>
      </p:sp>
      <p:pic>
        <p:nvPicPr>
          <p:cNvPr id="9" name="Рисунок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33829" y="1457476"/>
            <a:ext cx="3983055" cy="2310171"/>
          </a:xfrm>
          <a:prstGeom prst="rect">
            <a:avLst/>
          </a:prstGeom>
        </p:spPr>
      </p:pic>
      <p:sp>
        <p:nvSpPr>
          <p:cNvPr id="12" name="Заголовок 1"/>
          <p:cNvSpPr txBox="1"/>
          <p:nvPr/>
        </p:nvSpPr>
        <p:spPr>
          <a:xfrm>
            <a:off x="341765" y="4676801"/>
            <a:ext cx="3062999" cy="173806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dirty="0">
                <a:solidFill>
                  <a:srgbClr val="FEC422"/>
                </a:solidFill>
                <a:latin typeface="Gotham Pro" panose="02000503040000020004" pitchFamily="2" charset="0"/>
                <a:cs typeface="Gotham Pro" panose="02000503040000020004" pitchFamily="2" charset="0"/>
              </a:rPr>
              <a:t>&gt;</a:t>
            </a:r>
            <a:r>
              <a:rPr lang="ru-RU" sz="6000" b="1" dirty="0">
                <a:solidFill>
                  <a:srgbClr val="FEC422"/>
                </a:solidFill>
                <a:latin typeface="Gotham Pro" panose="02000503040000020004" pitchFamily="2" charset="0"/>
                <a:cs typeface="Gotham Pro" panose="02000503040000020004" pitchFamily="2" charset="0"/>
              </a:rPr>
              <a:t>35</a:t>
            </a:r>
            <a:endParaRPr lang="ru-RU" sz="6000" b="1" dirty="0">
              <a:solidFill>
                <a:srgbClr val="FEC422"/>
              </a:solidFill>
              <a:latin typeface="Gotham Pro" panose="02000503040000020004" pitchFamily="2" charset="0"/>
              <a:cs typeface="Gotham Pro" panose="02000503040000020004" pitchFamily="2" charset="0"/>
            </a:endParaRPr>
          </a:p>
          <a:p>
            <a:pPr algn="ctr"/>
            <a:endParaRPr lang="ru-RU" sz="1000" b="1" dirty="0">
              <a:solidFill>
                <a:srgbClr val="FEC422"/>
              </a:solidFill>
              <a:latin typeface="Gotham Pro" panose="02000503040000020004" pitchFamily="2" charset="0"/>
              <a:cs typeface="Gotham Pro" panose="02000503040000020004" pitchFamily="2" charset="0"/>
            </a:endParaRPr>
          </a:p>
          <a:p>
            <a:pPr algn="ctr"/>
            <a:r>
              <a:rPr lang="en-US" altLang="ru-RU" sz="2000" b="1" dirty="0">
                <a:solidFill>
                  <a:srgbClr val="00387F"/>
                </a:solidFill>
                <a:latin typeface="Gotham Pro" panose="02000503040000020004" pitchFamily="2" charset="0"/>
                <a:cs typeface="Gotham Pro" panose="02000503040000020004" pitchFamily="2" charset="0"/>
              </a:rPr>
              <a:t>PRACTITIONERS</a:t>
            </a:r>
            <a:endParaRPr lang="en-US" altLang="ru-RU" sz="2000" b="1" dirty="0">
              <a:solidFill>
                <a:srgbClr val="00387F"/>
              </a:solidFill>
              <a:latin typeface="Gotham Pro" panose="02000503040000020004" pitchFamily="2" charset="0"/>
              <a:cs typeface="Gotham Pro" panose="02000503040000020004" pitchFamily="2" charset="0"/>
            </a:endParaRPr>
          </a:p>
        </p:txBody>
      </p:sp>
      <p:sp>
        <p:nvSpPr>
          <p:cNvPr id="13" name="Заголовок 1"/>
          <p:cNvSpPr txBox="1"/>
          <p:nvPr/>
        </p:nvSpPr>
        <p:spPr>
          <a:xfrm>
            <a:off x="4569655" y="4676801"/>
            <a:ext cx="3052689" cy="1738066"/>
          </a:xfrm>
          <a:prstGeom prst="rect">
            <a:avLst/>
          </a:prstGeom>
        </p:spPr>
        <p:txBody>
          <a:bodyPr vert="horz" lIns="91440" tIns="45720" rIns="91440" bIns="45720" rtlCol="0" anchor="t">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6000" b="1" dirty="0">
                <a:solidFill>
                  <a:srgbClr val="FEC422"/>
                </a:solidFill>
                <a:latin typeface="Gotham Pro" panose="02000503040000020004" pitchFamily="2" charset="0"/>
                <a:cs typeface="Gotham Pro" panose="02000503040000020004" pitchFamily="2" charset="0"/>
              </a:rPr>
              <a:t>8</a:t>
            </a:r>
            <a:endParaRPr lang="ru-RU" sz="6000" b="1" dirty="0">
              <a:solidFill>
                <a:srgbClr val="FEC422"/>
              </a:solidFill>
              <a:latin typeface="Gotham Pro" panose="02000503040000020004" pitchFamily="2" charset="0"/>
              <a:cs typeface="Gotham Pro" panose="02000503040000020004" pitchFamily="2" charset="0"/>
            </a:endParaRPr>
          </a:p>
          <a:p>
            <a:pPr algn="ctr"/>
            <a:endParaRPr lang="ru-RU" sz="1000" b="1" dirty="0">
              <a:solidFill>
                <a:srgbClr val="FEC422"/>
              </a:solidFill>
              <a:latin typeface="Gotham Pro" panose="02000503040000020004" pitchFamily="2" charset="0"/>
              <a:cs typeface="Gotham Pro" panose="02000503040000020004" pitchFamily="2" charset="0"/>
            </a:endParaRPr>
          </a:p>
          <a:p>
            <a:pPr algn="ctr"/>
            <a:r>
              <a:rPr lang="en-US" altLang="ru-RU" sz="2000" b="1" dirty="0">
                <a:solidFill>
                  <a:srgbClr val="00387F"/>
                </a:solidFill>
                <a:latin typeface="Gotham Pro" panose="02000503040000020004" pitchFamily="2" charset="0"/>
                <a:cs typeface="Gotham Pro" panose="02000503040000020004" pitchFamily="2" charset="0"/>
              </a:rPr>
              <a:t>YEARS </a:t>
            </a:r>
            <a:r>
              <a:rPr lang="ru-RU" sz="2000" b="1" dirty="0">
                <a:solidFill>
                  <a:srgbClr val="00387F"/>
                </a:solidFill>
                <a:latin typeface="Gotham Pro" panose="02000503040000020004" pitchFamily="2" charset="0"/>
                <a:cs typeface="Gotham Pro" panose="02000503040000020004" pitchFamily="2" charset="0"/>
              </a:rPr>
              <a:t>IN THE MARKET OF IT</a:t>
            </a:r>
            <a:r>
              <a:rPr lang="en-US" altLang="ru-RU" sz="2000" b="1" dirty="0">
                <a:solidFill>
                  <a:srgbClr val="00387F"/>
                </a:solidFill>
                <a:latin typeface="Gotham Pro" panose="02000503040000020004" pitchFamily="2" charset="0"/>
                <a:cs typeface="Gotham Pro" panose="02000503040000020004" pitchFamily="2" charset="0"/>
              </a:rPr>
              <a:t> </a:t>
            </a:r>
            <a:r>
              <a:rPr lang="ru-RU" sz="2000" b="1" dirty="0">
                <a:solidFill>
                  <a:srgbClr val="00387F"/>
                </a:solidFill>
                <a:latin typeface="Gotham Pro" panose="02000503040000020004" pitchFamily="2" charset="0"/>
                <a:cs typeface="Gotham Pro" panose="02000503040000020004" pitchFamily="2" charset="0"/>
              </a:rPr>
              <a:t>EDUCATION</a:t>
            </a:r>
            <a:endParaRPr lang="ru-RU" sz="2000" b="1" dirty="0">
              <a:solidFill>
                <a:srgbClr val="00387F"/>
              </a:solidFill>
              <a:latin typeface="Gotham Pro" panose="02000503040000020004" pitchFamily="2" charset="0"/>
              <a:cs typeface="Gotham Pro" panose="02000503040000020004" pitchFamily="2" charset="0"/>
            </a:endParaRPr>
          </a:p>
        </p:txBody>
      </p:sp>
      <p:sp>
        <p:nvSpPr>
          <p:cNvPr id="14" name="Заголовок 1"/>
          <p:cNvSpPr txBox="1"/>
          <p:nvPr/>
        </p:nvSpPr>
        <p:spPr>
          <a:xfrm>
            <a:off x="8424100" y="4676801"/>
            <a:ext cx="3047900" cy="185599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6000" b="1" dirty="0">
                <a:solidFill>
                  <a:srgbClr val="FEC422"/>
                </a:solidFill>
                <a:latin typeface="Gotham Pro" panose="02000503040000020004" pitchFamily="2" charset="0"/>
                <a:cs typeface="Gotham Pro" panose="02000503040000020004" pitchFamily="2" charset="0"/>
              </a:rPr>
              <a:t>26</a:t>
            </a:r>
            <a:endParaRPr lang="ru-RU" sz="6000" b="1" dirty="0">
              <a:solidFill>
                <a:srgbClr val="FEC422"/>
              </a:solidFill>
              <a:latin typeface="Gotham Pro" panose="02000503040000020004" pitchFamily="2" charset="0"/>
              <a:cs typeface="Gotham Pro" panose="02000503040000020004" pitchFamily="2" charset="0"/>
            </a:endParaRPr>
          </a:p>
          <a:p>
            <a:pPr algn="ctr"/>
            <a:endParaRPr lang="ru-RU" sz="1000" b="1" dirty="0">
              <a:solidFill>
                <a:srgbClr val="FEC422"/>
              </a:solidFill>
              <a:latin typeface="Gotham Pro" panose="02000503040000020004" pitchFamily="2" charset="0"/>
              <a:cs typeface="Gotham Pro" panose="02000503040000020004" pitchFamily="2" charset="0"/>
            </a:endParaRPr>
          </a:p>
          <a:p>
            <a:pPr algn="ctr"/>
            <a:r>
              <a:rPr lang="en-US" altLang="ru-RU" sz="2000" b="1" dirty="0">
                <a:solidFill>
                  <a:srgbClr val="00387F"/>
                </a:solidFill>
                <a:latin typeface="Gotham Pro" panose="02000503040000020004" pitchFamily="2" charset="0"/>
                <a:cs typeface="Gotham Pro" panose="02000503040000020004" pitchFamily="2" charset="0"/>
              </a:rPr>
              <a:t>      AREAS OF STUDY	</a:t>
            </a:r>
            <a:endParaRPr lang="en-US" altLang="ru-RU" sz="2000" b="1" dirty="0">
              <a:solidFill>
                <a:srgbClr val="00387F"/>
              </a:solidFill>
              <a:latin typeface="Gotham Pro" panose="02000503040000020004" pitchFamily="2" charset="0"/>
              <a:cs typeface="Gotham Pro" panose="02000503040000020004" pitchFamily="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en-US" altLang="ru-RU" sz="4800" b="1" dirty="0">
                <a:solidFill>
                  <a:schemeClr val="bg1"/>
                </a:solidFill>
                <a:latin typeface="+mn-lt"/>
              </a:rPr>
              <a:t>History</a:t>
            </a:r>
            <a:endParaRPr lang="en-US" altLang="ru-RU" sz="4800" b="1" dirty="0">
              <a:solidFill>
                <a:schemeClr val="bg1"/>
              </a:solidFill>
              <a:latin typeface="+mn-lt"/>
            </a:endParaRPr>
          </a:p>
        </p:txBody>
      </p:sp>
      <p:pic>
        <p:nvPicPr>
          <p:cNvPr id="21" name="Рисунок 20"/>
          <p:cNvPicPr>
            <a:picLocks noChangeAspect="1"/>
          </p:cNvPicPr>
          <p:nvPr/>
        </p:nvPicPr>
        <p:blipFill>
          <a:blip r:embed="rId1"/>
          <a:stretch>
            <a:fillRect/>
          </a:stretch>
        </p:blipFill>
        <p:spPr>
          <a:xfrm>
            <a:off x="7684642" y="1406019"/>
            <a:ext cx="4280861" cy="5445184"/>
          </a:xfrm>
          <a:prstGeom prst="rect">
            <a:avLst/>
          </a:prstGeom>
        </p:spPr>
      </p:pic>
      <p:sp>
        <p:nvSpPr>
          <p:cNvPr id="11" name="Заголовок 1"/>
          <p:cNvSpPr txBox="1"/>
          <p:nvPr/>
        </p:nvSpPr>
        <p:spPr>
          <a:xfrm>
            <a:off x="341765" y="1896168"/>
            <a:ext cx="7596045" cy="42232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6195">
              <a:lnSpc>
                <a:spcPct val="100000"/>
              </a:lnSpc>
              <a:spcAft>
                <a:spcPts val="600"/>
              </a:spcAft>
            </a:pPr>
            <a:r>
              <a:rPr lang="ru-RU" sz="2800" dirty="0">
                <a:solidFill>
                  <a:schemeClr val="tx1">
                    <a:lumMod val="75000"/>
                    <a:lumOff val="25000"/>
                  </a:schemeClr>
                </a:solidFill>
                <a:latin typeface="Gotham Pro" panose="02000503040000020004" pitchFamily="2" charset="0"/>
                <a:cs typeface="Gotham Pro" panose="02000503040000020004" pitchFamily="2" charset="0"/>
              </a:rPr>
              <a:t>The training center was founded by </a:t>
            </a:r>
            <a:r>
              <a:rPr lang="ru-RU" sz="2800" b="1" dirty="0">
                <a:solidFill>
                  <a:schemeClr val="accent1">
                    <a:lumMod val="75000"/>
                  </a:schemeClr>
                </a:solidFill>
                <a:latin typeface="Gotham Pro" panose="02000503040000020004" pitchFamily="2" charset="0"/>
                <a:cs typeface="Gotham Pro" panose="02000503040000020004" pitchFamily="2" charset="0"/>
              </a:rPr>
              <a:t>Nikolai Boboshko</a:t>
            </a:r>
            <a:r>
              <a:rPr lang="ru-RU" sz="2800" dirty="0">
                <a:solidFill>
                  <a:schemeClr val="tx1">
                    <a:lumMod val="75000"/>
                    <a:lumOff val="25000"/>
                  </a:schemeClr>
                </a:solidFill>
                <a:latin typeface="Gotham Pro" panose="02000503040000020004" pitchFamily="2" charset="0"/>
                <a:cs typeface="Gotham Pro" panose="02000503040000020004" pitchFamily="2" charset="0"/>
              </a:rPr>
              <a:t> in 2012</a:t>
            </a:r>
            <a:r>
              <a:rPr lang="en-US" altLang="ru-RU" sz="2800" dirty="0">
                <a:solidFill>
                  <a:schemeClr val="tx1">
                    <a:lumMod val="75000"/>
                    <a:lumOff val="25000"/>
                  </a:schemeClr>
                </a:solidFill>
                <a:latin typeface="Gotham Pro" panose="02000503040000020004" pitchFamily="2" charset="0"/>
                <a:cs typeface="Gotham Pro" panose="02000503040000020004" pitchFamily="2" charset="0"/>
              </a:rPr>
              <a:t>. C</a:t>
            </a:r>
            <a:r>
              <a:rPr lang="ru-RU" sz="2800" dirty="0">
                <a:solidFill>
                  <a:schemeClr val="tx1">
                    <a:lumMod val="75000"/>
                    <a:lumOff val="25000"/>
                  </a:schemeClr>
                </a:solidFill>
                <a:latin typeface="Gotham Pro" panose="02000503040000020004" pitchFamily="2" charset="0"/>
                <a:cs typeface="Gotham Pro" panose="02000503040000020004" pitchFamily="2" charset="0"/>
              </a:rPr>
              <a:t>urrently</a:t>
            </a:r>
            <a:r>
              <a:rPr lang="en-US" altLang="ru-RU" sz="2800" dirty="0">
                <a:solidFill>
                  <a:schemeClr val="tx1">
                    <a:lumMod val="75000"/>
                    <a:lumOff val="25000"/>
                  </a:schemeClr>
                </a:solidFill>
                <a:latin typeface="Gotham Pro" panose="02000503040000020004" pitchFamily="2" charset="0"/>
                <a:cs typeface="Gotham Pro" panose="02000503040000020004" pitchFamily="2" charset="0"/>
              </a:rPr>
              <a:t>, he is</a:t>
            </a:r>
            <a:r>
              <a:rPr lang="ru-RU" sz="2800" dirty="0">
                <a:solidFill>
                  <a:schemeClr val="tx1">
                    <a:lumMod val="75000"/>
                    <a:lumOff val="25000"/>
                  </a:schemeClr>
                </a:solidFill>
                <a:latin typeface="Gotham Pro" panose="02000503040000020004" pitchFamily="2" charset="0"/>
                <a:cs typeface="Gotham Pro" panose="02000503040000020004" pitchFamily="2" charset="0"/>
              </a:rPr>
              <a:t> the CEO of the company and a trainer.</a:t>
            </a:r>
            <a:endParaRPr lang="ru-RU" sz="2800" dirty="0">
              <a:solidFill>
                <a:schemeClr val="tx1">
                  <a:lumMod val="75000"/>
                  <a:lumOff val="25000"/>
                </a:schemeClr>
              </a:solidFill>
              <a:latin typeface="Gotham Pro" panose="02000503040000020004" pitchFamily="2" charset="0"/>
              <a:cs typeface="Gotham Pro" panose="02000503040000020004" pitchFamily="2" charset="0"/>
            </a:endParaRPr>
          </a:p>
          <a:p>
            <a:pPr marL="36195">
              <a:lnSpc>
                <a:spcPct val="100000"/>
              </a:lnSpc>
              <a:spcAft>
                <a:spcPts val="600"/>
              </a:spcAft>
            </a:pPr>
            <a:endParaRPr lang="ru-RU" sz="2800" dirty="0">
              <a:solidFill>
                <a:schemeClr val="tx1">
                  <a:lumMod val="75000"/>
                  <a:lumOff val="25000"/>
                </a:schemeClr>
              </a:solidFill>
              <a:latin typeface="Gotham Pro" panose="02000503040000020004" pitchFamily="2" charset="0"/>
              <a:cs typeface="Gotham Pro" panose="02000503040000020004" pitchFamily="2" charset="0"/>
            </a:endParaRPr>
          </a:p>
          <a:p>
            <a:pPr marL="36195">
              <a:lnSpc>
                <a:spcPct val="100000"/>
              </a:lnSpc>
              <a:spcAft>
                <a:spcPts val="600"/>
              </a:spcAft>
            </a:pPr>
            <a:r>
              <a:rPr lang="ru-RU" sz="2800" dirty="0">
                <a:solidFill>
                  <a:schemeClr val="tx1">
                    <a:lumMod val="75000"/>
                    <a:lumOff val="25000"/>
                  </a:schemeClr>
                </a:solidFill>
                <a:latin typeface="Gotham Pro" panose="02000503040000020004" pitchFamily="2" charset="0"/>
                <a:cs typeface="Gotham Pro" panose="02000503040000020004" pitchFamily="2" charset="0"/>
              </a:rPr>
              <a:t>Over 8 years of work, we have expanded the number of areas of study to </a:t>
            </a:r>
            <a:r>
              <a:rPr lang="ru-RU" sz="2800" b="1" dirty="0">
                <a:solidFill>
                  <a:schemeClr val="accent1">
                    <a:lumMod val="75000"/>
                  </a:schemeClr>
                </a:solidFill>
                <a:latin typeface="Gotham Pro" panose="02000503040000020004" pitchFamily="2" charset="0"/>
                <a:cs typeface="Gotham Pro" panose="02000503040000020004" pitchFamily="2" charset="0"/>
              </a:rPr>
              <a:t>26</a:t>
            </a:r>
            <a:r>
              <a:rPr lang="ru-RU" sz="2800" dirty="0">
                <a:solidFill>
                  <a:schemeClr val="tx1">
                    <a:lumMod val="75000"/>
                    <a:lumOff val="25000"/>
                  </a:schemeClr>
                </a:solidFill>
                <a:latin typeface="Gotham Pro" panose="02000503040000020004" pitchFamily="2" charset="0"/>
                <a:cs typeface="Gotham Pro" panose="02000503040000020004" pitchFamily="2" charset="0"/>
              </a:rPr>
              <a:t> disciplines, and have successfully graduated more than </a:t>
            </a:r>
            <a:r>
              <a:rPr lang="ru-RU" sz="2800" b="1" dirty="0">
                <a:solidFill>
                  <a:schemeClr val="accent1">
                    <a:lumMod val="75000"/>
                  </a:schemeClr>
                </a:solidFill>
                <a:latin typeface="Gotham Pro" panose="02000503040000020004" pitchFamily="2" charset="0"/>
                <a:cs typeface="Gotham Pro" panose="02000503040000020004" pitchFamily="2" charset="0"/>
              </a:rPr>
              <a:t>10,000</a:t>
            </a:r>
            <a:r>
              <a:rPr lang="ru-RU" sz="2800" dirty="0">
                <a:solidFill>
                  <a:schemeClr val="tx1">
                    <a:lumMod val="75000"/>
                    <a:lumOff val="25000"/>
                  </a:schemeClr>
                </a:solidFill>
                <a:latin typeface="Gotham Pro" panose="02000503040000020004" pitchFamily="2" charset="0"/>
                <a:cs typeface="Gotham Pro" panose="02000503040000020004" pitchFamily="2" charset="0"/>
              </a:rPr>
              <a:t> students.</a:t>
            </a:r>
            <a:endParaRPr lang="ru-RU" sz="2800" dirty="0">
              <a:solidFill>
                <a:schemeClr val="tx1">
                  <a:lumMod val="75000"/>
                  <a:lumOff val="25000"/>
                </a:schemeClr>
              </a:solidFill>
              <a:latin typeface="Gotham Pro" panose="02000503040000020004" pitchFamily="2" charset="0"/>
              <a:cs typeface="Gotham Pro" panose="02000503040000020004" pitchFamily="2" charset="0"/>
            </a:endParaRPr>
          </a:p>
          <a:p>
            <a:pPr marL="36195">
              <a:lnSpc>
                <a:spcPct val="100000"/>
              </a:lnSpc>
              <a:spcAft>
                <a:spcPts val="600"/>
              </a:spcAft>
            </a:pPr>
            <a:endParaRPr lang="en-US" sz="2800" dirty="0">
              <a:solidFill>
                <a:schemeClr val="tx1">
                  <a:lumMod val="75000"/>
                  <a:lumOff val="25000"/>
                </a:schemeClr>
              </a:solidFill>
              <a:latin typeface="Gotham Pro" panose="02000503040000020004" pitchFamily="2" charset="0"/>
              <a:cs typeface="Gotham Pro" panose="02000503040000020004" pitchFamily="2" charset="0"/>
            </a:endParaRPr>
          </a:p>
          <a:p>
            <a:pPr marL="36195">
              <a:lnSpc>
                <a:spcPct val="100000"/>
              </a:lnSpc>
              <a:spcAft>
                <a:spcPts val="600"/>
              </a:spcAft>
            </a:pPr>
            <a:endParaRPr lang="ru-RU" sz="2800" dirty="0">
              <a:solidFill>
                <a:schemeClr val="tx1">
                  <a:lumMod val="75000"/>
                  <a:lumOff val="25000"/>
                </a:schemeClr>
              </a:solidFill>
              <a:latin typeface="Gotham Pro" panose="02000503040000020004" pitchFamily="2" charset="0"/>
              <a:cs typeface="Gotham Pro" panose="02000503040000020004"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en-US" altLang="ru-RU" sz="4800" b="1" dirty="0">
                <a:solidFill>
                  <a:schemeClr val="bg1"/>
                </a:solidFill>
                <a:latin typeface="+mn-lt"/>
              </a:rPr>
              <a:t>Trainers</a:t>
            </a:r>
            <a:endParaRPr lang="en-US" altLang="ru-RU" sz="4800" b="1" dirty="0">
              <a:solidFill>
                <a:schemeClr val="bg1"/>
              </a:solidFill>
              <a:latin typeface="+mn-lt"/>
            </a:endParaRPr>
          </a:p>
        </p:txBody>
      </p:sp>
      <p:sp>
        <p:nvSpPr>
          <p:cNvPr id="15" name="Заголовок 1"/>
          <p:cNvSpPr txBox="1"/>
          <p:nvPr/>
        </p:nvSpPr>
        <p:spPr>
          <a:xfrm>
            <a:off x="341765" y="1952949"/>
            <a:ext cx="11713738" cy="4082091"/>
          </a:xfrm>
          <a:prstGeom prst="rect">
            <a:avLst/>
          </a:prstGeom>
        </p:spPr>
        <p:txBody>
          <a:bodyPr vert="horz" lIns="91440" tIns="45720" rIns="91440" bIns="45720" rtlCol="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6195">
              <a:lnSpc>
                <a:spcPct val="100000"/>
              </a:lnSpc>
              <a:spcAft>
                <a:spcPts val="600"/>
              </a:spcAft>
            </a:pPr>
            <a:r>
              <a:rPr lang="en-US" sz="2800" b="1" dirty="0" err="1">
                <a:solidFill>
                  <a:srgbClr val="00387F"/>
                </a:solidFill>
                <a:latin typeface="Gotham Pro" panose="02000503040000020004" pitchFamily="2" charset="0"/>
                <a:cs typeface="Gotham Pro" panose="02000503040000020004" pitchFamily="2" charset="0"/>
              </a:rPr>
              <a:t>QALight</a:t>
            </a:r>
            <a:r>
              <a:rPr lang="ru-RU" sz="2800" dirty="0">
                <a:solidFill>
                  <a:schemeClr val="tx1">
                    <a:lumMod val="75000"/>
                    <a:lumOff val="25000"/>
                  </a:schemeClr>
                </a:solidFill>
                <a:latin typeface="Gotham Pro" panose="02000503040000020004" pitchFamily="2" charset="0"/>
                <a:cs typeface="Gotham Pro" panose="02000503040000020004" pitchFamily="2" charset="0"/>
              </a:rPr>
              <a:t> </a:t>
            </a:r>
            <a:r>
              <a:rPr lang="en-US" altLang="ru-RU" sz="2800" dirty="0">
                <a:solidFill>
                  <a:schemeClr val="tx1">
                    <a:lumMod val="75000"/>
                    <a:lumOff val="25000"/>
                  </a:schemeClr>
                </a:solidFill>
                <a:latin typeface="Gotham Pro" panose="02000503040000020004" pitchFamily="2" charset="0"/>
                <a:cs typeface="Gotham Pro" panose="02000503040000020004" pitchFamily="2" charset="0"/>
              </a:rPr>
              <a:t>trainers are, first of all, experienced practitioners in the IT market, each of whom makes changes to the training material every 6 months based on the needs of the market. This allows us to provide students with the most up-to-date knowledge both when they study from scratch and when they upgrade their qualification.</a:t>
            </a:r>
            <a:endParaRPr lang="en-US" altLang="ru-RU" sz="2800" dirty="0">
              <a:solidFill>
                <a:schemeClr val="tx1">
                  <a:lumMod val="75000"/>
                  <a:lumOff val="25000"/>
                </a:schemeClr>
              </a:solidFill>
              <a:latin typeface="Gotham Pro" panose="02000503040000020004" pitchFamily="2" charset="0"/>
              <a:cs typeface="Gotham Pro" panose="02000503040000020004" pitchFamily="2" charset="0"/>
            </a:endParaRPr>
          </a:p>
          <a:p>
            <a:pPr marL="36195">
              <a:lnSpc>
                <a:spcPct val="100000"/>
              </a:lnSpc>
              <a:spcAft>
                <a:spcPts val="600"/>
              </a:spcAft>
            </a:pPr>
            <a:endParaRPr lang="en-US" altLang="ru-RU" sz="2800" dirty="0">
              <a:solidFill>
                <a:schemeClr val="tx1">
                  <a:lumMod val="75000"/>
                  <a:lumOff val="25000"/>
                </a:schemeClr>
              </a:solidFill>
              <a:latin typeface="Gotham Pro" panose="02000503040000020004" pitchFamily="2" charset="0"/>
              <a:cs typeface="Gotham Pro" panose="02000503040000020004" pitchFamily="2" charset="0"/>
            </a:endParaRPr>
          </a:p>
          <a:p>
            <a:pPr marL="36195">
              <a:lnSpc>
                <a:spcPct val="100000"/>
              </a:lnSpc>
              <a:spcAft>
                <a:spcPts val="600"/>
              </a:spcAft>
            </a:pPr>
            <a:r>
              <a:rPr lang="en-US" altLang="ru-RU" sz="2800" dirty="0">
                <a:solidFill>
                  <a:schemeClr val="tx1">
                    <a:lumMod val="75000"/>
                    <a:lumOff val="25000"/>
                  </a:schemeClr>
                </a:solidFill>
                <a:latin typeface="Gotham Pro" panose="02000503040000020004" pitchFamily="2" charset="0"/>
                <a:cs typeface="Gotham Pro" panose="02000503040000020004" pitchFamily="2" charset="0"/>
              </a:rPr>
              <a:t>Our trainers are current employees of the largest IT companies in Ukraine and the world, such as SoftServe, Playtech, Intertelecom, Oracle, Global Logic, EPAM, Ciclum, Miratech and many others.</a:t>
            </a:r>
            <a:endParaRPr lang="en-US" altLang="ru-RU" sz="2800" dirty="0">
              <a:solidFill>
                <a:schemeClr val="tx1">
                  <a:lumMod val="75000"/>
                  <a:lumOff val="25000"/>
                </a:schemeClr>
              </a:solidFill>
              <a:latin typeface="Gotham Pro" panose="02000503040000020004" pitchFamily="2" charset="0"/>
              <a:cs typeface="Gotham Pro" panose="02000503040000020004" pitchFamily="2" charset="0"/>
            </a:endParaRPr>
          </a:p>
          <a:p>
            <a:pPr marL="36195">
              <a:lnSpc>
                <a:spcPct val="100000"/>
              </a:lnSpc>
              <a:spcAft>
                <a:spcPts val="600"/>
              </a:spcAft>
            </a:pPr>
            <a:endParaRPr lang="en-US" altLang="ru-RU" sz="2800" dirty="0">
              <a:solidFill>
                <a:schemeClr val="tx1">
                  <a:lumMod val="75000"/>
                  <a:lumOff val="25000"/>
                </a:schemeClr>
              </a:solidFill>
              <a:latin typeface="Gotham Pro" panose="02000503040000020004" pitchFamily="2" charset="0"/>
              <a:cs typeface="Gotham Pro" panose="02000503040000020004"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en-US" sz="4800" b="1" dirty="0">
                <a:solidFill>
                  <a:schemeClr val="bg1"/>
                </a:solidFill>
                <a:latin typeface="+mn-lt"/>
              </a:rPr>
              <a:t>IT-courses for companies</a:t>
            </a:r>
            <a:endParaRPr lang="ru-RU" sz="4800" b="1" dirty="0">
              <a:solidFill>
                <a:schemeClr val="bg1"/>
              </a:solidFill>
              <a:latin typeface="+mn-lt"/>
            </a:endParaRPr>
          </a:p>
        </p:txBody>
      </p:sp>
      <p:sp>
        <p:nvSpPr>
          <p:cNvPr id="18" name="Заголовок 1"/>
          <p:cNvSpPr txBox="1"/>
          <p:nvPr/>
        </p:nvSpPr>
        <p:spPr>
          <a:xfrm>
            <a:off x="1884685" y="2070724"/>
            <a:ext cx="6938327" cy="10645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EC422"/>
                </a:solidFill>
                <a:latin typeface="Gotham Pro" panose="02000503040000020004" pitchFamily="2" charset="0"/>
                <a:cs typeface="Gotham Pro" panose="02000503040000020004" pitchFamily="2" charset="0"/>
              </a:rPr>
              <a:t>Tech Skills</a:t>
            </a:r>
            <a:r>
              <a:rPr lang="ru-RU" sz="3200" b="1" dirty="0">
                <a:solidFill>
                  <a:srgbClr val="FEC422"/>
                </a:solidFill>
                <a:latin typeface="Gotham Pro" panose="02000503040000020004" pitchFamily="2" charset="0"/>
                <a:cs typeface="Gotham Pro" panose="02000503040000020004" pitchFamily="2" charset="0"/>
              </a:rPr>
              <a:t>: </a:t>
            </a:r>
            <a:r>
              <a:rPr lang="en-US" altLang="ru-RU" sz="3200" b="1" dirty="0">
                <a:solidFill>
                  <a:srgbClr val="FEC422"/>
                </a:solidFill>
                <a:latin typeface="Gotham Pro" panose="02000503040000020004" pitchFamily="2" charset="0"/>
                <a:cs typeface="Gotham Pro" panose="02000503040000020004" pitchFamily="2" charset="0"/>
              </a:rPr>
              <a:t>programming</a:t>
            </a:r>
            <a:endParaRPr lang="en-US" altLang="ru-RU" sz="3200" b="1" dirty="0">
              <a:solidFill>
                <a:srgbClr val="FEC422"/>
              </a:solidFill>
              <a:latin typeface="Gotham Pro" panose="02000503040000020004" pitchFamily="2" charset="0"/>
              <a:cs typeface="Gotham Pro" panose="02000503040000020004" pitchFamily="2" charset="0"/>
            </a:endParaRPr>
          </a:p>
        </p:txBody>
      </p:sp>
      <p:sp>
        <p:nvSpPr>
          <p:cNvPr id="28" name="Заголовок 1"/>
          <p:cNvSpPr txBox="1"/>
          <p:nvPr/>
        </p:nvSpPr>
        <p:spPr>
          <a:xfrm>
            <a:off x="166914" y="3443069"/>
            <a:ext cx="11708589" cy="215587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nSpc>
                <a:spcPct val="100000"/>
              </a:lnSpc>
              <a:spcBef>
                <a:spcPts val="600"/>
              </a:spcBef>
              <a:buFont typeface="Arial" panose="020B0604020202020204" pitchFamily="34" charset="0"/>
              <a:buChar char="•"/>
            </a:pPr>
            <a:r>
              <a:rPr lang="en-US" sz="2000" dirty="0">
                <a:solidFill>
                  <a:schemeClr val="tx1">
                    <a:lumMod val="85000"/>
                    <a:lumOff val="15000"/>
                  </a:schemeClr>
                </a:solidFill>
                <a:latin typeface="Gotham Pro" panose="02000503040000020004" pitchFamily="2" charset="0"/>
                <a:cs typeface="Gotham Pro" panose="02000503040000020004" pitchFamily="2" charset="0"/>
              </a:rPr>
              <a:t>Java</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en-US" sz="2000" dirty="0">
                <a:solidFill>
                  <a:schemeClr val="tx1">
                    <a:lumMod val="85000"/>
                    <a:lumOff val="15000"/>
                  </a:schemeClr>
                </a:solidFill>
                <a:latin typeface="Gotham Pro" panose="02000503040000020004" pitchFamily="2" charset="0"/>
                <a:cs typeface="Gotham Pro" panose="02000503040000020004" pitchFamily="2" charset="0"/>
              </a:rPr>
              <a:t>Python for beginners</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en-US" sz="2000" dirty="0" err="1">
                <a:solidFill>
                  <a:schemeClr val="tx1">
                    <a:lumMod val="85000"/>
                    <a:lumOff val="15000"/>
                  </a:schemeClr>
                </a:solidFill>
                <a:latin typeface="Gotham Pro" panose="02000503040000020004" pitchFamily="2" charset="0"/>
                <a:cs typeface="Gotham Pro" panose="02000503040000020004" pitchFamily="2" charset="0"/>
              </a:rPr>
              <a:t>Javascript</a:t>
            </a:r>
            <a:r>
              <a:rPr lang="en-US" sz="2000" dirty="0">
                <a:solidFill>
                  <a:schemeClr val="tx1">
                    <a:lumMod val="85000"/>
                    <a:lumOff val="15000"/>
                  </a:schemeClr>
                </a:solidFill>
                <a:latin typeface="Gotham Pro" panose="02000503040000020004" pitchFamily="2" charset="0"/>
                <a:cs typeface="Gotham Pro" panose="02000503040000020004" pitchFamily="2" charset="0"/>
              </a:rPr>
              <a:t> basic</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sz="2000">
                <a:solidFill>
                  <a:schemeClr val="tx1">
                    <a:lumMod val="85000"/>
                    <a:lumOff val="15000"/>
                  </a:schemeClr>
                </a:solidFill>
                <a:latin typeface="Gotham Pro" panose="02000503040000020004" pitchFamily="2" charset="0"/>
                <a:cs typeface="Gotham Pro" panose="02000503040000020004" pitchFamily="2" charset="0"/>
              </a:rPr>
              <a:t>Full stack development on the Laravel framework</a:t>
            </a:r>
            <a:endParaRPr sz="200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sz="2000" dirty="0">
                <a:solidFill>
                  <a:schemeClr val="tx1">
                    <a:lumMod val="85000"/>
                    <a:lumOff val="15000"/>
                  </a:schemeClr>
                </a:solidFill>
                <a:latin typeface="Gotham Pro" panose="02000503040000020004" pitchFamily="2" charset="0"/>
                <a:cs typeface="Gotham Pro" panose="02000503040000020004" pitchFamily="2" charset="0"/>
              </a:rPr>
              <a:t>PHP based CMS development</a:t>
            </a:r>
            <a:endParaRPr sz="2000" dirty="0">
              <a:solidFill>
                <a:schemeClr val="tx1">
                  <a:lumMod val="85000"/>
                  <a:lumOff val="15000"/>
                </a:schemeClr>
              </a:solidFill>
              <a:latin typeface="Gotham Pro" panose="02000503040000020004" pitchFamily="2" charset="0"/>
              <a:cs typeface="Gotham Pro" panose="02000503040000020004" pitchFamily="2" charset="0"/>
            </a:endParaRPr>
          </a:p>
        </p:txBody>
      </p:sp>
      <p:pic>
        <p:nvPicPr>
          <p:cNvPr id="11" name="Рисунок 10"/>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326" y="1985980"/>
            <a:ext cx="1412947" cy="1260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en-US" sz="4800" b="1" dirty="0">
                <a:solidFill>
                  <a:schemeClr val="bg1"/>
                </a:solidFill>
                <a:latin typeface="+mn-lt"/>
              </a:rPr>
              <a:t>IT-courses for companies</a:t>
            </a:r>
            <a:endParaRPr lang="ru-RU" sz="4800" b="1" dirty="0">
              <a:solidFill>
                <a:schemeClr val="bg1"/>
              </a:solidFill>
              <a:latin typeface="+mn-lt"/>
            </a:endParaRPr>
          </a:p>
        </p:txBody>
      </p:sp>
      <p:sp>
        <p:nvSpPr>
          <p:cNvPr id="18" name="Заголовок 1"/>
          <p:cNvSpPr txBox="1"/>
          <p:nvPr/>
        </p:nvSpPr>
        <p:spPr>
          <a:xfrm>
            <a:off x="1820453" y="1639169"/>
            <a:ext cx="6368354" cy="9996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EC422"/>
                </a:solidFill>
                <a:latin typeface="Gotham Pro" panose="02000503040000020004" pitchFamily="2" charset="0"/>
                <a:cs typeface="Gotham Pro" panose="02000503040000020004" pitchFamily="2" charset="0"/>
              </a:rPr>
              <a:t>Tech Skills</a:t>
            </a:r>
            <a:r>
              <a:rPr lang="ru-RU" sz="3200" b="1" dirty="0">
                <a:solidFill>
                  <a:srgbClr val="FEC422"/>
                </a:solidFill>
                <a:latin typeface="Gotham Pro" panose="02000503040000020004" pitchFamily="2" charset="0"/>
                <a:cs typeface="Gotham Pro" panose="02000503040000020004" pitchFamily="2" charset="0"/>
              </a:rPr>
              <a:t>: </a:t>
            </a:r>
            <a:r>
              <a:rPr lang="en-US" altLang="ru-RU" sz="3200" b="1" dirty="0">
                <a:solidFill>
                  <a:srgbClr val="FEC422"/>
                </a:solidFill>
                <a:latin typeface="Gotham Pro" panose="02000503040000020004" pitchFamily="2" charset="0"/>
                <a:cs typeface="Gotham Pro" panose="02000503040000020004" pitchFamily="2" charset="0"/>
              </a:rPr>
              <a:t>testing</a:t>
            </a:r>
            <a:endParaRPr lang="en-US" altLang="ru-RU" sz="3200" b="1" dirty="0">
              <a:solidFill>
                <a:srgbClr val="FEC422"/>
              </a:solidFill>
              <a:latin typeface="Gotham Pro" panose="02000503040000020004" pitchFamily="2" charset="0"/>
              <a:cs typeface="Gotham Pro" panose="02000503040000020004" pitchFamily="2" charset="0"/>
            </a:endParaRPr>
          </a:p>
        </p:txBody>
      </p:sp>
      <p:sp>
        <p:nvSpPr>
          <p:cNvPr id="28" name="Заголовок 1"/>
          <p:cNvSpPr txBox="1"/>
          <p:nvPr/>
        </p:nvSpPr>
        <p:spPr>
          <a:xfrm>
            <a:off x="166914" y="3020731"/>
            <a:ext cx="11708589" cy="352074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nSpc>
                <a:spcPct val="100000"/>
              </a:lnSpc>
              <a:spcBef>
                <a:spcPts val="600"/>
              </a:spcBef>
              <a:buFont typeface="Arial" panose="020B0604020202020204" pitchFamily="34" charset="0"/>
              <a:buChar char="•"/>
            </a:pPr>
            <a:r>
              <a:rPr lang="en-US" altLang="ru-RU" sz="2000" dirty="0">
                <a:solidFill>
                  <a:schemeClr val="tx1">
                    <a:lumMod val="85000"/>
                    <a:lumOff val="15000"/>
                  </a:schemeClr>
                </a:solidFill>
                <a:latin typeface="Gotham Pro" panose="02000503040000020004" pitchFamily="2" charset="0"/>
                <a:cs typeface="Gotham Pro" panose="02000503040000020004" pitchFamily="2" charset="0"/>
              </a:rPr>
              <a:t>QA</a:t>
            </a:r>
            <a:endParaRPr lang="en-US" altLang="ru-RU"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ru-RU" sz="2000" dirty="0">
                <a:solidFill>
                  <a:schemeClr val="tx1">
                    <a:lumMod val="85000"/>
                    <a:lumOff val="15000"/>
                  </a:schemeClr>
                </a:solidFill>
                <a:latin typeface="Gotham Pro" panose="02000503040000020004" pitchFamily="2" charset="0"/>
                <a:cs typeface="Gotham Pro" panose="02000503040000020004" pitchFamily="2" charset="0"/>
              </a:rPr>
              <a:t>Test </a:t>
            </a:r>
            <a:r>
              <a:rPr lang="en-US" altLang="ru-RU" sz="2000" dirty="0">
                <a:solidFill>
                  <a:schemeClr val="tx1">
                    <a:lumMod val="85000"/>
                    <a:lumOff val="15000"/>
                  </a:schemeClr>
                </a:solidFill>
                <a:latin typeface="Gotham Pro" panose="02000503040000020004" pitchFamily="2" charset="0"/>
                <a:cs typeface="Gotham Pro" panose="02000503040000020004" pitchFamily="2" charset="0"/>
              </a:rPr>
              <a:t>a</a:t>
            </a:r>
            <a:r>
              <a:rPr lang="ru-RU" sz="2000" dirty="0">
                <a:solidFill>
                  <a:schemeClr val="tx1">
                    <a:lumMod val="85000"/>
                    <a:lumOff val="15000"/>
                  </a:schemeClr>
                </a:solidFill>
                <a:latin typeface="Gotham Pro" panose="02000503040000020004" pitchFamily="2" charset="0"/>
                <a:cs typeface="Gotham Pro" panose="02000503040000020004" pitchFamily="2" charset="0"/>
              </a:rPr>
              <a:t>utomation with Selenium Webdriver (Python, Java, or C #)</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ru-RU" sz="2000" dirty="0">
                <a:solidFill>
                  <a:schemeClr val="tx1">
                    <a:lumMod val="85000"/>
                    <a:lumOff val="15000"/>
                  </a:schemeClr>
                </a:solidFill>
                <a:latin typeface="Gotham Pro" panose="02000503040000020004" pitchFamily="2" charset="0"/>
                <a:cs typeface="Gotham Pro" panose="02000503040000020004" pitchFamily="2" charset="0"/>
              </a:rPr>
              <a:t>WEB services</a:t>
            </a:r>
            <a:r>
              <a:rPr lang="en-US" altLang="ru-RU" sz="2000" dirty="0">
                <a:solidFill>
                  <a:schemeClr val="tx1">
                    <a:lumMod val="85000"/>
                    <a:lumOff val="15000"/>
                  </a:schemeClr>
                </a:solidFill>
                <a:latin typeface="Gotham Pro" panose="02000503040000020004" pitchFamily="2" charset="0"/>
                <a:cs typeface="Gotham Pro" panose="02000503040000020004" pitchFamily="2" charset="0"/>
              </a:rPr>
              <a:t> testing</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ru-RU" sz="2000" dirty="0">
                <a:solidFill>
                  <a:schemeClr val="tx1">
                    <a:lumMod val="85000"/>
                    <a:lumOff val="15000"/>
                  </a:schemeClr>
                </a:solidFill>
                <a:latin typeface="Gotham Pro" panose="02000503040000020004" pitchFamily="2" charset="0"/>
                <a:cs typeface="Gotham Pro" panose="02000503040000020004" pitchFamily="2" charset="0"/>
              </a:rPr>
              <a:t>Load testing with Jmeter</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en-US" altLang="ru-RU" sz="2000" dirty="0">
                <a:solidFill>
                  <a:schemeClr val="tx1">
                    <a:lumMod val="85000"/>
                    <a:lumOff val="15000"/>
                  </a:schemeClr>
                </a:solidFill>
                <a:latin typeface="Gotham Pro" panose="02000503040000020004" pitchFamily="2" charset="0"/>
                <a:cs typeface="Gotham Pro" panose="02000503040000020004" pitchFamily="2" charset="0"/>
              </a:rPr>
              <a:t>M</a:t>
            </a:r>
            <a:r>
              <a:rPr lang="ru-RU" sz="2000" dirty="0">
                <a:solidFill>
                  <a:schemeClr val="tx1">
                    <a:lumMod val="85000"/>
                    <a:lumOff val="15000"/>
                  </a:schemeClr>
                </a:solidFill>
                <a:latin typeface="Gotham Pro" panose="02000503040000020004" pitchFamily="2" charset="0"/>
                <a:cs typeface="Gotham Pro" panose="02000503040000020004" pitchFamily="2" charset="0"/>
              </a:rPr>
              <a:t>obile application</a:t>
            </a:r>
            <a:r>
              <a:rPr lang="en-US" altLang="ru-RU" sz="2000" dirty="0">
                <a:solidFill>
                  <a:schemeClr val="tx1">
                    <a:lumMod val="85000"/>
                    <a:lumOff val="15000"/>
                  </a:schemeClr>
                </a:solidFill>
                <a:latin typeface="Gotham Pro" panose="02000503040000020004" pitchFamily="2" charset="0"/>
                <a:cs typeface="Gotham Pro" panose="02000503040000020004" pitchFamily="2" charset="0"/>
              </a:rPr>
              <a:t> testing</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ru-RU" sz="2000" dirty="0">
                <a:solidFill>
                  <a:schemeClr val="tx1">
                    <a:lumMod val="85000"/>
                    <a:lumOff val="15000"/>
                  </a:schemeClr>
                </a:solidFill>
                <a:latin typeface="Gotham Pro" panose="02000503040000020004" pitchFamily="2" charset="0"/>
                <a:cs typeface="Gotham Pro" panose="02000503040000020004" pitchFamily="2" charset="0"/>
              </a:rPr>
              <a:t>Java for </a:t>
            </a:r>
            <a:r>
              <a:rPr lang="en-US" altLang="ru-RU" sz="2000" dirty="0">
                <a:solidFill>
                  <a:schemeClr val="tx1">
                    <a:lumMod val="85000"/>
                    <a:lumOff val="15000"/>
                  </a:schemeClr>
                </a:solidFill>
                <a:latin typeface="Gotham Pro" panose="02000503040000020004" pitchFamily="2" charset="0"/>
                <a:cs typeface="Gotham Pro" panose="02000503040000020004" pitchFamily="2" charset="0"/>
              </a:rPr>
              <a:t>a</a:t>
            </a:r>
            <a:r>
              <a:rPr lang="ru-RU" sz="2000" dirty="0">
                <a:solidFill>
                  <a:schemeClr val="tx1">
                    <a:lumMod val="85000"/>
                    <a:lumOff val="15000"/>
                  </a:schemeClr>
                </a:solidFill>
                <a:latin typeface="Gotham Pro" panose="02000503040000020004" pitchFamily="2" charset="0"/>
                <a:cs typeface="Gotham Pro" panose="02000503040000020004" pitchFamily="2" charset="0"/>
              </a:rPr>
              <a:t>utom</a:t>
            </a:r>
            <a:r>
              <a:rPr lang="en-US" altLang="ru-RU" sz="2000" dirty="0">
                <a:solidFill>
                  <a:schemeClr val="tx1">
                    <a:lumMod val="85000"/>
                    <a:lumOff val="15000"/>
                  </a:schemeClr>
                </a:solidFill>
                <a:latin typeface="Gotham Pro" panose="02000503040000020004" pitchFamily="2" charset="0"/>
                <a:cs typeface="Gotham Pro" panose="02000503040000020004" pitchFamily="2" charset="0"/>
              </a:rPr>
              <a:t>atizors</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ru-RU" sz="2000" dirty="0">
                <a:solidFill>
                  <a:schemeClr val="tx1">
                    <a:lumMod val="85000"/>
                    <a:lumOff val="15000"/>
                  </a:schemeClr>
                </a:solidFill>
                <a:latin typeface="Gotham Pro" panose="02000503040000020004" pitchFamily="2" charset="0"/>
                <a:cs typeface="Gotham Pro" panose="02000503040000020004" pitchFamily="2" charset="0"/>
              </a:rPr>
              <a:t>Git for </a:t>
            </a:r>
            <a:r>
              <a:rPr lang="en-US" altLang="ru-RU" sz="2000" dirty="0">
                <a:solidFill>
                  <a:schemeClr val="tx1">
                    <a:lumMod val="85000"/>
                    <a:lumOff val="15000"/>
                  </a:schemeClr>
                </a:solidFill>
                <a:latin typeface="Gotham Pro" panose="02000503040000020004" pitchFamily="2" charset="0"/>
                <a:cs typeface="Gotham Pro" panose="02000503040000020004" pitchFamily="2" charset="0"/>
              </a:rPr>
              <a:t>automatizors</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ru-RU" sz="2000" dirty="0">
                <a:solidFill>
                  <a:schemeClr val="tx1">
                    <a:lumMod val="85000"/>
                    <a:lumOff val="15000"/>
                  </a:schemeClr>
                </a:solidFill>
                <a:latin typeface="Gotham Pro" panose="02000503040000020004" pitchFamily="2" charset="0"/>
                <a:cs typeface="Gotham Pro" panose="02000503040000020004" pitchFamily="2" charset="0"/>
              </a:rPr>
              <a:t>Creating an automation project and writing UI tests</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ru-RU" sz="2000" dirty="0">
                <a:solidFill>
                  <a:schemeClr val="tx1">
                    <a:lumMod val="85000"/>
                    <a:lumOff val="15000"/>
                  </a:schemeClr>
                </a:solidFill>
                <a:latin typeface="Gotham Pro" panose="02000503040000020004" pitchFamily="2" charset="0"/>
                <a:cs typeface="Gotham Pro" panose="02000503040000020004" pitchFamily="2" charset="0"/>
              </a:rPr>
              <a:t>Writing combined UI and API tests. Writing BDD tests</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a:p>
            <a:pPr>
              <a:lnSpc>
                <a:spcPct val="100000"/>
              </a:lnSpc>
              <a:spcBef>
                <a:spcPts val="600"/>
              </a:spcBef>
            </a:pPr>
            <a:endParaRPr lang="ru-RU" sz="1600" dirty="0">
              <a:solidFill>
                <a:schemeClr val="tx1">
                  <a:lumMod val="85000"/>
                  <a:lumOff val="15000"/>
                </a:schemeClr>
              </a:solidFill>
              <a:latin typeface="Gotham Pro" panose="02000503040000020004" pitchFamily="2" charset="0"/>
              <a:cs typeface="Gotham Pro" panose="02000503040000020004" pitchFamily="2" charset="0"/>
            </a:endParaRPr>
          </a:p>
        </p:txBody>
      </p:sp>
      <p:pic>
        <p:nvPicPr>
          <p:cNvPr id="17" name="Рисунок 1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33826" y="1612331"/>
            <a:ext cx="1486627" cy="1260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en-US" sz="4800" b="1" dirty="0">
                <a:solidFill>
                  <a:schemeClr val="bg1"/>
                </a:solidFill>
                <a:latin typeface="+mn-lt"/>
              </a:rPr>
              <a:t>IT-courses for companies</a:t>
            </a:r>
            <a:endParaRPr lang="ru-RU" sz="4800" b="1" dirty="0">
              <a:solidFill>
                <a:schemeClr val="bg1"/>
              </a:solidFill>
              <a:latin typeface="+mn-lt"/>
            </a:endParaRPr>
          </a:p>
        </p:txBody>
      </p:sp>
      <p:sp>
        <p:nvSpPr>
          <p:cNvPr id="18" name="Заголовок 1"/>
          <p:cNvSpPr txBox="1"/>
          <p:nvPr/>
        </p:nvSpPr>
        <p:spPr>
          <a:xfrm>
            <a:off x="1732273" y="2572816"/>
            <a:ext cx="9175600" cy="10645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EC422"/>
                </a:solidFill>
                <a:latin typeface="Gotham Pro" panose="02000503040000020004" pitchFamily="2" charset="0"/>
                <a:cs typeface="Gotham Pro" panose="02000503040000020004" pitchFamily="2" charset="0"/>
              </a:rPr>
              <a:t>Tech Skills</a:t>
            </a:r>
            <a:r>
              <a:rPr lang="ru-RU" sz="3200" b="1" dirty="0">
                <a:solidFill>
                  <a:srgbClr val="FEC422"/>
                </a:solidFill>
                <a:latin typeface="Gotham Pro" panose="02000503040000020004" pitchFamily="2" charset="0"/>
                <a:cs typeface="Gotham Pro" panose="02000503040000020004" pitchFamily="2" charset="0"/>
              </a:rPr>
              <a:t>: </a:t>
            </a:r>
            <a:r>
              <a:rPr lang="en-US" altLang="ru-RU" sz="3200" b="1" dirty="0">
                <a:solidFill>
                  <a:srgbClr val="FEC422"/>
                </a:solidFill>
                <a:latin typeface="Gotham Pro" panose="02000503040000020004" pitchFamily="2" charset="0"/>
                <a:cs typeface="Gotham Pro" panose="02000503040000020004" pitchFamily="2" charset="0"/>
              </a:rPr>
              <a:t>additional skills</a:t>
            </a:r>
            <a:endParaRPr lang="en-US" altLang="ru-RU" sz="3200" b="1" dirty="0">
              <a:solidFill>
                <a:srgbClr val="FEC422"/>
              </a:solidFill>
              <a:latin typeface="Gotham Pro" panose="02000503040000020004" pitchFamily="2" charset="0"/>
              <a:cs typeface="Gotham Pro" panose="02000503040000020004" pitchFamily="2" charset="0"/>
            </a:endParaRPr>
          </a:p>
        </p:txBody>
      </p:sp>
      <p:sp>
        <p:nvSpPr>
          <p:cNvPr id="28" name="Заголовок 1"/>
          <p:cNvSpPr txBox="1"/>
          <p:nvPr/>
        </p:nvSpPr>
        <p:spPr>
          <a:xfrm>
            <a:off x="166914" y="3935132"/>
            <a:ext cx="11708589" cy="164974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nSpc>
                <a:spcPct val="100000"/>
              </a:lnSpc>
              <a:spcBef>
                <a:spcPts val="600"/>
              </a:spcBef>
              <a:buFont typeface="Arial" panose="020B0604020202020204" pitchFamily="34" charset="0"/>
              <a:buChar char="•"/>
            </a:pPr>
            <a:r>
              <a:rPr lang="en-US" sz="2000" dirty="0">
                <a:solidFill>
                  <a:schemeClr val="tx1">
                    <a:lumMod val="85000"/>
                    <a:lumOff val="15000"/>
                  </a:schemeClr>
                </a:solidFill>
                <a:latin typeface="Gotham Pro" panose="02000503040000020004" pitchFamily="2" charset="0"/>
                <a:cs typeface="Gotham Pro" panose="02000503040000020004" pitchFamily="2" charset="0"/>
              </a:rPr>
              <a:t>Practical SQL</a:t>
            </a:r>
            <a:endParaRPr lang="en-US"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en-US" sz="2000" dirty="0">
                <a:solidFill>
                  <a:schemeClr val="tx1">
                    <a:lumMod val="85000"/>
                    <a:lumOff val="15000"/>
                  </a:schemeClr>
                </a:solidFill>
                <a:latin typeface="Gotham Pro" panose="02000503040000020004" pitchFamily="2" charset="0"/>
                <a:cs typeface="Gotham Pro" panose="02000503040000020004" pitchFamily="2" charset="0"/>
              </a:rPr>
              <a:t>Unix and networks</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en-US" sz="2000" dirty="0">
                <a:solidFill>
                  <a:schemeClr val="tx1">
                    <a:lumMod val="85000"/>
                    <a:lumOff val="15000"/>
                  </a:schemeClr>
                </a:solidFill>
                <a:latin typeface="Gotham Pro" panose="02000503040000020004" pitchFamily="2" charset="0"/>
                <a:cs typeface="Gotham Pro" panose="02000503040000020004" pitchFamily="2" charset="0"/>
              </a:rPr>
              <a:t>HTML5 and</a:t>
            </a:r>
            <a:r>
              <a:rPr lang="ru-RU" sz="2000" dirty="0">
                <a:solidFill>
                  <a:schemeClr val="tx1">
                    <a:lumMod val="85000"/>
                    <a:lumOff val="15000"/>
                  </a:schemeClr>
                </a:solidFill>
                <a:latin typeface="Gotham Pro" panose="02000503040000020004" pitchFamily="2" charset="0"/>
                <a:cs typeface="Gotham Pro" panose="02000503040000020004" pitchFamily="2" charset="0"/>
              </a:rPr>
              <a:t> </a:t>
            </a:r>
            <a:r>
              <a:rPr lang="en-US" sz="2000" dirty="0">
                <a:solidFill>
                  <a:schemeClr val="tx1">
                    <a:lumMod val="85000"/>
                    <a:lumOff val="15000"/>
                  </a:schemeClr>
                </a:solidFill>
                <a:latin typeface="Gotham Pro" panose="02000503040000020004" pitchFamily="2" charset="0"/>
                <a:cs typeface="Gotham Pro" panose="02000503040000020004" pitchFamily="2" charset="0"/>
              </a:rPr>
              <a:t>CSS3</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en-US" sz="2000" dirty="0">
                <a:solidFill>
                  <a:schemeClr val="tx1">
                    <a:lumMod val="85000"/>
                    <a:lumOff val="15000"/>
                  </a:schemeClr>
                </a:solidFill>
                <a:latin typeface="Gotham Pro" panose="02000503040000020004" pitchFamily="2" charset="0"/>
                <a:cs typeface="Gotham Pro" panose="02000503040000020004" pitchFamily="2" charset="0"/>
              </a:rPr>
              <a:t>WEB-servers and</a:t>
            </a:r>
            <a:r>
              <a:rPr lang="ru-RU" sz="2000" dirty="0">
                <a:solidFill>
                  <a:schemeClr val="tx1">
                    <a:lumMod val="85000"/>
                    <a:lumOff val="15000"/>
                  </a:schemeClr>
                </a:solidFill>
                <a:latin typeface="Gotham Pro" panose="02000503040000020004" pitchFamily="2" charset="0"/>
                <a:cs typeface="Gotham Pro" panose="02000503040000020004" pitchFamily="2" charset="0"/>
              </a:rPr>
              <a:t> </a:t>
            </a:r>
            <a:r>
              <a:rPr lang="en-US" sz="2000" dirty="0">
                <a:solidFill>
                  <a:schemeClr val="tx1">
                    <a:lumMod val="85000"/>
                    <a:lumOff val="15000"/>
                  </a:schemeClr>
                </a:solidFill>
                <a:latin typeface="Gotham Pro" panose="02000503040000020004" pitchFamily="2" charset="0"/>
                <a:cs typeface="Gotham Pro" panose="02000503040000020004" pitchFamily="2" charset="0"/>
              </a:rPr>
              <a:t>WEB-services</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p:txBody>
      </p:sp>
      <p:pic>
        <p:nvPicPr>
          <p:cNvPr id="11" name="Рисунок 10"/>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326" y="2490123"/>
            <a:ext cx="1412947" cy="1260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en-US" sz="4800" b="1" dirty="0">
                <a:solidFill>
                  <a:schemeClr val="bg1"/>
                </a:solidFill>
                <a:latin typeface="+mn-lt"/>
              </a:rPr>
              <a:t>IT-courses for companies</a:t>
            </a:r>
            <a:endParaRPr lang="ru-RU" sz="4800" b="1" dirty="0">
              <a:solidFill>
                <a:schemeClr val="bg1"/>
              </a:solidFill>
              <a:latin typeface="+mn-lt"/>
            </a:endParaRPr>
          </a:p>
        </p:txBody>
      </p:sp>
      <p:sp>
        <p:nvSpPr>
          <p:cNvPr id="18" name="Заголовок 1"/>
          <p:cNvSpPr txBox="1"/>
          <p:nvPr/>
        </p:nvSpPr>
        <p:spPr>
          <a:xfrm>
            <a:off x="1754712" y="1786660"/>
            <a:ext cx="6368354" cy="10645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FEC422"/>
                </a:solidFill>
                <a:latin typeface="Gotham Pro" panose="02000503040000020004" pitchFamily="2" charset="0"/>
                <a:cs typeface="Gotham Pro" panose="02000503040000020004" pitchFamily="2" charset="0"/>
              </a:rPr>
              <a:t>Soft Skills</a:t>
            </a:r>
            <a:r>
              <a:rPr lang="ru-RU" sz="3200" b="1" dirty="0">
                <a:solidFill>
                  <a:srgbClr val="FEC422"/>
                </a:solidFill>
                <a:latin typeface="Gotham Pro" panose="02000503040000020004" pitchFamily="2" charset="0"/>
                <a:cs typeface="Gotham Pro" panose="02000503040000020004" pitchFamily="2" charset="0"/>
              </a:rPr>
              <a:t>: </a:t>
            </a:r>
            <a:r>
              <a:rPr sz="3200" b="1" dirty="0">
                <a:solidFill>
                  <a:srgbClr val="FEC422"/>
                </a:solidFill>
                <a:latin typeface="Gotham Pro" panose="02000503040000020004" pitchFamily="2" charset="0"/>
                <a:cs typeface="Gotham Pro" panose="02000503040000020004" pitchFamily="2" charset="0"/>
              </a:rPr>
              <a:t>IT management</a:t>
            </a:r>
            <a:endParaRPr sz="3200" b="1" dirty="0">
              <a:solidFill>
                <a:srgbClr val="FEC422"/>
              </a:solidFill>
              <a:latin typeface="Gotham Pro" panose="02000503040000020004" pitchFamily="2" charset="0"/>
              <a:cs typeface="Gotham Pro" panose="02000503040000020004" pitchFamily="2" charset="0"/>
            </a:endParaRPr>
          </a:p>
        </p:txBody>
      </p:sp>
      <p:sp>
        <p:nvSpPr>
          <p:cNvPr id="28" name="Заголовок 1"/>
          <p:cNvSpPr txBox="1"/>
          <p:nvPr/>
        </p:nvSpPr>
        <p:spPr>
          <a:xfrm>
            <a:off x="166914" y="3231183"/>
            <a:ext cx="11708589" cy="90063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nSpc>
                <a:spcPct val="100000"/>
              </a:lnSpc>
              <a:spcBef>
                <a:spcPts val="600"/>
              </a:spcBef>
              <a:buFont typeface="Arial" panose="020B0604020202020204" pitchFamily="34" charset="0"/>
              <a:buChar char="•"/>
            </a:pPr>
            <a:r>
              <a:rPr lang="en-US" sz="2000" dirty="0">
                <a:solidFill>
                  <a:schemeClr val="tx1">
                    <a:lumMod val="85000"/>
                    <a:lumOff val="15000"/>
                  </a:schemeClr>
                </a:solidFill>
                <a:latin typeface="Gotham Pro" panose="02000503040000020004" pitchFamily="2" charset="0"/>
                <a:cs typeface="Gotham Pro" panose="02000503040000020004" pitchFamily="2" charset="0"/>
              </a:rPr>
              <a:t>IT Project Manager</a:t>
            </a:r>
            <a:endParaRPr lang="en-US" sz="2000" dirty="0">
              <a:solidFill>
                <a:schemeClr val="tx1">
                  <a:lumMod val="85000"/>
                  <a:lumOff val="15000"/>
                </a:schemeClr>
              </a:solidFill>
              <a:latin typeface="Gotham Pro" panose="02000503040000020004" pitchFamily="2" charset="0"/>
              <a:cs typeface="Gotham Pro" panose="02000503040000020004" pitchFamily="2" charset="0"/>
            </a:endParaRPr>
          </a:p>
          <a:p>
            <a:pPr marL="342900" indent="-342900">
              <a:lnSpc>
                <a:spcPct val="100000"/>
              </a:lnSpc>
              <a:spcBef>
                <a:spcPts val="600"/>
              </a:spcBef>
              <a:buFont typeface="Arial" panose="020B0604020202020204" pitchFamily="34" charset="0"/>
              <a:buChar char="•"/>
            </a:pPr>
            <a:r>
              <a:rPr lang="en-US" sz="2000" dirty="0">
                <a:solidFill>
                  <a:schemeClr val="tx1">
                    <a:lumMod val="85000"/>
                    <a:lumOff val="15000"/>
                  </a:schemeClr>
                </a:solidFill>
                <a:latin typeface="Gotham Pro" panose="02000503040000020004" pitchFamily="2" charset="0"/>
                <a:cs typeface="Gotham Pro" panose="02000503040000020004" pitchFamily="2" charset="0"/>
              </a:rPr>
              <a:t>HR-manager at IT company</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p:txBody>
      </p:sp>
      <p:pic>
        <p:nvPicPr>
          <p:cNvPr id="11" name="Рисунок 10"/>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32490" y="1778913"/>
            <a:ext cx="1397587" cy="1260000"/>
          </a:xfrm>
          <a:prstGeom prst="rect">
            <a:avLst/>
          </a:prstGeom>
        </p:spPr>
      </p:pic>
      <p:pic>
        <p:nvPicPr>
          <p:cNvPr id="12" name="Рисунок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1765" y="4456956"/>
            <a:ext cx="1412947" cy="1260000"/>
          </a:xfrm>
          <a:prstGeom prst="rect">
            <a:avLst/>
          </a:prstGeom>
        </p:spPr>
      </p:pic>
      <p:sp>
        <p:nvSpPr>
          <p:cNvPr id="13" name="Заголовок 1"/>
          <p:cNvSpPr txBox="1"/>
          <p:nvPr/>
        </p:nvSpPr>
        <p:spPr>
          <a:xfrm>
            <a:off x="1754712" y="4652450"/>
            <a:ext cx="6368354" cy="10645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sz="3200" b="1" dirty="0">
                <a:solidFill>
                  <a:srgbClr val="FEC422"/>
                </a:solidFill>
                <a:latin typeface="Gotham Pro" panose="02000503040000020004" pitchFamily="2" charset="0"/>
                <a:cs typeface="Gotham Pro" panose="02000503040000020004" pitchFamily="2" charset="0"/>
              </a:rPr>
              <a:t>ISTQB certification</a:t>
            </a:r>
            <a:endParaRPr sz="3200" b="1" dirty="0">
              <a:solidFill>
                <a:srgbClr val="FEC422"/>
              </a:solidFill>
              <a:latin typeface="Gotham Pro" panose="02000503040000020004" pitchFamily="2" charset="0"/>
              <a:cs typeface="Gotham Pro" panose="02000503040000020004" pitchFamily="2" charset="0"/>
            </a:endParaRPr>
          </a:p>
        </p:txBody>
      </p:sp>
      <p:sp>
        <p:nvSpPr>
          <p:cNvPr id="14" name="Заголовок 1"/>
          <p:cNvSpPr txBox="1"/>
          <p:nvPr/>
        </p:nvSpPr>
        <p:spPr>
          <a:xfrm>
            <a:off x="166914" y="5952025"/>
            <a:ext cx="11708589" cy="660639"/>
          </a:xfrm>
          <a:prstGeom prst="rect">
            <a:avLst/>
          </a:prstGeom>
        </p:spPr>
        <p:txBody>
          <a:bodyPr vert="horz" lIns="91440" tIns="45720" rIns="91440" bIns="45720" rtlCol="0" anchor="t">
            <a:normAutofit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nSpc>
                <a:spcPct val="100000"/>
              </a:lnSpc>
              <a:spcBef>
                <a:spcPts val="600"/>
              </a:spcBef>
              <a:buFont typeface="Arial" panose="020B0604020202020204" pitchFamily="34" charset="0"/>
              <a:buChar char="•"/>
            </a:pPr>
            <a:r>
              <a:rPr lang="en-US" altLang="ru-RU" sz="2000" dirty="0">
                <a:solidFill>
                  <a:schemeClr val="tx1">
                    <a:lumMod val="85000"/>
                    <a:lumOff val="15000"/>
                  </a:schemeClr>
                </a:solidFill>
                <a:latin typeface="Gotham Pro" panose="02000503040000020004" pitchFamily="2" charset="0"/>
                <a:cs typeface="Gotham Pro" panose="02000503040000020004" pitchFamily="2" charset="0"/>
              </a:rPr>
              <a:t>Preparation to</a:t>
            </a:r>
            <a:r>
              <a:rPr lang="ru-RU" sz="2000" dirty="0">
                <a:solidFill>
                  <a:schemeClr val="tx1">
                    <a:lumMod val="85000"/>
                    <a:lumOff val="15000"/>
                  </a:schemeClr>
                </a:solidFill>
                <a:latin typeface="Gotham Pro" panose="02000503040000020004" pitchFamily="2" charset="0"/>
                <a:cs typeface="Gotham Pro" panose="02000503040000020004" pitchFamily="2" charset="0"/>
              </a:rPr>
              <a:t> </a:t>
            </a:r>
            <a:r>
              <a:rPr lang="en-US" sz="2000" dirty="0">
                <a:solidFill>
                  <a:schemeClr val="tx1">
                    <a:lumMod val="85000"/>
                    <a:lumOff val="15000"/>
                  </a:schemeClr>
                </a:solidFill>
                <a:latin typeface="Gotham Pro" panose="02000503040000020004" pitchFamily="2" charset="0"/>
                <a:cs typeface="Gotham Pro" panose="02000503040000020004" pitchFamily="2" charset="0"/>
              </a:rPr>
              <a:t>ISTQB certification Foundation Level based on</a:t>
            </a:r>
            <a:r>
              <a:rPr lang="ru-RU" sz="2000" dirty="0">
                <a:solidFill>
                  <a:schemeClr val="tx1">
                    <a:lumMod val="85000"/>
                    <a:lumOff val="15000"/>
                  </a:schemeClr>
                </a:solidFill>
                <a:latin typeface="Gotham Pro" panose="02000503040000020004" pitchFamily="2" charset="0"/>
                <a:cs typeface="Gotham Pro" panose="02000503040000020004" pitchFamily="2" charset="0"/>
              </a:rPr>
              <a:t> </a:t>
            </a:r>
            <a:r>
              <a:rPr lang="en-US" sz="2000" dirty="0">
                <a:solidFill>
                  <a:schemeClr val="tx1">
                    <a:lumMod val="85000"/>
                    <a:lumOff val="15000"/>
                  </a:schemeClr>
                </a:solidFill>
                <a:latin typeface="Gotham Pro" panose="02000503040000020004" pitchFamily="2" charset="0"/>
                <a:cs typeface="Gotham Pro" panose="02000503040000020004" pitchFamily="2" charset="0"/>
              </a:rPr>
              <a:t>Syllabus Version 2018</a:t>
            </a:r>
            <a:endParaRPr lang="ru-RU" sz="2000" dirty="0">
              <a:solidFill>
                <a:schemeClr val="tx1">
                  <a:lumMod val="85000"/>
                  <a:lumOff val="15000"/>
                </a:schemeClr>
              </a:solidFill>
              <a:latin typeface="Gotham Pro" panose="02000503040000020004" pitchFamily="2" charset="0"/>
              <a:cs typeface="Gotham Pro" panose="02000503040000020004" pitchFamily="2"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1"/>
            <a:ext cx="12192000" cy="1111348"/>
          </a:xfrm>
          <a:prstGeom prst="rect">
            <a:avLst/>
          </a:prstGeom>
          <a:gradFill flip="none" rotWithShape="1">
            <a:gsLst>
              <a:gs pos="0">
                <a:srgbClr val="00387F">
                  <a:alpha val="90000"/>
                </a:srgbClr>
              </a:gs>
              <a:gs pos="50000">
                <a:srgbClr val="00387F">
                  <a:alpha val="80000"/>
                </a:srgbClr>
              </a:gs>
              <a:gs pos="100000">
                <a:srgbClr val="00387F"/>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object 5"/>
          <p:cNvSpPr/>
          <p:nvPr/>
        </p:nvSpPr>
        <p:spPr>
          <a:xfrm>
            <a:off x="11472000" y="0"/>
            <a:ext cx="720000" cy="720000"/>
          </a:xfrm>
          <a:custGeom>
            <a:avLst/>
            <a:gdLst/>
            <a:ahLst/>
            <a:cxnLst/>
            <a:rect l="l" t="t" r="r" b="b"/>
            <a:pathLst>
              <a:path w="5227320" h="5092065">
                <a:moveTo>
                  <a:pt x="5227320" y="0"/>
                </a:moveTo>
                <a:lnTo>
                  <a:pt x="332369" y="0"/>
                </a:lnTo>
                <a:lnTo>
                  <a:pt x="322733" y="20724"/>
                </a:lnTo>
                <a:lnTo>
                  <a:pt x="304146" y="62064"/>
                </a:lnTo>
                <a:lnTo>
                  <a:pt x="286069" y="103680"/>
                </a:lnTo>
                <a:lnTo>
                  <a:pt x="268506" y="145568"/>
                </a:lnTo>
                <a:lnTo>
                  <a:pt x="251459" y="187722"/>
                </a:lnTo>
                <a:lnTo>
                  <a:pt x="234934" y="230141"/>
                </a:lnTo>
                <a:lnTo>
                  <a:pt x="218935" y="272819"/>
                </a:lnTo>
                <a:lnTo>
                  <a:pt x="203464" y="315752"/>
                </a:lnTo>
                <a:lnTo>
                  <a:pt x="188527" y="358938"/>
                </a:lnTo>
                <a:lnTo>
                  <a:pt x="174127" y="402370"/>
                </a:lnTo>
                <a:lnTo>
                  <a:pt x="160269" y="446047"/>
                </a:lnTo>
                <a:lnTo>
                  <a:pt x="146955" y="489963"/>
                </a:lnTo>
                <a:lnTo>
                  <a:pt x="134191" y="534116"/>
                </a:lnTo>
                <a:lnTo>
                  <a:pt x="121979" y="578500"/>
                </a:lnTo>
                <a:lnTo>
                  <a:pt x="110325" y="623112"/>
                </a:lnTo>
                <a:lnTo>
                  <a:pt x="99231" y="667947"/>
                </a:lnTo>
                <a:lnTo>
                  <a:pt x="88703" y="713003"/>
                </a:lnTo>
                <a:lnTo>
                  <a:pt x="78743" y="758275"/>
                </a:lnTo>
                <a:lnTo>
                  <a:pt x="69357" y="803758"/>
                </a:lnTo>
                <a:lnTo>
                  <a:pt x="60547" y="849450"/>
                </a:lnTo>
                <a:lnTo>
                  <a:pt x="52318" y="895346"/>
                </a:lnTo>
                <a:lnTo>
                  <a:pt x="44674" y="941442"/>
                </a:lnTo>
                <a:lnTo>
                  <a:pt x="37618" y="987734"/>
                </a:lnTo>
                <a:lnTo>
                  <a:pt x="31155" y="1034218"/>
                </a:lnTo>
                <a:lnTo>
                  <a:pt x="25289" y="1080891"/>
                </a:lnTo>
                <a:lnTo>
                  <a:pt x="20024" y="1127748"/>
                </a:lnTo>
                <a:lnTo>
                  <a:pt x="15363" y="1174785"/>
                </a:lnTo>
                <a:lnTo>
                  <a:pt x="11311" y="1221998"/>
                </a:lnTo>
                <a:lnTo>
                  <a:pt x="7871" y="1269384"/>
                </a:lnTo>
                <a:lnTo>
                  <a:pt x="5048" y="1316938"/>
                </a:lnTo>
                <a:lnTo>
                  <a:pt x="2845" y="1364657"/>
                </a:lnTo>
                <a:lnTo>
                  <a:pt x="1267" y="1412536"/>
                </a:lnTo>
                <a:lnTo>
                  <a:pt x="317" y="1460571"/>
                </a:lnTo>
                <a:lnTo>
                  <a:pt x="0" y="1508760"/>
                </a:lnTo>
                <a:lnTo>
                  <a:pt x="317" y="1556948"/>
                </a:lnTo>
                <a:lnTo>
                  <a:pt x="1267" y="1604983"/>
                </a:lnTo>
                <a:lnTo>
                  <a:pt x="2845" y="1652862"/>
                </a:lnTo>
                <a:lnTo>
                  <a:pt x="5048" y="1700581"/>
                </a:lnTo>
                <a:lnTo>
                  <a:pt x="7871" y="1748135"/>
                </a:lnTo>
                <a:lnTo>
                  <a:pt x="11311" y="1795521"/>
                </a:lnTo>
                <a:lnTo>
                  <a:pt x="15363" y="1842734"/>
                </a:lnTo>
                <a:lnTo>
                  <a:pt x="20024" y="1889771"/>
                </a:lnTo>
                <a:lnTo>
                  <a:pt x="25289" y="1936628"/>
                </a:lnTo>
                <a:lnTo>
                  <a:pt x="31155" y="1983301"/>
                </a:lnTo>
                <a:lnTo>
                  <a:pt x="37618" y="2029785"/>
                </a:lnTo>
                <a:lnTo>
                  <a:pt x="44674" y="2076077"/>
                </a:lnTo>
                <a:lnTo>
                  <a:pt x="52318" y="2122173"/>
                </a:lnTo>
                <a:lnTo>
                  <a:pt x="60547" y="2168069"/>
                </a:lnTo>
                <a:lnTo>
                  <a:pt x="69357" y="2213761"/>
                </a:lnTo>
                <a:lnTo>
                  <a:pt x="78743" y="2259244"/>
                </a:lnTo>
                <a:lnTo>
                  <a:pt x="88703" y="2304516"/>
                </a:lnTo>
                <a:lnTo>
                  <a:pt x="99231" y="2349572"/>
                </a:lnTo>
                <a:lnTo>
                  <a:pt x="110325" y="2394407"/>
                </a:lnTo>
                <a:lnTo>
                  <a:pt x="121979" y="2439019"/>
                </a:lnTo>
                <a:lnTo>
                  <a:pt x="134191" y="2483403"/>
                </a:lnTo>
                <a:lnTo>
                  <a:pt x="146955" y="2527556"/>
                </a:lnTo>
                <a:lnTo>
                  <a:pt x="160269" y="2571472"/>
                </a:lnTo>
                <a:lnTo>
                  <a:pt x="174127" y="2615149"/>
                </a:lnTo>
                <a:lnTo>
                  <a:pt x="188527" y="2658581"/>
                </a:lnTo>
                <a:lnTo>
                  <a:pt x="203464" y="2701767"/>
                </a:lnTo>
                <a:lnTo>
                  <a:pt x="218935" y="2744700"/>
                </a:lnTo>
                <a:lnTo>
                  <a:pt x="234934" y="2787378"/>
                </a:lnTo>
                <a:lnTo>
                  <a:pt x="251459" y="2829797"/>
                </a:lnTo>
                <a:lnTo>
                  <a:pt x="268506" y="2871951"/>
                </a:lnTo>
                <a:lnTo>
                  <a:pt x="286069" y="2913839"/>
                </a:lnTo>
                <a:lnTo>
                  <a:pt x="304146" y="2955455"/>
                </a:lnTo>
                <a:lnTo>
                  <a:pt x="322733" y="2996795"/>
                </a:lnTo>
                <a:lnTo>
                  <a:pt x="341825" y="3037856"/>
                </a:lnTo>
                <a:lnTo>
                  <a:pt x="361418" y="3078634"/>
                </a:lnTo>
                <a:lnTo>
                  <a:pt x="381509" y="3119124"/>
                </a:lnTo>
                <a:lnTo>
                  <a:pt x="402093" y="3159323"/>
                </a:lnTo>
                <a:lnTo>
                  <a:pt x="423168" y="3199227"/>
                </a:lnTo>
                <a:lnTo>
                  <a:pt x="444727" y="3238831"/>
                </a:lnTo>
                <a:lnTo>
                  <a:pt x="466769" y="3278132"/>
                </a:lnTo>
                <a:lnTo>
                  <a:pt x="489288" y="3317127"/>
                </a:lnTo>
                <a:lnTo>
                  <a:pt x="512281" y="3355810"/>
                </a:lnTo>
                <a:lnTo>
                  <a:pt x="535744" y="3394178"/>
                </a:lnTo>
                <a:lnTo>
                  <a:pt x="559672" y="3432227"/>
                </a:lnTo>
                <a:lnTo>
                  <a:pt x="584063" y="3469953"/>
                </a:lnTo>
                <a:lnTo>
                  <a:pt x="608911" y="3507351"/>
                </a:lnTo>
                <a:lnTo>
                  <a:pt x="634213" y="3544420"/>
                </a:lnTo>
                <a:lnTo>
                  <a:pt x="659966" y="3581153"/>
                </a:lnTo>
                <a:lnTo>
                  <a:pt x="686164" y="3617547"/>
                </a:lnTo>
                <a:lnTo>
                  <a:pt x="712804" y="3653598"/>
                </a:lnTo>
                <a:lnTo>
                  <a:pt x="739882" y="3689303"/>
                </a:lnTo>
                <a:lnTo>
                  <a:pt x="767395" y="3724657"/>
                </a:lnTo>
                <a:lnTo>
                  <a:pt x="795337" y="3759656"/>
                </a:lnTo>
                <a:lnTo>
                  <a:pt x="823706" y="3794296"/>
                </a:lnTo>
                <a:lnTo>
                  <a:pt x="852497" y="3828574"/>
                </a:lnTo>
                <a:lnTo>
                  <a:pt x="881706" y="3862485"/>
                </a:lnTo>
                <a:lnTo>
                  <a:pt x="911329" y="3896026"/>
                </a:lnTo>
                <a:lnTo>
                  <a:pt x="941363" y="3929192"/>
                </a:lnTo>
                <a:lnTo>
                  <a:pt x="971803" y="3961980"/>
                </a:lnTo>
                <a:lnTo>
                  <a:pt x="1002645" y="3994385"/>
                </a:lnTo>
                <a:lnTo>
                  <a:pt x="1033886" y="4026403"/>
                </a:lnTo>
                <a:lnTo>
                  <a:pt x="1065521" y="4058032"/>
                </a:lnTo>
                <a:lnTo>
                  <a:pt x="1097547" y="4089266"/>
                </a:lnTo>
                <a:lnTo>
                  <a:pt x="1129959" y="4120101"/>
                </a:lnTo>
                <a:lnTo>
                  <a:pt x="1162754" y="4150534"/>
                </a:lnTo>
                <a:lnTo>
                  <a:pt x="1195927" y="4180561"/>
                </a:lnTo>
                <a:lnTo>
                  <a:pt x="1229475" y="4210178"/>
                </a:lnTo>
                <a:lnTo>
                  <a:pt x="1263394" y="4239381"/>
                </a:lnTo>
                <a:lnTo>
                  <a:pt x="1297679" y="4268165"/>
                </a:lnTo>
                <a:lnTo>
                  <a:pt x="1332327" y="4296528"/>
                </a:lnTo>
                <a:lnTo>
                  <a:pt x="1367334" y="4324464"/>
                </a:lnTo>
                <a:lnTo>
                  <a:pt x="1402695" y="4351970"/>
                </a:lnTo>
                <a:lnTo>
                  <a:pt x="1438408" y="4379042"/>
                </a:lnTo>
                <a:lnTo>
                  <a:pt x="1474467" y="4405677"/>
                </a:lnTo>
                <a:lnTo>
                  <a:pt x="1510869" y="4431869"/>
                </a:lnTo>
                <a:lnTo>
                  <a:pt x="1547610" y="4457615"/>
                </a:lnTo>
                <a:lnTo>
                  <a:pt x="1584686" y="4482912"/>
                </a:lnTo>
                <a:lnTo>
                  <a:pt x="1622093" y="4507754"/>
                </a:lnTo>
                <a:lnTo>
                  <a:pt x="1659827" y="4532139"/>
                </a:lnTo>
                <a:lnTo>
                  <a:pt x="1697884" y="4556063"/>
                </a:lnTo>
                <a:lnTo>
                  <a:pt x="1736260" y="4579520"/>
                </a:lnTo>
                <a:lnTo>
                  <a:pt x="1774951" y="4602508"/>
                </a:lnTo>
                <a:lnTo>
                  <a:pt x="1813954" y="4625022"/>
                </a:lnTo>
                <a:lnTo>
                  <a:pt x="1853264" y="4647058"/>
                </a:lnTo>
                <a:lnTo>
                  <a:pt x="1892877" y="4668613"/>
                </a:lnTo>
                <a:lnTo>
                  <a:pt x="1932789" y="4689683"/>
                </a:lnTo>
                <a:lnTo>
                  <a:pt x="1972996" y="4710262"/>
                </a:lnTo>
                <a:lnTo>
                  <a:pt x="2013495" y="4730349"/>
                </a:lnTo>
                <a:lnTo>
                  <a:pt x="2054281" y="4749938"/>
                </a:lnTo>
                <a:lnTo>
                  <a:pt x="2095351" y="4769025"/>
                </a:lnTo>
                <a:lnTo>
                  <a:pt x="2136700" y="4787608"/>
                </a:lnTo>
                <a:lnTo>
                  <a:pt x="2178324" y="4805680"/>
                </a:lnTo>
                <a:lnTo>
                  <a:pt x="2220220" y="4823240"/>
                </a:lnTo>
                <a:lnTo>
                  <a:pt x="2262384" y="4840282"/>
                </a:lnTo>
                <a:lnTo>
                  <a:pt x="2304811" y="4856803"/>
                </a:lnTo>
                <a:lnTo>
                  <a:pt x="2347498" y="4872799"/>
                </a:lnTo>
                <a:lnTo>
                  <a:pt x="2390440" y="4888266"/>
                </a:lnTo>
                <a:lnTo>
                  <a:pt x="2433634" y="4903200"/>
                </a:lnTo>
                <a:lnTo>
                  <a:pt x="2477076" y="4917596"/>
                </a:lnTo>
                <a:lnTo>
                  <a:pt x="2520762" y="4931452"/>
                </a:lnTo>
                <a:lnTo>
                  <a:pt x="2564687" y="4944762"/>
                </a:lnTo>
                <a:lnTo>
                  <a:pt x="2608848" y="4957524"/>
                </a:lnTo>
                <a:lnTo>
                  <a:pt x="2653241" y="4969732"/>
                </a:lnTo>
                <a:lnTo>
                  <a:pt x="2697862" y="4981384"/>
                </a:lnTo>
                <a:lnTo>
                  <a:pt x="2742707" y="4992475"/>
                </a:lnTo>
                <a:lnTo>
                  <a:pt x="2787772" y="5003001"/>
                </a:lnTo>
                <a:lnTo>
                  <a:pt x="2833053" y="5012958"/>
                </a:lnTo>
                <a:lnTo>
                  <a:pt x="2878546" y="5022343"/>
                </a:lnTo>
                <a:lnTo>
                  <a:pt x="2924247" y="5031150"/>
                </a:lnTo>
                <a:lnTo>
                  <a:pt x="2970152" y="5039378"/>
                </a:lnTo>
                <a:lnTo>
                  <a:pt x="3016257" y="5047020"/>
                </a:lnTo>
                <a:lnTo>
                  <a:pt x="3062558" y="5054074"/>
                </a:lnTo>
                <a:lnTo>
                  <a:pt x="3109052" y="5060535"/>
                </a:lnTo>
                <a:lnTo>
                  <a:pt x="3155733" y="5066400"/>
                </a:lnTo>
                <a:lnTo>
                  <a:pt x="3202599" y="5071664"/>
                </a:lnTo>
                <a:lnTo>
                  <a:pt x="3249646" y="5076324"/>
                </a:lnTo>
                <a:lnTo>
                  <a:pt x="3296868" y="5080375"/>
                </a:lnTo>
                <a:lnTo>
                  <a:pt x="3344263" y="5083814"/>
                </a:lnTo>
                <a:lnTo>
                  <a:pt x="3391827" y="5086636"/>
                </a:lnTo>
                <a:lnTo>
                  <a:pt x="3439555" y="5088839"/>
                </a:lnTo>
                <a:lnTo>
                  <a:pt x="3487443" y="5090416"/>
                </a:lnTo>
                <a:lnTo>
                  <a:pt x="3535488" y="5091366"/>
                </a:lnTo>
                <a:lnTo>
                  <a:pt x="3583686" y="5091683"/>
                </a:lnTo>
                <a:lnTo>
                  <a:pt x="3631883" y="5091366"/>
                </a:lnTo>
                <a:lnTo>
                  <a:pt x="3679928" y="5090416"/>
                </a:lnTo>
                <a:lnTo>
                  <a:pt x="3727816" y="5088839"/>
                </a:lnTo>
                <a:lnTo>
                  <a:pt x="3775544" y="5086636"/>
                </a:lnTo>
                <a:lnTo>
                  <a:pt x="3823108" y="5083814"/>
                </a:lnTo>
                <a:lnTo>
                  <a:pt x="3870503" y="5080375"/>
                </a:lnTo>
                <a:lnTo>
                  <a:pt x="3917725" y="5076324"/>
                </a:lnTo>
                <a:lnTo>
                  <a:pt x="3964772" y="5071664"/>
                </a:lnTo>
                <a:lnTo>
                  <a:pt x="4011638" y="5066400"/>
                </a:lnTo>
                <a:lnTo>
                  <a:pt x="4058319" y="5060535"/>
                </a:lnTo>
                <a:lnTo>
                  <a:pt x="4104813" y="5054074"/>
                </a:lnTo>
                <a:lnTo>
                  <a:pt x="4151114" y="5047020"/>
                </a:lnTo>
                <a:lnTo>
                  <a:pt x="4197219" y="5039378"/>
                </a:lnTo>
                <a:lnTo>
                  <a:pt x="4243124" y="5031150"/>
                </a:lnTo>
                <a:lnTo>
                  <a:pt x="4288825" y="5022343"/>
                </a:lnTo>
                <a:lnTo>
                  <a:pt x="4334318" y="5012958"/>
                </a:lnTo>
                <a:lnTo>
                  <a:pt x="4379599" y="5003001"/>
                </a:lnTo>
                <a:lnTo>
                  <a:pt x="4424664" y="4992475"/>
                </a:lnTo>
                <a:lnTo>
                  <a:pt x="4469509" y="4981384"/>
                </a:lnTo>
                <a:lnTo>
                  <a:pt x="4514130" y="4969732"/>
                </a:lnTo>
                <a:lnTo>
                  <a:pt x="4558523" y="4957524"/>
                </a:lnTo>
                <a:lnTo>
                  <a:pt x="4602684" y="4944762"/>
                </a:lnTo>
                <a:lnTo>
                  <a:pt x="4646609" y="4931452"/>
                </a:lnTo>
                <a:lnTo>
                  <a:pt x="4690295" y="4917596"/>
                </a:lnTo>
                <a:lnTo>
                  <a:pt x="4733737" y="4903200"/>
                </a:lnTo>
                <a:lnTo>
                  <a:pt x="4776931" y="4888266"/>
                </a:lnTo>
                <a:lnTo>
                  <a:pt x="4819873" y="4872799"/>
                </a:lnTo>
                <a:lnTo>
                  <a:pt x="4862560" y="4856803"/>
                </a:lnTo>
                <a:lnTo>
                  <a:pt x="4904987" y="4840282"/>
                </a:lnTo>
                <a:lnTo>
                  <a:pt x="4947151" y="4823240"/>
                </a:lnTo>
                <a:lnTo>
                  <a:pt x="4989047" y="4805680"/>
                </a:lnTo>
                <a:lnTo>
                  <a:pt x="5030671" y="4787608"/>
                </a:lnTo>
                <a:lnTo>
                  <a:pt x="5072020" y="4769025"/>
                </a:lnTo>
                <a:lnTo>
                  <a:pt x="5113090" y="4749938"/>
                </a:lnTo>
                <a:lnTo>
                  <a:pt x="5153876" y="4730349"/>
                </a:lnTo>
                <a:lnTo>
                  <a:pt x="5194375" y="4710262"/>
                </a:lnTo>
                <a:lnTo>
                  <a:pt x="5227320" y="4693400"/>
                </a:lnTo>
                <a:lnTo>
                  <a:pt x="5227320" y="0"/>
                </a:lnTo>
                <a:close/>
              </a:path>
            </a:pathLst>
          </a:custGeom>
          <a:solidFill>
            <a:srgbClr val="FFFFFF"/>
          </a:solidFill>
        </p:spPr>
        <p:txBody>
          <a:bodyPr wrap="square" lIns="0" tIns="0" rIns="0" bIns="0" rtlCol="0"/>
          <a:lstStyle/>
          <a:p/>
        </p:txBody>
      </p:sp>
      <p:sp>
        <p:nvSpPr>
          <p:cNvPr id="5" name="object 8"/>
          <p:cNvSpPr/>
          <p:nvPr/>
        </p:nvSpPr>
        <p:spPr>
          <a:xfrm>
            <a:off x="11875503" y="150733"/>
            <a:ext cx="180000" cy="180000"/>
          </a:xfrm>
          <a:custGeom>
            <a:avLst/>
            <a:gdLst/>
            <a:ahLst/>
            <a:cxnLst/>
            <a:rect l="l" t="t" r="r" b="b"/>
            <a:pathLst>
              <a:path w="1083945" h="1085214">
                <a:moveTo>
                  <a:pt x="541782" y="0"/>
                </a:moveTo>
                <a:lnTo>
                  <a:pt x="495035" y="1991"/>
                </a:lnTo>
                <a:lnTo>
                  <a:pt x="449393" y="7858"/>
                </a:lnTo>
                <a:lnTo>
                  <a:pt x="405018" y="17437"/>
                </a:lnTo>
                <a:lnTo>
                  <a:pt x="362072" y="30565"/>
                </a:lnTo>
                <a:lnTo>
                  <a:pt x="320718" y="47079"/>
                </a:lnTo>
                <a:lnTo>
                  <a:pt x="281118" y="66816"/>
                </a:lnTo>
                <a:lnTo>
                  <a:pt x="243436" y="89613"/>
                </a:lnTo>
                <a:lnTo>
                  <a:pt x="207834" y="115307"/>
                </a:lnTo>
                <a:lnTo>
                  <a:pt x="174474" y="143736"/>
                </a:lnTo>
                <a:lnTo>
                  <a:pt x="143520" y="174735"/>
                </a:lnTo>
                <a:lnTo>
                  <a:pt x="115133" y="208143"/>
                </a:lnTo>
                <a:lnTo>
                  <a:pt x="89477" y="243796"/>
                </a:lnTo>
                <a:lnTo>
                  <a:pt x="66714" y="281531"/>
                </a:lnTo>
                <a:lnTo>
                  <a:pt x="47007" y="321186"/>
                </a:lnTo>
                <a:lnTo>
                  <a:pt x="30518" y="362597"/>
                </a:lnTo>
                <a:lnTo>
                  <a:pt x="17410" y="405601"/>
                </a:lnTo>
                <a:lnTo>
                  <a:pt x="7846" y="450035"/>
                </a:lnTo>
                <a:lnTo>
                  <a:pt x="1988" y="495737"/>
                </a:lnTo>
                <a:lnTo>
                  <a:pt x="0" y="542544"/>
                </a:lnTo>
                <a:lnTo>
                  <a:pt x="1988" y="589350"/>
                </a:lnTo>
                <a:lnTo>
                  <a:pt x="7846" y="635052"/>
                </a:lnTo>
                <a:lnTo>
                  <a:pt x="17410" y="679486"/>
                </a:lnTo>
                <a:lnTo>
                  <a:pt x="30518" y="722490"/>
                </a:lnTo>
                <a:lnTo>
                  <a:pt x="47007" y="763901"/>
                </a:lnTo>
                <a:lnTo>
                  <a:pt x="66714" y="803556"/>
                </a:lnTo>
                <a:lnTo>
                  <a:pt x="89477" y="841291"/>
                </a:lnTo>
                <a:lnTo>
                  <a:pt x="115133" y="876944"/>
                </a:lnTo>
                <a:lnTo>
                  <a:pt x="143520" y="910352"/>
                </a:lnTo>
                <a:lnTo>
                  <a:pt x="174474" y="941351"/>
                </a:lnTo>
                <a:lnTo>
                  <a:pt x="207834" y="969780"/>
                </a:lnTo>
                <a:lnTo>
                  <a:pt x="243436" y="995474"/>
                </a:lnTo>
                <a:lnTo>
                  <a:pt x="281118" y="1018271"/>
                </a:lnTo>
                <a:lnTo>
                  <a:pt x="320718" y="1038008"/>
                </a:lnTo>
                <a:lnTo>
                  <a:pt x="362072" y="1054522"/>
                </a:lnTo>
                <a:lnTo>
                  <a:pt x="405018" y="1067650"/>
                </a:lnTo>
                <a:lnTo>
                  <a:pt x="449393" y="1077229"/>
                </a:lnTo>
                <a:lnTo>
                  <a:pt x="495035" y="1083096"/>
                </a:lnTo>
                <a:lnTo>
                  <a:pt x="541782" y="1085088"/>
                </a:lnTo>
                <a:lnTo>
                  <a:pt x="588528" y="1083096"/>
                </a:lnTo>
                <a:lnTo>
                  <a:pt x="634170" y="1077229"/>
                </a:lnTo>
                <a:lnTo>
                  <a:pt x="678545" y="1067650"/>
                </a:lnTo>
                <a:lnTo>
                  <a:pt x="721491" y="1054522"/>
                </a:lnTo>
                <a:lnTo>
                  <a:pt x="762845" y="1038008"/>
                </a:lnTo>
                <a:lnTo>
                  <a:pt x="802445" y="1018271"/>
                </a:lnTo>
                <a:lnTo>
                  <a:pt x="840127" y="995474"/>
                </a:lnTo>
                <a:lnTo>
                  <a:pt x="875729" y="969780"/>
                </a:lnTo>
                <a:lnTo>
                  <a:pt x="909089" y="941351"/>
                </a:lnTo>
                <a:lnTo>
                  <a:pt x="940043" y="910352"/>
                </a:lnTo>
                <a:lnTo>
                  <a:pt x="968430" y="876944"/>
                </a:lnTo>
                <a:lnTo>
                  <a:pt x="994086" y="841291"/>
                </a:lnTo>
                <a:lnTo>
                  <a:pt x="1016849" y="803556"/>
                </a:lnTo>
                <a:lnTo>
                  <a:pt x="1036556" y="763901"/>
                </a:lnTo>
                <a:lnTo>
                  <a:pt x="1053045" y="722490"/>
                </a:lnTo>
                <a:lnTo>
                  <a:pt x="1066153" y="679486"/>
                </a:lnTo>
                <a:lnTo>
                  <a:pt x="1075717" y="635052"/>
                </a:lnTo>
                <a:lnTo>
                  <a:pt x="1081575" y="589350"/>
                </a:lnTo>
                <a:lnTo>
                  <a:pt x="1083564" y="542544"/>
                </a:lnTo>
                <a:lnTo>
                  <a:pt x="1081575" y="495737"/>
                </a:lnTo>
                <a:lnTo>
                  <a:pt x="1075717" y="450035"/>
                </a:lnTo>
                <a:lnTo>
                  <a:pt x="1066153" y="405601"/>
                </a:lnTo>
                <a:lnTo>
                  <a:pt x="1053045" y="362597"/>
                </a:lnTo>
                <a:lnTo>
                  <a:pt x="1036556" y="321186"/>
                </a:lnTo>
                <a:lnTo>
                  <a:pt x="1016849" y="281531"/>
                </a:lnTo>
                <a:lnTo>
                  <a:pt x="994086" y="243796"/>
                </a:lnTo>
                <a:lnTo>
                  <a:pt x="968430" y="208143"/>
                </a:lnTo>
                <a:lnTo>
                  <a:pt x="940043" y="174735"/>
                </a:lnTo>
                <a:lnTo>
                  <a:pt x="909089" y="143736"/>
                </a:lnTo>
                <a:lnTo>
                  <a:pt x="875729" y="115307"/>
                </a:lnTo>
                <a:lnTo>
                  <a:pt x="840127" y="89613"/>
                </a:lnTo>
                <a:lnTo>
                  <a:pt x="802445" y="66816"/>
                </a:lnTo>
                <a:lnTo>
                  <a:pt x="762845" y="47079"/>
                </a:lnTo>
                <a:lnTo>
                  <a:pt x="721491" y="30565"/>
                </a:lnTo>
                <a:lnTo>
                  <a:pt x="678545" y="17437"/>
                </a:lnTo>
                <a:lnTo>
                  <a:pt x="634170" y="7858"/>
                </a:lnTo>
                <a:lnTo>
                  <a:pt x="588528" y="1991"/>
                </a:lnTo>
                <a:lnTo>
                  <a:pt x="541782" y="0"/>
                </a:lnTo>
                <a:close/>
              </a:path>
            </a:pathLst>
          </a:custGeom>
          <a:solidFill>
            <a:srgbClr val="FFC000"/>
          </a:solidFill>
        </p:spPr>
        <p:txBody>
          <a:bodyPr wrap="square" lIns="0" tIns="0" rIns="0" bIns="0" rtlCol="0"/>
          <a:lstStyle/>
          <a:p/>
        </p:txBody>
      </p:sp>
      <p:sp>
        <p:nvSpPr>
          <p:cNvPr id="6" name="object 10"/>
          <p:cNvSpPr/>
          <p:nvPr/>
        </p:nvSpPr>
        <p:spPr>
          <a:xfrm>
            <a:off x="11875503" y="481465"/>
            <a:ext cx="180000" cy="656722"/>
          </a:xfrm>
          <a:custGeom>
            <a:avLst/>
            <a:gdLst/>
            <a:ahLst/>
            <a:cxnLst/>
            <a:rect l="l" t="t" r="r" b="b"/>
            <a:pathLst>
              <a:path w="1083945" h="3840479">
                <a:moveTo>
                  <a:pt x="0" y="3840479"/>
                </a:moveTo>
                <a:lnTo>
                  <a:pt x="1083564" y="3840479"/>
                </a:lnTo>
                <a:lnTo>
                  <a:pt x="1083564" y="0"/>
                </a:lnTo>
                <a:lnTo>
                  <a:pt x="0" y="0"/>
                </a:lnTo>
                <a:lnTo>
                  <a:pt x="0" y="3840479"/>
                </a:lnTo>
                <a:close/>
              </a:path>
            </a:pathLst>
          </a:custGeom>
          <a:solidFill>
            <a:srgbClr val="FFC000"/>
          </a:solidFill>
        </p:spPr>
        <p:txBody>
          <a:bodyPr wrap="square" lIns="0" tIns="0" rIns="0" bIns="0" rtlCol="0"/>
          <a:lstStyle/>
          <a:p/>
        </p:txBody>
      </p:sp>
      <p:sp>
        <p:nvSpPr>
          <p:cNvPr id="8" name="Прямоугольник 7"/>
          <p:cNvSpPr/>
          <p:nvPr/>
        </p:nvSpPr>
        <p:spPr>
          <a:xfrm>
            <a:off x="0" y="-1"/>
            <a:ext cx="333829" cy="1125863"/>
          </a:xfrm>
          <a:prstGeom prst="rect">
            <a:avLst/>
          </a:prstGeom>
          <a:solidFill>
            <a:srgbClr val="FE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41765" y="0"/>
            <a:ext cx="10515600" cy="1138187"/>
          </a:xfrm>
        </p:spPr>
        <p:txBody>
          <a:bodyPr>
            <a:normAutofit/>
          </a:bodyPr>
          <a:lstStyle/>
          <a:p>
            <a:r>
              <a:rPr lang="ru-RU" sz="4800" b="1" dirty="0">
                <a:solidFill>
                  <a:schemeClr val="bg1"/>
                </a:solidFill>
                <a:latin typeface="+mn-lt"/>
              </a:rPr>
              <a:t>Modules</a:t>
            </a:r>
            <a:endParaRPr lang="ru-RU" sz="4800" b="1" dirty="0">
              <a:solidFill>
                <a:schemeClr val="bg1"/>
              </a:solidFill>
              <a:latin typeface="+mn-lt"/>
            </a:endParaRPr>
          </a:p>
        </p:txBody>
      </p:sp>
      <p:sp>
        <p:nvSpPr>
          <p:cNvPr id="18" name="Заголовок 1"/>
          <p:cNvSpPr txBox="1"/>
          <p:nvPr/>
        </p:nvSpPr>
        <p:spPr>
          <a:xfrm>
            <a:off x="333829" y="1281598"/>
            <a:ext cx="11708589" cy="14911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pPr>
            <a:r>
              <a:rPr lang="ru-RU" sz="2400" dirty="0">
                <a:solidFill>
                  <a:schemeClr val="tx1">
                    <a:lumMod val="85000"/>
                    <a:lumOff val="15000"/>
                  </a:schemeClr>
                </a:solidFill>
                <a:latin typeface="Gotham Pro" panose="02000503040000020004" pitchFamily="2" charset="0"/>
                <a:cs typeface="Gotham Pro" panose="02000503040000020004" pitchFamily="2" charset="0"/>
              </a:rPr>
              <a:t>Apart from individual courses</a:t>
            </a:r>
            <a:r>
              <a:rPr lang="en-US" altLang="ru-RU" sz="2400" dirty="0">
                <a:solidFill>
                  <a:schemeClr val="tx1">
                    <a:lumMod val="85000"/>
                    <a:lumOff val="15000"/>
                  </a:schemeClr>
                </a:solidFill>
                <a:latin typeface="Gotham Pro" panose="02000503040000020004" pitchFamily="2" charset="0"/>
                <a:cs typeface="Gotham Pro" panose="02000503040000020004" pitchFamily="2" charset="0"/>
              </a:rPr>
              <a:t>,</a:t>
            </a:r>
            <a:r>
              <a:rPr lang="ru-RU" sz="2400" dirty="0">
                <a:solidFill>
                  <a:schemeClr val="tx1">
                    <a:lumMod val="85000"/>
                    <a:lumOff val="15000"/>
                  </a:schemeClr>
                </a:solidFill>
                <a:latin typeface="Gotham Pro" panose="02000503040000020004" pitchFamily="2" charset="0"/>
                <a:cs typeface="Gotham Pro" panose="02000503040000020004" pitchFamily="2" charset="0"/>
              </a:rPr>
              <a:t> </a:t>
            </a:r>
            <a:r>
              <a:rPr lang="en-US" sz="2400" b="1" dirty="0" err="1">
                <a:solidFill>
                  <a:srgbClr val="00387F"/>
                </a:solidFill>
                <a:latin typeface="Gotham Pro" panose="02000503040000020004" pitchFamily="2" charset="0"/>
                <a:cs typeface="Gotham Pro" panose="02000503040000020004" pitchFamily="2" charset="0"/>
              </a:rPr>
              <a:t>QALight</a:t>
            </a:r>
            <a:r>
              <a:rPr lang="en-US" sz="2400" dirty="0">
                <a:solidFill>
                  <a:schemeClr val="tx1">
                    <a:lumMod val="85000"/>
                    <a:lumOff val="15000"/>
                  </a:schemeClr>
                </a:solidFill>
                <a:latin typeface="Gotham Pro" panose="02000503040000020004" pitchFamily="2" charset="0"/>
                <a:cs typeface="Gotham Pro" panose="02000503040000020004" pitchFamily="2" charset="0"/>
              </a:rPr>
              <a:t> provides modular training that enables the graduation of complex specialists with deep knowledge. In addition, the module contains courses with a </a:t>
            </a:r>
            <a:r>
              <a:rPr lang="en-US" sz="2400" b="1" dirty="0">
                <a:solidFill>
                  <a:schemeClr val="accent1">
                    <a:lumMod val="75000"/>
                  </a:schemeClr>
                </a:solidFill>
                <a:latin typeface="Gotham Pro" panose="02000503040000020004" pitchFamily="2" charset="0"/>
                <a:cs typeface="Gotham Pro" panose="02000503040000020004" pitchFamily="2" charset="0"/>
              </a:rPr>
              <a:t>15% </a:t>
            </a:r>
            <a:r>
              <a:rPr lang="en-US" sz="2400" dirty="0">
                <a:solidFill>
                  <a:schemeClr val="tx1">
                    <a:lumMod val="85000"/>
                    <a:lumOff val="15000"/>
                  </a:schemeClr>
                </a:solidFill>
                <a:latin typeface="Gotham Pro" panose="02000503040000020004" pitchFamily="2" charset="0"/>
                <a:cs typeface="Gotham Pro" panose="02000503040000020004" pitchFamily="2" charset="0"/>
              </a:rPr>
              <a:t>discount.</a:t>
            </a:r>
            <a:endParaRPr lang="en-US" sz="2400" dirty="0">
              <a:solidFill>
                <a:schemeClr val="tx1">
                  <a:lumMod val="85000"/>
                  <a:lumOff val="15000"/>
                </a:schemeClr>
              </a:solidFill>
              <a:latin typeface="Gotham Pro" panose="02000503040000020004" pitchFamily="2" charset="0"/>
              <a:cs typeface="Gotham Pro" panose="02000503040000020004" pitchFamily="2" charset="0"/>
            </a:endParaRPr>
          </a:p>
          <a:p>
            <a:pPr>
              <a:lnSpc>
                <a:spcPct val="110000"/>
              </a:lnSpc>
            </a:pPr>
            <a:endParaRPr lang="ru-RU" sz="2400" b="1" dirty="0">
              <a:solidFill>
                <a:srgbClr val="00387F"/>
              </a:solidFill>
              <a:latin typeface="Gotham Pro" panose="02000503040000020004" pitchFamily="2" charset="0"/>
              <a:cs typeface="Gotham Pro" panose="02000503040000020004" pitchFamily="2" charset="0"/>
            </a:endParaRPr>
          </a:p>
        </p:txBody>
      </p:sp>
      <p:sp>
        <p:nvSpPr>
          <p:cNvPr id="14" name="Заголовок 1"/>
          <p:cNvSpPr txBox="1"/>
          <p:nvPr/>
        </p:nvSpPr>
        <p:spPr>
          <a:xfrm>
            <a:off x="175515" y="4317813"/>
            <a:ext cx="3687634" cy="240654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600"/>
              </a:spcBef>
            </a:pPr>
            <a:r>
              <a:rPr lang="en-US" sz="1600" dirty="0">
                <a:solidFill>
                  <a:schemeClr val="tx1">
                    <a:lumMod val="85000"/>
                    <a:lumOff val="15000"/>
                  </a:schemeClr>
                </a:solidFill>
                <a:latin typeface="Gotham Pro" panose="02000503040000020004" pitchFamily="2" charset="0"/>
                <a:cs typeface="Gotham Pro" panose="02000503040000020004" pitchFamily="2" charset="0"/>
              </a:rPr>
              <a:t>- QA</a:t>
            </a:r>
            <a:endParaRPr lang="ru-RU" sz="1600" dirty="0">
              <a:solidFill>
                <a:schemeClr val="tx1">
                  <a:lumMod val="85000"/>
                  <a:lumOff val="15000"/>
                </a:schemeClr>
              </a:solidFill>
              <a:latin typeface="Gotham Pro" panose="02000503040000020004" pitchFamily="2" charset="0"/>
              <a:cs typeface="Gotham Pro" panose="02000503040000020004" pitchFamily="2" charset="0"/>
            </a:endParaRPr>
          </a:p>
          <a:p>
            <a:pPr>
              <a:lnSpc>
                <a:spcPct val="100000"/>
              </a:lnSpc>
              <a:spcBef>
                <a:spcPts val="600"/>
              </a:spcBef>
            </a:pPr>
            <a:r>
              <a:rPr lang="en-US" sz="1600" dirty="0">
                <a:solidFill>
                  <a:schemeClr val="tx1">
                    <a:lumMod val="85000"/>
                    <a:lumOff val="15000"/>
                  </a:schemeClr>
                </a:solidFill>
                <a:latin typeface="Gotham Pro" panose="02000503040000020004" pitchFamily="2" charset="0"/>
                <a:cs typeface="Gotham Pro" panose="02000503040000020004" pitchFamily="2" charset="0"/>
              </a:rPr>
              <a:t>- Practical</a:t>
            </a:r>
            <a:r>
              <a:rPr lang="ru-RU" sz="1600" dirty="0">
                <a:solidFill>
                  <a:schemeClr val="tx1">
                    <a:lumMod val="85000"/>
                    <a:lumOff val="15000"/>
                  </a:schemeClr>
                </a:solidFill>
                <a:latin typeface="Gotham Pro" panose="02000503040000020004" pitchFamily="2" charset="0"/>
                <a:cs typeface="Gotham Pro" panose="02000503040000020004" pitchFamily="2" charset="0"/>
              </a:rPr>
              <a:t> </a:t>
            </a:r>
            <a:r>
              <a:rPr lang="en-US" sz="1600" dirty="0">
                <a:solidFill>
                  <a:schemeClr val="tx1">
                    <a:lumMod val="85000"/>
                    <a:lumOff val="15000"/>
                  </a:schemeClr>
                </a:solidFill>
                <a:latin typeface="Gotham Pro" panose="02000503040000020004" pitchFamily="2" charset="0"/>
                <a:cs typeface="Gotham Pro" panose="02000503040000020004" pitchFamily="2" charset="0"/>
              </a:rPr>
              <a:t>SQL</a:t>
            </a:r>
            <a:endParaRPr lang="ru-RU" sz="1600" dirty="0">
              <a:solidFill>
                <a:schemeClr val="tx1">
                  <a:lumMod val="85000"/>
                  <a:lumOff val="15000"/>
                </a:schemeClr>
              </a:solidFill>
              <a:latin typeface="Gotham Pro" panose="02000503040000020004" pitchFamily="2" charset="0"/>
              <a:cs typeface="Gotham Pro" panose="02000503040000020004" pitchFamily="2" charset="0"/>
            </a:endParaRPr>
          </a:p>
          <a:p>
            <a:pPr>
              <a:lnSpc>
                <a:spcPct val="100000"/>
              </a:lnSpc>
              <a:spcBef>
                <a:spcPts val="600"/>
              </a:spcBef>
            </a:pPr>
            <a:r>
              <a:rPr lang="en-US" sz="1600" dirty="0">
                <a:solidFill>
                  <a:schemeClr val="tx1">
                    <a:lumMod val="85000"/>
                    <a:lumOff val="15000"/>
                  </a:schemeClr>
                </a:solidFill>
                <a:latin typeface="Gotham Pro" panose="02000503040000020004" pitchFamily="2" charset="0"/>
                <a:cs typeface="Gotham Pro" panose="02000503040000020004" pitchFamily="2" charset="0"/>
              </a:rPr>
              <a:t>- The basics of</a:t>
            </a:r>
            <a:r>
              <a:rPr lang="ru-RU" sz="1600" dirty="0">
                <a:solidFill>
                  <a:schemeClr val="tx1">
                    <a:lumMod val="85000"/>
                    <a:lumOff val="15000"/>
                  </a:schemeClr>
                </a:solidFill>
                <a:latin typeface="Gotham Pro" panose="02000503040000020004" pitchFamily="2" charset="0"/>
                <a:cs typeface="Gotham Pro" panose="02000503040000020004" pitchFamily="2" charset="0"/>
              </a:rPr>
              <a:t> </a:t>
            </a:r>
            <a:r>
              <a:rPr lang="en-US" sz="1600" dirty="0">
                <a:solidFill>
                  <a:schemeClr val="tx1">
                    <a:lumMod val="85000"/>
                    <a:lumOff val="15000"/>
                  </a:schemeClr>
                </a:solidFill>
                <a:latin typeface="Gotham Pro" panose="02000503040000020004" pitchFamily="2" charset="0"/>
                <a:cs typeface="Gotham Pro" panose="02000503040000020004" pitchFamily="2" charset="0"/>
              </a:rPr>
              <a:t>Unix and networks</a:t>
            </a:r>
            <a:endParaRPr lang="ru-RU" sz="1600" dirty="0">
              <a:solidFill>
                <a:schemeClr val="tx1">
                  <a:lumMod val="85000"/>
                  <a:lumOff val="15000"/>
                </a:schemeClr>
              </a:solidFill>
              <a:latin typeface="Gotham Pro" panose="02000503040000020004" pitchFamily="2" charset="0"/>
              <a:cs typeface="Gotham Pro" panose="02000503040000020004" pitchFamily="2" charset="0"/>
            </a:endParaRPr>
          </a:p>
          <a:p>
            <a:pPr>
              <a:lnSpc>
                <a:spcPct val="100000"/>
              </a:lnSpc>
              <a:spcBef>
                <a:spcPts val="600"/>
              </a:spcBef>
            </a:pPr>
            <a:r>
              <a:rPr lang="en-US" sz="1600" dirty="0">
                <a:solidFill>
                  <a:schemeClr val="tx1">
                    <a:lumMod val="85000"/>
                    <a:lumOff val="15000"/>
                  </a:schemeClr>
                </a:solidFill>
                <a:latin typeface="Gotham Pro" panose="02000503040000020004" pitchFamily="2" charset="0"/>
                <a:cs typeface="Gotham Pro" panose="02000503040000020004" pitchFamily="2" charset="0"/>
              </a:rPr>
              <a:t>- WEB-servers</a:t>
            </a:r>
            <a:r>
              <a:rPr lang="ru-RU" sz="1600" dirty="0">
                <a:solidFill>
                  <a:schemeClr val="tx1">
                    <a:lumMod val="85000"/>
                    <a:lumOff val="15000"/>
                  </a:schemeClr>
                </a:solidFill>
                <a:latin typeface="Gotham Pro" panose="02000503040000020004" pitchFamily="2" charset="0"/>
                <a:cs typeface="Gotham Pro" panose="02000503040000020004" pitchFamily="2" charset="0"/>
              </a:rPr>
              <a:t> </a:t>
            </a:r>
            <a:r>
              <a:rPr lang="en-US" altLang="ru-RU" sz="1600" dirty="0">
                <a:solidFill>
                  <a:schemeClr val="tx1">
                    <a:lumMod val="85000"/>
                    <a:lumOff val="15000"/>
                  </a:schemeClr>
                </a:solidFill>
                <a:latin typeface="Gotham Pro" panose="02000503040000020004" pitchFamily="2" charset="0"/>
                <a:cs typeface="Gotham Pro" panose="02000503040000020004" pitchFamily="2" charset="0"/>
              </a:rPr>
              <a:t>and</a:t>
            </a:r>
            <a:r>
              <a:rPr lang="ru-RU" sz="1600" dirty="0">
                <a:solidFill>
                  <a:schemeClr val="tx1">
                    <a:lumMod val="85000"/>
                    <a:lumOff val="15000"/>
                  </a:schemeClr>
                </a:solidFill>
                <a:latin typeface="Gotham Pro" panose="02000503040000020004" pitchFamily="2" charset="0"/>
                <a:cs typeface="Gotham Pro" panose="02000503040000020004" pitchFamily="2" charset="0"/>
              </a:rPr>
              <a:t> </a:t>
            </a:r>
            <a:r>
              <a:rPr lang="en-US" sz="1600" dirty="0">
                <a:solidFill>
                  <a:schemeClr val="tx1">
                    <a:lumMod val="85000"/>
                    <a:lumOff val="15000"/>
                  </a:schemeClr>
                </a:solidFill>
                <a:latin typeface="Gotham Pro" panose="02000503040000020004" pitchFamily="2" charset="0"/>
                <a:cs typeface="Gotham Pro" panose="02000503040000020004" pitchFamily="2" charset="0"/>
              </a:rPr>
              <a:t>WEB-services</a:t>
            </a:r>
            <a:endParaRPr lang="ru-RU" sz="1600" dirty="0">
              <a:solidFill>
                <a:schemeClr val="tx1">
                  <a:lumMod val="85000"/>
                  <a:lumOff val="15000"/>
                </a:schemeClr>
              </a:solidFill>
              <a:latin typeface="Gotham Pro" panose="02000503040000020004" pitchFamily="2" charset="0"/>
              <a:cs typeface="Gotham Pro" panose="02000503040000020004" pitchFamily="2" charset="0"/>
            </a:endParaRPr>
          </a:p>
          <a:p>
            <a:pPr>
              <a:lnSpc>
                <a:spcPct val="100000"/>
              </a:lnSpc>
              <a:spcBef>
                <a:spcPts val="600"/>
              </a:spcBef>
            </a:pPr>
            <a:r>
              <a:rPr lang="en-US" sz="1600" dirty="0">
                <a:solidFill>
                  <a:schemeClr val="tx1">
                    <a:lumMod val="85000"/>
                    <a:lumOff val="15000"/>
                  </a:schemeClr>
                </a:solidFill>
                <a:latin typeface="Gotham Pro" panose="02000503040000020004" pitchFamily="2" charset="0"/>
                <a:cs typeface="Gotham Pro" panose="02000503040000020004" pitchFamily="2" charset="0"/>
              </a:rPr>
              <a:t>- </a:t>
            </a:r>
            <a:r>
              <a:rPr lang="en-US" altLang="ru-RU" sz="1600" dirty="0">
                <a:solidFill>
                  <a:schemeClr val="tx1">
                    <a:lumMod val="85000"/>
                    <a:lumOff val="15000"/>
                  </a:schemeClr>
                </a:solidFill>
                <a:latin typeface="Gotham Pro" panose="02000503040000020004" pitchFamily="2" charset="0"/>
                <a:cs typeface="Gotham Pro" panose="02000503040000020004" pitchFamily="2" charset="0"/>
              </a:rPr>
              <a:t>Load testing</a:t>
            </a:r>
            <a:endParaRPr lang="ru-RU" sz="1600" dirty="0">
              <a:solidFill>
                <a:schemeClr val="tx1">
                  <a:lumMod val="85000"/>
                  <a:lumOff val="15000"/>
                </a:schemeClr>
              </a:solidFill>
              <a:latin typeface="Gotham Pro" panose="02000503040000020004" pitchFamily="2" charset="0"/>
              <a:cs typeface="Gotham Pro" panose="02000503040000020004" pitchFamily="2" charset="0"/>
            </a:endParaRPr>
          </a:p>
          <a:p>
            <a:pPr>
              <a:lnSpc>
                <a:spcPct val="100000"/>
              </a:lnSpc>
              <a:spcBef>
                <a:spcPts val="600"/>
              </a:spcBef>
            </a:pPr>
            <a:r>
              <a:rPr lang="en-US" sz="1600" dirty="0">
                <a:solidFill>
                  <a:schemeClr val="tx1">
                    <a:lumMod val="85000"/>
                    <a:lumOff val="15000"/>
                  </a:schemeClr>
                </a:solidFill>
                <a:latin typeface="Gotham Pro" panose="02000503040000020004" pitchFamily="2" charset="0"/>
                <a:cs typeface="Gotham Pro" panose="02000503040000020004" pitchFamily="2" charset="0"/>
              </a:rPr>
              <a:t>- </a:t>
            </a:r>
            <a:r>
              <a:rPr lang="ru-RU" sz="1600" dirty="0">
                <a:solidFill>
                  <a:schemeClr val="tx1">
                    <a:lumMod val="85000"/>
                    <a:lumOff val="15000"/>
                  </a:schemeClr>
                </a:solidFill>
                <a:latin typeface="Gotham Pro" panose="02000503040000020004" pitchFamily="2" charset="0"/>
                <a:cs typeface="Gotham Pro" panose="02000503040000020004" pitchFamily="2" charset="0"/>
              </a:rPr>
              <a:t>How to write a resume and get an interview</a:t>
            </a:r>
            <a:endParaRPr lang="ru-RU" sz="1600" dirty="0">
              <a:solidFill>
                <a:schemeClr val="tx1">
                  <a:lumMod val="85000"/>
                  <a:lumOff val="15000"/>
                </a:schemeClr>
              </a:solidFill>
              <a:latin typeface="Gotham Pro" panose="02000503040000020004" pitchFamily="2" charset="0"/>
              <a:cs typeface="Gotham Pro" panose="02000503040000020004" pitchFamily="2" charset="0"/>
            </a:endParaRPr>
          </a:p>
        </p:txBody>
      </p:sp>
      <p:pic>
        <p:nvPicPr>
          <p:cNvPr id="9" name="Рисунок 8"/>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50366" y="3343320"/>
            <a:ext cx="797730" cy="720000"/>
          </a:xfrm>
          <a:prstGeom prst="rect">
            <a:avLst/>
          </a:prstGeom>
        </p:spPr>
      </p:pic>
      <p:pic>
        <p:nvPicPr>
          <p:cNvPr id="15" name="Рисунок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72767" y="3266606"/>
            <a:ext cx="799070" cy="720000"/>
          </a:xfrm>
          <a:prstGeom prst="rect">
            <a:avLst/>
          </a:prstGeom>
        </p:spPr>
      </p:pic>
      <p:pic>
        <p:nvPicPr>
          <p:cNvPr id="17" name="Рисунок 1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15960" y="3343320"/>
            <a:ext cx="807397" cy="720000"/>
          </a:xfrm>
          <a:prstGeom prst="rect">
            <a:avLst/>
          </a:prstGeom>
        </p:spPr>
      </p:pic>
      <p:sp>
        <p:nvSpPr>
          <p:cNvPr id="20" name="Заголовок 1"/>
          <p:cNvSpPr txBox="1"/>
          <p:nvPr/>
        </p:nvSpPr>
        <p:spPr>
          <a:xfrm>
            <a:off x="1148080" y="3292475"/>
            <a:ext cx="2491740" cy="72009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ru-RU" sz="2000" b="1" dirty="0">
                <a:solidFill>
                  <a:srgbClr val="00387F"/>
                </a:solidFill>
                <a:latin typeface="Gotham Pro" panose="02000503040000020004" pitchFamily="2" charset="0"/>
                <a:cs typeface="Gotham Pro" panose="02000503040000020004" pitchFamily="2" charset="0"/>
              </a:rPr>
              <a:t>Basic testing module</a:t>
            </a:r>
            <a:endParaRPr lang="en-US" altLang="ru-RU" sz="2000" b="1" dirty="0">
              <a:solidFill>
                <a:srgbClr val="00387F"/>
              </a:solidFill>
              <a:latin typeface="Gotham Pro" panose="02000503040000020004" pitchFamily="2" charset="0"/>
              <a:cs typeface="Gotham Pro" panose="02000503040000020004" pitchFamily="2" charset="0"/>
            </a:endParaRPr>
          </a:p>
        </p:txBody>
      </p:sp>
      <p:sp>
        <p:nvSpPr>
          <p:cNvPr id="21" name="Заголовок 1"/>
          <p:cNvSpPr txBox="1"/>
          <p:nvPr/>
        </p:nvSpPr>
        <p:spPr>
          <a:xfrm>
            <a:off x="9223357" y="3292246"/>
            <a:ext cx="2819061" cy="7200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err="1">
                <a:solidFill>
                  <a:srgbClr val="00387F"/>
                </a:solidFill>
                <a:latin typeface="Gotham Pro" panose="02000503040000020004" pitchFamily="2" charset="0"/>
                <a:cs typeface="Gotham Pro" panose="02000503040000020004" pitchFamily="2" charset="0"/>
              </a:rPr>
              <a:t>FullStack</a:t>
            </a:r>
            <a:r>
              <a:rPr lang="en-US" sz="2000" b="1" dirty="0">
                <a:solidFill>
                  <a:srgbClr val="00387F"/>
                </a:solidFill>
                <a:latin typeface="Gotham Pro" panose="02000503040000020004" pitchFamily="2" charset="0"/>
                <a:cs typeface="Gotham Pro" panose="02000503040000020004" pitchFamily="2" charset="0"/>
              </a:rPr>
              <a:t> W</a:t>
            </a:r>
            <a:r>
              <a:rPr lang="ru-RU" sz="2000" b="1" dirty="0">
                <a:solidFill>
                  <a:srgbClr val="00387F"/>
                </a:solidFill>
                <a:latin typeface="Gotham Pro" panose="02000503040000020004" pitchFamily="2" charset="0"/>
                <a:cs typeface="Gotham Pro" panose="02000503040000020004" pitchFamily="2" charset="0"/>
              </a:rPr>
              <a:t>е</a:t>
            </a:r>
            <a:r>
              <a:rPr lang="en-US" sz="2000" b="1" dirty="0">
                <a:solidFill>
                  <a:srgbClr val="00387F"/>
                </a:solidFill>
                <a:latin typeface="Gotham Pro" panose="02000503040000020004" pitchFamily="2" charset="0"/>
                <a:cs typeface="Gotham Pro" panose="02000503040000020004" pitchFamily="2" charset="0"/>
              </a:rPr>
              <a:t>b Develop</a:t>
            </a:r>
            <a:r>
              <a:rPr lang="ru-RU" sz="2000" b="1" dirty="0">
                <a:solidFill>
                  <a:srgbClr val="00387F"/>
                </a:solidFill>
                <a:latin typeface="Gotham Pro" panose="02000503040000020004" pitchFamily="2" charset="0"/>
                <a:cs typeface="Gotham Pro" panose="02000503040000020004" pitchFamily="2" charset="0"/>
              </a:rPr>
              <a:t>е</a:t>
            </a:r>
            <a:r>
              <a:rPr lang="en-US" sz="2000" b="1" dirty="0">
                <a:solidFill>
                  <a:srgbClr val="00387F"/>
                </a:solidFill>
                <a:latin typeface="Gotham Pro" panose="02000503040000020004" pitchFamily="2" charset="0"/>
                <a:cs typeface="Gotham Pro" panose="02000503040000020004" pitchFamily="2" charset="0"/>
              </a:rPr>
              <a:t>r</a:t>
            </a:r>
            <a:endParaRPr lang="ru-RU" sz="2000" b="1" dirty="0">
              <a:solidFill>
                <a:srgbClr val="00387F"/>
              </a:solidFill>
              <a:latin typeface="Gotham Pro" panose="02000503040000020004" pitchFamily="2" charset="0"/>
              <a:cs typeface="Gotham Pro" panose="02000503040000020004" pitchFamily="2" charset="0"/>
            </a:endParaRPr>
          </a:p>
        </p:txBody>
      </p:sp>
      <p:sp>
        <p:nvSpPr>
          <p:cNvPr id="22" name="Заголовок 1"/>
          <p:cNvSpPr txBox="1"/>
          <p:nvPr/>
        </p:nvSpPr>
        <p:spPr>
          <a:xfrm>
            <a:off x="4871720" y="3292475"/>
            <a:ext cx="2966720" cy="102552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dirty="0">
                <a:solidFill>
                  <a:srgbClr val="00387F"/>
                </a:solidFill>
                <a:latin typeface="Gotham Pro" panose="02000503040000020004" pitchFamily="2" charset="0"/>
                <a:cs typeface="Gotham Pro" panose="02000503040000020004" pitchFamily="2" charset="0"/>
              </a:rPr>
              <a:t>Advanced </a:t>
            </a:r>
            <a:r>
              <a:rPr lang="en-US" altLang="ru-RU" sz="2000" b="1" dirty="0">
                <a:solidFill>
                  <a:srgbClr val="00387F"/>
                </a:solidFill>
                <a:latin typeface="Gotham Pro" panose="02000503040000020004" pitchFamily="2" charset="0"/>
                <a:cs typeface="Gotham Pro" panose="02000503040000020004" pitchFamily="2" charset="0"/>
              </a:rPr>
              <a:t>t</a:t>
            </a:r>
            <a:r>
              <a:rPr lang="ru-RU" sz="2000" b="1" dirty="0">
                <a:solidFill>
                  <a:srgbClr val="00387F"/>
                </a:solidFill>
                <a:latin typeface="Gotham Pro" panose="02000503040000020004" pitchFamily="2" charset="0"/>
                <a:cs typeface="Gotham Pro" panose="02000503040000020004" pitchFamily="2" charset="0"/>
              </a:rPr>
              <a:t>est </a:t>
            </a:r>
            <a:r>
              <a:rPr lang="en-US" altLang="ru-RU" sz="2000" b="1" dirty="0">
                <a:solidFill>
                  <a:srgbClr val="00387F"/>
                </a:solidFill>
                <a:latin typeface="Gotham Pro" panose="02000503040000020004" pitchFamily="2" charset="0"/>
                <a:cs typeface="Gotham Pro" panose="02000503040000020004" pitchFamily="2" charset="0"/>
              </a:rPr>
              <a:t>a</a:t>
            </a:r>
            <a:r>
              <a:rPr lang="ru-RU" sz="2000" b="1" dirty="0">
                <a:solidFill>
                  <a:srgbClr val="00387F"/>
                </a:solidFill>
                <a:latin typeface="Gotham Pro" panose="02000503040000020004" pitchFamily="2" charset="0"/>
                <a:cs typeface="Gotham Pro" panose="02000503040000020004" pitchFamily="2" charset="0"/>
              </a:rPr>
              <a:t>utomation </a:t>
            </a:r>
            <a:r>
              <a:rPr lang="en-US" altLang="ru-RU" sz="2000" b="1" dirty="0">
                <a:solidFill>
                  <a:srgbClr val="00387F"/>
                </a:solidFill>
                <a:latin typeface="Gotham Pro" panose="02000503040000020004" pitchFamily="2" charset="0"/>
                <a:cs typeface="Gotham Pro" panose="02000503040000020004" pitchFamily="2" charset="0"/>
              </a:rPr>
              <a:t>m</a:t>
            </a:r>
            <a:r>
              <a:rPr lang="ru-RU" sz="2000" b="1" dirty="0">
                <a:solidFill>
                  <a:srgbClr val="00387F"/>
                </a:solidFill>
                <a:latin typeface="Gotham Pro" panose="02000503040000020004" pitchFamily="2" charset="0"/>
                <a:cs typeface="Gotham Pro" panose="02000503040000020004" pitchFamily="2" charset="0"/>
              </a:rPr>
              <a:t>odule</a:t>
            </a:r>
            <a:endParaRPr lang="ru-RU" sz="2000" b="1" dirty="0">
              <a:solidFill>
                <a:srgbClr val="00387F"/>
              </a:solidFill>
              <a:latin typeface="Gotham Pro" panose="02000503040000020004" pitchFamily="2" charset="0"/>
              <a:cs typeface="Gotham Pro" panose="02000503040000020004" pitchFamily="2" charset="0"/>
            </a:endParaRPr>
          </a:p>
        </p:txBody>
      </p:sp>
      <p:sp>
        <p:nvSpPr>
          <p:cNvPr id="23" name="Заголовок 1"/>
          <p:cNvSpPr txBox="1"/>
          <p:nvPr/>
        </p:nvSpPr>
        <p:spPr>
          <a:xfrm>
            <a:off x="3899256" y="4236300"/>
            <a:ext cx="4029456" cy="212611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0">
              <a:lnSpc>
                <a:spcPct val="100000"/>
              </a:lnSpc>
              <a:spcBef>
                <a:spcPts val="600"/>
              </a:spcBef>
              <a:buFont typeface="Arial" panose="020B0604020202020204" pitchFamily="34" charset="0"/>
            </a:pPr>
            <a:r>
              <a:rPr lang="en-US" sz="1600" dirty="0">
                <a:solidFill>
                  <a:schemeClr val="tx1">
                    <a:lumMod val="85000"/>
                    <a:lumOff val="15000"/>
                  </a:schemeClr>
                </a:solidFill>
                <a:latin typeface="Gotham Pro" panose="02000503040000020004" pitchFamily="2" charset="0"/>
                <a:cs typeface="Gotham Pro" panose="02000503040000020004" pitchFamily="2" charset="0"/>
              </a:rPr>
              <a:t>- </a:t>
            </a:r>
            <a:r>
              <a:rPr lang="ru-RU" sz="1600" dirty="0">
                <a:solidFill>
                  <a:schemeClr val="tx1">
                    <a:lumMod val="85000"/>
                    <a:lumOff val="15000"/>
                  </a:schemeClr>
                </a:solidFill>
                <a:latin typeface="Gotham Pro" panose="02000503040000020004" pitchFamily="2" charset="0"/>
                <a:cs typeface="Gotham Pro" panose="02000503040000020004" pitchFamily="2" charset="0"/>
                <a:sym typeface="+mn-ea"/>
              </a:rPr>
              <a:t>Java for </a:t>
            </a:r>
            <a:r>
              <a:rPr lang="en-US" altLang="ru-RU" sz="1600" dirty="0">
                <a:solidFill>
                  <a:schemeClr val="tx1">
                    <a:lumMod val="85000"/>
                    <a:lumOff val="15000"/>
                  </a:schemeClr>
                </a:solidFill>
                <a:latin typeface="Gotham Pro" panose="02000503040000020004" pitchFamily="2" charset="0"/>
                <a:cs typeface="Gotham Pro" panose="02000503040000020004" pitchFamily="2" charset="0"/>
                <a:sym typeface="+mn-ea"/>
              </a:rPr>
              <a:t>a</a:t>
            </a:r>
            <a:r>
              <a:rPr lang="ru-RU" sz="1600" dirty="0">
                <a:solidFill>
                  <a:schemeClr val="tx1">
                    <a:lumMod val="85000"/>
                    <a:lumOff val="15000"/>
                  </a:schemeClr>
                </a:solidFill>
                <a:latin typeface="Gotham Pro" panose="02000503040000020004" pitchFamily="2" charset="0"/>
                <a:cs typeface="Gotham Pro" panose="02000503040000020004" pitchFamily="2" charset="0"/>
                <a:sym typeface="+mn-ea"/>
              </a:rPr>
              <a:t>utom</a:t>
            </a:r>
            <a:r>
              <a:rPr lang="en-US" altLang="ru-RU" sz="1600" dirty="0">
                <a:solidFill>
                  <a:schemeClr val="tx1">
                    <a:lumMod val="85000"/>
                    <a:lumOff val="15000"/>
                  </a:schemeClr>
                </a:solidFill>
                <a:latin typeface="Gotham Pro" panose="02000503040000020004" pitchFamily="2" charset="0"/>
                <a:cs typeface="Gotham Pro" panose="02000503040000020004" pitchFamily="2" charset="0"/>
                <a:sym typeface="+mn-ea"/>
              </a:rPr>
              <a:t>atizors</a:t>
            </a:r>
            <a:endParaRPr lang="ru-RU" sz="1600" dirty="0">
              <a:solidFill>
                <a:schemeClr val="tx1">
                  <a:lumMod val="85000"/>
                  <a:lumOff val="15000"/>
                </a:schemeClr>
              </a:solidFill>
              <a:latin typeface="Gotham Pro" panose="02000503040000020004" pitchFamily="2" charset="0"/>
              <a:cs typeface="Gotham Pro" panose="02000503040000020004" pitchFamily="2" charset="0"/>
            </a:endParaRPr>
          </a:p>
          <a:p>
            <a:pPr indent="0">
              <a:lnSpc>
                <a:spcPct val="100000"/>
              </a:lnSpc>
              <a:spcBef>
                <a:spcPts val="600"/>
              </a:spcBef>
              <a:buFont typeface="Arial" panose="020B0604020202020204" pitchFamily="34" charset="0"/>
            </a:pPr>
            <a:r>
              <a:rPr lang="en-US" altLang="ru-RU" sz="1600" dirty="0">
                <a:solidFill>
                  <a:schemeClr val="tx1">
                    <a:lumMod val="85000"/>
                    <a:lumOff val="15000"/>
                  </a:schemeClr>
                </a:solidFill>
                <a:latin typeface="Gotham Pro" panose="02000503040000020004" pitchFamily="2" charset="0"/>
                <a:cs typeface="Gotham Pro" panose="02000503040000020004" pitchFamily="2" charset="0"/>
                <a:sym typeface="+mn-ea"/>
              </a:rPr>
              <a:t>- </a:t>
            </a:r>
            <a:r>
              <a:rPr lang="ru-RU" sz="1600" dirty="0">
                <a:solidFill>
                  <a:schemeClr val="tx1">
                    <a:lumMod val="85000"/>
                    <a:lumOff val="15000"/>
                  </a:schemeClr>
                </a:solidFill>
                <a:latin typeface="Gotham Pro" panose="02000503040000020004" pitchFamily="2" charset="0"/>
                <a:cs typeface="Gotham Pro" panose="02000503040000020004" pitchFamily="2" charset="0"/>
                <a:sym typeface="+mn-ea"/>
              </a:rPr>
              <a:t>Git for </a:t>
            </a:r>
            <a:r>
              <a:rPr lang="en-US" altLang="ru-RU" sz="1600" dirty="0">
                <a:solidFill>
                  <a:schemeClr val="tx1">
                    <a:lumMod val="85000"/>
                    <a:lumOff val="15000"/>
                  </a:schemeClr>
                </a:solidFill>
                <a:latin typeface="Gotham Pro" panose="02000503040000020004" pitchFamily="2" charset="0"/>
                <a:cs typeface="Gotham Pro" panose="02000503040000020004" pitchFamily="2" charset="0"/>
                <a:sym typeface="+mn-ea"/>
              </a:rPr>
              <a:t>automatizors</a:t>
            </a:r>
            <a:endParaRPr lang="ru-RU" sz="1600" dirty="0">
              <a:solidFill>
                <a:schemeClr val="tx1">
                  <a:lumMod val="85000"/>
                  <a:lumOff val="15000"/>
                </a:schemeClr>
              </a:solidFill>
              <a:latin typeface="Gotham Pro" panose="02000503040000020004" pitchFamily="2" charset="0"/>
              <a:cs typeface="Gotham Pro" panose="02000503040000020004" pitchFamily="2" charset="0"/>
            </a:endParaRPr>
          </a:p>
          <a:p>
            <a:pPr>
              <a:lnSpc>
                <a:spcPct val="100000"/>
              </a:lnSpc>
              <a:spcBef>
                <a:spcPts val="600"/>
              </a:spcBef>
            </a:pPr>
            <a:r>
              <a:rPr lang="en-US" sz="1600" dirty="0">
                <a:solidFill>
                  <a:schemeClr val="tx1">
                    <a:lumMod val="85000"/>
                    <a:lumOff val="15000"/>
                  </a:schemeClr>
                </a:solidFill>
                <a:latin typeface="Gotham Pro" panose="02000503040000020004" pitchFamily="2" charset="0"/>
                <a:cs typeface="Gotham Pro" panose="02000503040000020004" pitchFamily="2" charset="0"/>
              </a:rPr>
              <a:t>- </a:t>
            </a:r>
            <a:r>
              <a:rPr lang="ru-RU" sz="1600" dirty="0">
                <a:solidFill>
                  <a:schemeClr val="tx1">
                    <a:lumMod val="85000"/>
                    <a:lumOff val="15000"/>
                  </a:schemeClr>
                </a:solidFill>
                <a:latin typeface="Gotham Pro" panose="02000503040000020004" pitchFamily="2" charset="0"/>
                <a:cs typeface="Gotham Pro" panose="02000503040000020004" pitchFamily="2" charset="0"/>
                <a:sym typeface="+mn-ea"/>
              </a:rPr>
              <a:t>Creating an automation project and writing UI tests</a:t>
            </a:r>
            <a:endParaRPr lang="ru-RU" sz="1600" dirty="0">
              <a:solidFill>
                <a:schemeClr val="tx1">
                  <a:lumMod val="85000"/>
                  <a:lumOff val="15000"/>
                </a:schemeClr>
              </a:solidFill>
              <a:latin typeface="Gotham Pro" panose="02000503040000020004" pitchFamily="2" charset="0"/>
              <a:cs typeface="Gotham Pro" panose="02000503040000020004" pitchFamily="2" charset="0"/>
              <a:sym typeface="+mn-ea"/>
            </a:endParaRPr>
          </a:p>
          <a:p>
            <a:pPr indent="0">
              <a:lnSpc>
                <a:spcPct val="100000"/>
              </a:lnSpc>
              <a:spcBef>
                <a:spcPts val="600"/>
              </a:spcBef>
              <a:buFont typeface="Arial" panose="020B0604020202020204" pitchFamily="34" charset="0"/>
            </a:pPr>
            <a:r>
              <a:rPr lang="en-US" sz="1600" dirty="0">
                <a:solidFill>
                  <a:schemeClr val="tx1">
                    <a:lumMod val="85000"/>
                    <a:lumOff val="15000"/>
                  </a:schemeClr>
                </a:solidFill>
                <a:latin typeface="Gotham Pro" panose="02000503040000020004" pitchFamily="2" charset="0"/>
                <a:cs typeface="Gotham Pro" panose="02000503040000020004" pitchFamily="2" charset="0"/>
              </a:rPr>
              <a:t>- </a:t>
            </a:r>
            <a:r>
              <a:rPr lang="ru-RU" sz="1600" dirty="0">
                <a:solidFill>
                  <a:schemeClr val="tx1">
                    <a:lumMod val="85000"/>
                    <a:lumOff val="15000"/>
                  </a:schemeClr>
                </a:solidFill>
                <a:latin typeface="Gotham Pro" panose="02000503040000020004" pitchFamily="2" charset="0"/>
                <a:cs typeface="Gotham Pro" panose="02000503040000020004" pitchFamily="2" charset="0"/>
                <a:sym typeface="+mn-ea"/>
              </a:rPr>
              <a:t>Writing combined UI and API tests. Writing BDD tests</a:t>
            </a:r>
            <a:endParaRPr lang="ru-RU" sz="1600" dirty="0">
              <a:solidFill>
                <a:schemeClr val="tx1">
                  <a:lumMod val="85000"/>
                  <a:lumOff val="15000"/>
                </a:schemeClr>
              </a:solidFill>
              <a:latin typeface="Gotham Pro" panose="02000503040000020004" pitchFamily="2" charset="0"/>
              <a:cs typeface="Gotham Pro" panose="02000503040000020004" pitchFamily="2" charset="0"/>
            </a:endParaRPr>
          </a:p>
          <a:p>
            <a:pPr>
              <a:lnSpc>
                <a:spcPct val="100000"/>
              </a:lnSpc>
              <a:spcBef>
                <a:spcPts val="600"/>
              </a:spcBef>
            </a:pPr>
            <a:endParaRPr lang="ru-RU" sz="1600" dirty="0">
              <a:solidFill>
                <a:schemeClr val="tx1">
                  <a:lumMod val="85000"/>
                  <a:lumOff val="15000"/>
                </a:schemeClr>
              </a:solidFill>
              <a:latin typeface="Gotham Pro" panose="02000503040000020004" pitchFamily="2" charset="0"/>
              <a:cs typeface="Gotham Pro" panose="02000503040000020004" pitchFamily="2" charset="0"/>
            </a:endParaRPr>
          </a:p>
          <a:p>
            <a:pPr>
              <a:lnSpc>
                <a:spcPct val="100000"/>
              </a:lnSpc>
              <a:spcBef>
                <a:spcPts val="600"/>
              </a:spcBef>
            </a:pPr>
            <a:endParaRPr lang="ru-RU" sz="1600" dirty="0">
              <a:solidFill>
                <a:schemeClr val="tx1">
                  <a:lumMod val="85000"/>
                  <a:lumOff val="15000"/>
                </a:schemeClr>
              </a:solidFill>
              <a:latin typeface="Gotham Pro" panose="02000503040000020004" pitchFamily="2" charset="0"/>
              <a:cs typeface="Gotham Pro" panose="02000503040000020004" pitchFamily="2" charset="0"/>
            </a:endParaRPr>
          </a:p>
        </p:txBody>
      </p:sp>
      <p:sp>
        <p:nvSpPr>
          <p:cNvPr id="24" name="Заголовок 1"/>
          <p:cNvSpPr txBox="1"/>
          <p:nvPr/>
        </p:nvSpPr>
        <p:spPr>
          <a:xfrm>
            <a:off x="8286470" y="4236300"/>
            <a:ext cx="3687634" cy="204460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600"/>
              </a:spcBef>
            </a:pPr>
            <a:r>
              <a:rPr lang="en-US" sz="1600" dirty="0">
                <a:solidFill>
                  <a:schemeClr val="tx1">
                    <a:lumMod val="85000"/>
                    <a:lumOff val="15000"/>
                  </a:schemeClr>
                </a:solidFill>
                <a:latin typeface="Gotham Pro" panose="02000503040000020004" pitchFamily="2" charset="0"/>
                <a:cs typeface="Gotham Pro" panose="02000503040000020004" pitchFamily="2" charset="0"/>
              </a:rPr>
              <a:t>- </a:t>
            </a:r>
            <a:r>
              <a:rPr sz="1600">
                <a:solidFill>
                  <a:schemeClr val="tx1">
                    <a:lumMod val="85000"/>
                    <a:lumOff val="15000"/>
                  </a:schemeClr>
                </a:solidFill>
                <a:latin typeface="Gotham Pro" panose="02000503040000020004" pitchFamily="2" charset="0"/>
                <a:cs typeface="Gotham Pro" panose="02000503040000020004" pitchFamily="2" charset="0"/>
                <a:sym typeface="+mn-ea"/>
              </a:rPr>
              <a:t>Full stack development on the Laravel framework</a:t>
            </a:r>
            <a:endParaRPr sz="1600">
              <a:solidFill>
                <a:schemeClr val="tx1">
                  <a:lumMod val="85000"/>
                  <a:lumOff val="15000"/>
                </a:schemeClr>
              </a:solidFill>
              <a:latin typeface="Gotham Pro" panose="02000503040000020004" pitchFamily="2" charset="0"/>
              <a:cs typeface="Gotham Pro" panose="02000503040000020004" pitchFamily="2" charset="0"/>
            </a:endParaRPr>
          </a:p>
          <a:p>
            <a:pPr>
              <a:lnSpc>
                <a:spcPct val="100000"/>
              </a:lnSpc>
              <a:spcBef>
                <a:spcPts val="600"/>
              </a:spcBef>
            </a:pPr>
            <a:r>
              <a:rPr lang="en-US" sz="1600" dirty="0">
                <a:solidFill>
                  <a:schemeClr val="tx1">
                    <a:lumMod val="85000"/>
                    <a:lumOff val="15000"/>
                  </a:schemeClr>
                </a:solidFill>
                <a:latin typeface="Gotham Pro" panose="02000503040000020004" pitchFamily="2" charset="0"/>
                <a:cs typeface="Gotham Pro" panose="02000503040000020004" pitchFamily="2" charset="0"/>
              </a:rPr>
              <a:t>- </a:t>
            </a:r>
            <a:r>
              <a:rPr lang="en-US" sz="1600" dirty="0" err="1">
                <a:solidFill>
                  <a:schemeClr val="tx1">
                    <a:lumMod val="85000"/>
                    <a:lumOff val="15000"/>
                  </a:schemeClr>
                </a:solidFill>
                <a:latin typeface="Gotham Pro" panose="02000503040000020004" pitchFamily="2" charset="0"/>
                <a:cs typeface="Gotham Pro" panose="02000503040000020004" pitchFamily="2" charset="0"/>
              </a:rPr>
              <a:t>Javascript</a:t>
            </a:r>
            <a:r>
              <a:rPr lang="en-US" sz="1600" dirty="0">
                <a:solidFill>
                  <a:schemeClr val="tx1">
                    <a:lumMod val="85000"/>
                    <a:lumOff val="15000"/>
                  </a:schemeClr>
                </a:solidFill>
                <a:latin typeface="Gotham Pro" panose="02000503040000020004" pitchFamily="2" charset="0"/>
                <a:cs typeface="Gotham Pro" panose="02000503040000020004" pitchFamily="2" charset="0"/>
              </a:rPr>
              <a:t> Basic</a:t>
            </a:r>
            <a:endParaRPr lang="en-US" sz="1600" dirty="0">
              <a:solidFill>
                <a:schemeClr val="tx1">
                  <a:lumMod val="85000"/>
                  <a:lumOff val="15000"/>
                </a:schemeClr>
              </a:solidFill>
              <a:latin typeface="Gotham Pro" panose="02000503040000020004" pitchFamily="2" charset="0"/>
              <a:cs typeface="Gotham Pro" panose="02000503040000020004" pitchFamily="2" charset="0"/>
            </a:endParaRPr>
          </a:p>
          <a:p>
            <a:pPr>
              <a:lnSpc>
                <a:spcPct val="100000"/>
              </a:lnSpc>
              <a:spcBef>
                <a:spcPts val="600"/>
              </a:spcBef>
            </a:pPr>
            <a:r>
              <a:rPr lang="en-US" sz="1600" dirty="0">
                <a:solidFill>
                  <a:schemeClr val="tx1">
                    <a:lumMod val="85000"/>
                    <a:lumOff val="15000"/>
                  </a:schemeClr>
                </a:solidFill>
                <a:latin typeface="Gotham Pro" panose="02000503040000020004" pitchFamily="2" charset="0"/>
                <a:cs typeface="Gotham Pro" panose="02000503040000020004" pitchFamily="2" charset="0"/>
              </a:rPr>
              <a:t>- HTML5 and</a:t>
            </a:r>
            <a:r>
              <a:rPr lang="ru-RU" sz="1600" dirty="0">
                <a:solidFill>
                  <a:schemeClr val="tx1">
                    <a:lumMod val="85000"/>
                    <a:lumOff val="15000"/>
                  </a:schemeClr>
                </a:solidFill>
                <a:latin typeface="Gotham Pro" panose="02000503040000020004" pitchFamily="2" charset="0"/>
                <a:cs typeface="Gotham Pro" panose="02000503040000020004" pitchFamily="2" charset="0"/>
              </a:rPr>
              <a:t> </a:t>
            </a:r>
            <a:r>
              <a:rPr lang="en-US" sz="1600" dirty="0">
                <a:solidFill>
                  <a:schemeClr val="tx1">
                    <a:lumMod val="85000"/>
                    <a:lumOff val="15000"/>
                  </a:schemeClr>
                </a:solidFill>
                <a:latin typeface="Gotham Pro" panose="02000503040000020004" pitchFamily="2" charset="0"/>
                <a:cs typeface="Gotham Pro" panose="02000503040000020004" pitchFamily="2" charset="0"/>
              </a:rPr>
              <a:t>CSS3</a:t>
            </a:r>
            <a:endParaRPr lang="en-US" sz="1600" dirty="0">
              <a:solidFill>
                <a:schemeClr val="tx1">
                  <a:lumMod val="85000"/>
                  <a:lumOff val="15000"/>
                </a:schemeClr>
              </a:solidFill>
              <a:latin typeface="Gotham Pro" panose="02000503040000020004" pitchFamily="2" charset="0"/>
              <a:cs typeface="Gotham Pro" panose="02000503040000020004" pitchFamily="2" charset="0"/>
            </a:endParaRPr>
          </a:p>
          <a:p>
            <a:pPr>
              <a:lnSpc>
                <a:spcPct val="100000"/>
              </a:lnSpc>
              <a:spcBef>
                <a:spcPts val="600"/>
              </a:spcBef>
            </a:pPr>
            <a:r>
              <a:rPr lang="en-US" sz="1600" dirty="0">
                <a:solidFill>
                  <a:schemeClr val="tx1">
                    <a:lumMod val="85000"/>
                    <a:lumOff val="15000"/>
                  </a:schemeClr>
                </a:solidFill>
                <a:latin typeface="Gotham Pro" panose="02000503040000020004" pitchFamily="2" charset="0"/>
                <a:cs typeface="Gotham Pro" panose="02000503040000020004" pitchFamily="2" charset="0"/>
              </a:rPr>
              <a:t>- </a:t>
            </a:r>
            <a:r>
              <a:rPr sz="1600" dirty="0">
                <a:solidFill>
                  <a:schemeClr val="tx1">
                    <a:lumMod val="85000"/>
                    <a:lumOff val="15000"/>
                  </a:schemeClr>
                </a:solidFill>
                <a:latin typeface="Gotham Pro" panose="02000503040000020004" pitchFamily="2" charset="0"/>
                <a:cs typeface="Gotham Pro" panose="02000503040000020004" pitchFamily="2" charset="0"/>
                <a:sym typeface="+mn-ea"/>
              </a:rPr>
              <a:t>PHP based CMS development</a:t>
            </a:r>
            <a:endParaRPr sz="1600" dirty="0">
              <a:solidFill>
                <a:schemeClr val="tx1">
                  <a:lumMod val="85000"/>
                  <a:lumOff val="15000"/>
                </a:schemeClr>
              </a:solidFill>
              <a:latin typeface="Gotham Pro" panose="02000503040000020004" pitchFamily="2" charset="0"/>
              <a:cs typeface="Gotham Pro" panose="02000503040000020004" pitchFamily="2" charset="0"/>
            </a:endParaRPr>
          </a:p>
          <a:p>
            <a:pPr>
              <a:lnSpc>
                <a:spcPct val="100000"/>
              </a:lnSpc>
              <a:spcBef>
                <a:spcPts val="600"/>
              </a:spcBef>
            </a:pPr>
            <a:endParaRPr lang="ru-RU" sz="1600" dirty="0">
              <a:solidFill>
                <a:schemeClr val="tx1">
                  <a:lumMod val="85000"/>
                  <a:lumOff val="15000"/>
                </a:schemeClr>
              </a:solidFill>
              <a:latin typeface="Gotham Pro" panose="02000503040000020004" pitchFamily="2" charset="0"/>
              <a:cs typeface="Gotham Pro" panose="02000503040000020004" pitchFamily="2"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4594</Words>
  <Application>WPS Presentation</Application>
  <PresentationFormat>Широкоэкранный</PresentationFormat>
  <Paragraphs>179</Paragraphs>
  <Slides>17</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17</vt:i4>
      </vt:variant>
    </vt:vector>
  </HeadingPairs>
  <TitlesOfParts>
    <vt:vector size="30" baseType="lpstr">
      <vt:lpstr>Arial</vt:lpstr>
      <vt:lpstr>SimSun</vt:lpstr>
      <vt:lpstr>Wingdings</vt:lpstr>
      <vt:lpstr>Gotham Pro</vt:lpstr>
      <vt:lpstr>Yu Gothic UI</vt:lpstr>
      <vt:lpstr>Calibri</vt:lpstr>
      <vt:lpstr>Verdana</vt:lpstr>
      <vt:lpstr>Verdana</vt:lpstr>
      <vt:lpstr>Times New Roman</vt:lpstr>
      <vt:lpstr>Microsoft YaHei</vt:lpstr>
      <vt:lpstr>Arial Unicode MS</vt:lpstr>
      <vt:lpstr>Calibri Light</vt:lpstr>
      <vt:lpstr>Тема Office</vt:lpstr>
      <vt:lpstr>Маркетинг-кит В2В</vt:lpstr>
      <vt:lpstr>О тренинг-центре</vt:lpstr>
      <vt:lpstr>История</vt:lpstr>
      <vt:lpstr>Тренеры</vt:lpstr>
      <vt:lpstr>IT-курсы для компаний</vt:lpstr>
      <vt:lpstr>IT-курсы для компаний</vt:lpstr>
      <vt:lpstr>IT-курсы для компаний</vt:lpstr>
      <vt:lpstr>IT-курсы для компаний</vt:lpstr>
      <vt:lpstr>Модули</vt:lpstr>
      <vt:lpstr>Обучение</vt:lpstr>
      <vt:lpstr>Специфика</vt:lpstr>
      <vt:lpstr>Обучение</vt:lpstr>
      <vt:lpstr>Как проходит обучение</vt:lpstr>
      <vt:lpstr>Выпускники работают в:</vt:lpstr>
      <vt:lpstr>Скидка для B2B-клиентов</vt:lpstr>
      <vt:lpstr>Бонус: техническое сопровождение</vt:lpstr>
      <vt:lpstr>Спасибо!</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Твой первый шаг в IT</dc:title>
  <dc:creator>Marketing</dc:creator>
  <cp:lastModifiedBy>Anastasia</cp:lastModifiedBy>
  <cp:revision>76</cp:revision>
  <dcterms:created xsi:type="dcterms:W3CDTF">2021-01-22T13:46:00Z</dcterms:created>
  <dcterms:modified xsi:type="dcterms:W3CDTF">2021-03-18T18:45:21Z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1033-11.2.0.10017</vt:lpwstr>
  </property>
</Properties>
</file>