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28" r:id="rId1"/>
  </p:sldMasterIdLst>
  <p:sldIdLst>
    <p:sldId id="278" r:id="rId2"/>
    <p:sldId id="256" r:id="rId3"/>
    <p:sldId id="257" r:id="rId4"/>
    <p:sldId id="258" r:id="rId5"/>
    <p:sldId id="259" r:id="rId6"/>
    <p:sldId id="260" r:id="rId7"/>
    <p:sldId id="261" r:id="rId8"/>
    <p:sldId id="262" r:id="rId9"/>
    <p:sldId id="264" r:id="rId10"/>
    <p:sldId id="263" r:id="rId11"/>
    <p:sldId id="265" r:id="rId12"/>
    <p:sldId id="276" r:id="rId13"/>
    <p:sldId id="266" r:id="rId14"/>
    <p:sldId id="267" r:id="rId15"/>
    <p:sldId id="268" r:id="rId16"/>
    <p:sldId id="269" r:id="rId17"/>
    <p:sldId id="270" r:id="rId18"/>
    <p:sldId id="271" r:id="rId19"/>
    <p:sldId id="272" r:id="rId20"/>
    <p:sldId id="273" r:id="rId21"/>
    <p:sldId id="274" r:id="rId22"/>
    <p:sldId id="275" r:id="rId23"/>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8394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78" d="100"/>
          <a:sy n="78" d="100"/>
        </p:scale>
        <p:origin x="1594" y="62"/>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sp>
        <p:nvSpPr>
          <p:cNvPr id="7" name="Right Triangle 6"/>
          <p:cNvSpPr/>
          <p:nvPr/>
        </p:nvSpPr>
        <p:spPr>
          <a:xfrm>
            <a:off x="0" y="2647950"/>
            <a:ext cx="3571875" cy="4210050"/>
          </a:xfrm>
          <a:prstGeom prst="rtTriangl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Freeform 7"/>
          <p:cNvSpPr/>
          <p:nvPr/>
        </p:nvSpPr>
        <p:spPr>
          <a:xfrm>
            <a:off x="-2380" y="-925"/>
            <a:ext cx="9146380" cy="6858925"/>
          </a:xfrm>
          <a:custGeom>
            <a:avLst/>
            <a:gdLst>
              <a:gd name="connsiteX0" fmla="*/ 0 w 3350419"/>
              <a:gd name="connsiteY0" fmla="*/ 2081213 h 2083594"/>
              <a:gd name="connsiteX1" fmla="*/ 3031331 w 3350419"/>
              <a:gd name="connsiteY1" fmla="*/ 0 h 2083594"/>
              <a:gd name="connsiteX2" fmla="*/ 3350419 w 3350419"/>
              <a:gd name="connsiteY2" fmla="*/ 80963 h 2083594"/>
              <a:gd name="connsiteX3" fmla="*/ 3350419 w 3350419"/>
              <a:gd name="connsiteY3" fmla="*/ 2083594 h 2083594"/>
              <a:gd name="connsiteX4" fmla="*/ 0 w 3350419"/>
              <a:gd name="connsiteY4" fmla="*/ 2081213 h 2083594"/>
              <a:gd name="connsiteX0" fmla="*/ 0 w 3112294"/>
              <a:gd name="connsiteY0" fmla="*/ 2019301 h 2083594"/>
              <a:gd name="connsiteX1" fmla="*/ 2793206 w 3112294"/>
              <a:gd name="connsiteY1" fmla="*/ 0 h 2083594"/>
              <a:gd name="connsiteX2" fmla="*/ 3112294 w 3112294"/>
              <a:gd name="connsiteY2" fmla="*/ 80963 h 2083594"/>
              <a:gd name="connsiteX3" fmla="*/ 3112294 w 3112294"/>
              <a:gd name="connsiteY3" fmla="*/ 2083594 h 2083594"/>
              <a:gd name="connsiteX4" fmla="*/ 0 w 3112294"/>
              <a:gd name="connsiteY4" fmla="*/ 2019301 h 2083594"/>
              <a:gd name="connsiteX0" fmla="*/ 0 w 3345656"/>
              <a:gd name="connsiteY0" fmla="*/ 2097882 h 2097882"/>
              <a:gd name="connsiteX1" fmla="*/ 3026568 w 3345656"/>
              <a:gd name="connsiteY1" fmla="*/ 0 h 2097882"/>
              <a:gd name="connsiteX2" fmla="*/ 3345656 w 3345656"/>
              <a:gd name="connsiteY2" fmla="*/ 80963 h 2097882"/>
              <a:gd name="connsiteX3" fmla="*/ 3345656 w 3345656"/>
              <a:gd name="connsiteY3" fmla="*/ 2083594 h 2097882"/>
              <a:gd name="connsiteX4" fmla="*/ 0 w 3345656"/>
              <a:gd name="connsiteY4" fmla="*/ 2097882 h 2097882"/>
              <a:gd name="connsiteX0" fmla="*/ 0 w 2800350"/>
              <a:gd name="connsiteY0" fmla="*/ 1935957 h 2083594"/>
              <a:gd name="connsiteX1" fmla="*/ 2481262 w 2800350"/>
              <a:gd name="connsiteY1" fmla="*/ 0 h 2083594"/>
              <a:gd name="connsiteX2" fmla="*/ 2800350 w 2800350"/>
              <a:gd name="connsiteY2" fmla="*/ 80963 h 2083594"/>
              <a:gd name="connsiteX3" fmla="*/ 2800350 w 2800350"/>
              <a:gd name="connsiteY3" fmla="*/ 2083594 h 2083594"/>
              <a:gd name="connsiteX4" fmla="*/ 0 w 2800350"/>
              <a:gd name="connsiteY4" fmla="*/ 1935957 h 2083594"/>
              <a:gd name="connsiteX0" fmla="*/ 0 w 3352800"/>
              <a:gd name="connsiteY0" fmla="*/ 2083594 h 2083594"/>
              <a:gd name="connsiteX1" fmla="*/ 3033712 w 3352800"/>
              <a:gd name="connsiteY1" fmla="*/ 0 h 2083594"/>
              <a:gd name="connsiteX2" fmla="*/ 3352800 w 3352800"/>
              <a:gd name="connsiteY2" fmla="*/ 80963 h 2083594"/>
              <a:gd name="connsiteX3" fmla="*/ 3352800 w 3352800"/>
              <a:gd name="connsiteY3" fmla="*/ 2083594 h 2083594"/>
              <a:gd name="connsiteX4" fmla="*/ 0 w 3352800"/>
              <a:gd name="connsiteY4" fmla="*/ 2083594 h 2083594"/>
              <a:gd name="connsiteX0" fmla="*/ 0 w 3352800"/>
              <a:gd name="connsiteY0" fmla="*/ 2002631 h 2002631"/>
              <a:gd name="connsiteX1" fmla="*/ 3033712 w 3352800"/>
              <a:gd name="connsiteY1" fmla="*/ 157162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988469 w 3352800"/>
              <a:gd name="connsiteY1" fmla="*/ 59530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33966 w 3352800"/>
              <a:gd name="connsiteY1" fmla="*/ 425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45314 w 3352800"/>
              <a:gd name="connsiteY1" fmla="*/ 12246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34839 w 3352800"/>
              <a:gd name="connsiteY1" fmla="*/ 425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75865 w 3352800"/>
              <a:gd name="connsiteY1" fmla="*/ 81782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901 h 2002901"/>
              <a:gd name="connsiteX1" fmla="*/ 2836585 w 3352800"/>
              <a:gd name="connsiteY1" fmla="*/ 0 h 2002901"/>
              <a:gd name="connsiteX2" fmla="*/ 3352800 w 3352800"/>
              <a:gd name="connsiteY2" fmla="*/ 270 h 2002901"/>
              <a:gd name="connsiteX3" fmla="*/ 3352800 w 3352800"/>
              <a:gd name="connsiteY3" fmla="*/ 2002901 h 2002901"/>
              <a:gd name="connsiteX4" fmla="*/ 0 w 3352800"/>
              <a:gd name="connsiteY4" fmla="*/ 2002901 h 20029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52800" h="2002901">
                <a:moveTo>
                  <a:pt x="0" y="2002901"/>
                </a:moveTo>
                <a:lnTo>
                  <a:pt x="2836585" y="0"/>
                </a:lnTo>
                <a:lnTo>
                  <a:pt x="3352800" y="270"/>
                </a:lnTo>
                <a:lnTo>
                  <a:pt x="3352800" y="2002901"/>
                </a:lnTo>
                <a:lnTo>
                  <a:pt x="0" y="2002901"/>
                </a:lnTo>
                <a:close/>
              </a:path>
            </a:pathLst>
          </a:custGeom>
          <a:solidFill>
            <a:schemeClr val="accent3">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ctrTitle"/>
          </p:nvPr>
        </p:nvSpPr>
        <p:spPr>
          <a:xfrm rot="19140000">
            <a:off x="817112" y="1730403"/>
            <a:ext cx="5648623" cy="1204306"/>
          </a:xfrm>
        </p:spPr>
        <p:txBody>
          <a:bodyPr bIns="9144" anchor="b"/>
          <a:lstStyle>
            <a:lvl1pPr>
              <a:defRPr sz="3200"/>
            </a:lvl1pPr>
          </a:lstStyle>
          <a:p>
            <a:r>
              <a:rPr lang="ru-RU"/>
              <a:t>Образец заголовка</a:t>
            </a:r>
            <a:endParaRPr lang="en-US" dirty="0"/>
          </a:p>
        </p:txBody>
      </p:sp>
      <p:sp>
        <p:nvSpPr>
          <p:cNvPr id="3" name="Subtitle 2"/>
          <p:cNvSpPr>
            <a:spLocks noGrp="1"/>
          </p:cNvSpPr>
          <p:nvPr>
            <p:ph type="subTitle" idx="1"/>
          </p:nvPr>
        </p:nvSpPr>
        <p:spPr>
          <a:xfrm rot="19140000">
            <a:off x="1212277" y="2470925"/>
            <a:ext cx="6511131" cy="329259"/>
          </a:xfrm>
        </p:spPr>
        <p:txBody>
          <a:bodyPr tIns="9144">
            <a:normAutofit/>
          </a:bodyPr>
          <a:lstStyle>
            <a:lvl1pPr marL="0" indent="0" algn="l">
              <a:buNone/>
              <a:defRPr kumimoji="0" lang="en-US" sz="1400" b="0" i="0" u="none" strike="noStrike" kern="1200" cap="all" spc="400" normalizeH="0" baseline="0" noProof="0" dirty="0" smtClean="0">
                <a:ln>
                  <a:noFill/>
                </a:ln>
                <a:solidFill>
                  <a:schemeClr val="tx1"/>
                </a:solidFill>
                <a:effectLst/>
                <a:uLnTx/>
                <a:uFillTx/>
                <a:latin typeface="+mn-lt"/>
                <a:ea typeface="+mj-ea"/>
                <a:cs typeface="Tunga" pitchFamily="2"/>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pPr marL="0" marR="0" lvl="0" indent="0" algn="l" defTabSz="914400" rtl="0" eaLnBrk="1" fontAlgn="auto" latinLnBrk="0" hangingPunct="1">
              <a:lnSpc>
                <a:spcPct val="100000"/>
              </a:lnSpc>
              <a:spcBef>
                <a:spcPts val="0"/>
              </a:spcBef>
              <a:spcAft>
                <a:spcPts val="0"/>
              </a:spcAft>
              <a:buClr>
                <a:schemeClr val="accent1"/>
              </a:buClr>
              <a:buSzPct val="100000"/>
              <a:buFont typeface="Arial" pitchFamily="34" charset="0"/>
              <a:buNone/>
              <a:tabLst/>
              <a:defRPr/>
            </a:pPr>
            <a:r>
              <a:rPr lang="ru-RU"/>
              <a:t>Образец подзаголовка</a:t>
            </a:r>
            <a:endParaRPr lang="en-US" dirty="0"/>
          </a:p>
        </p:txBody>
      </p:sp>
      <p:sp>
        <p:nvSpPr>
          <p:cNvPr id="4" name="Date Placeholder 3"/>
          <p:cNvSpPr>
            <a:spLocks noGrp="1"/>
          </p:cNvSpPr>
          <p:nvPr>
            <p:ph type="dt" sz="half" idx="10"/>
          </p:nvPr>
        </p:nvSpPr>
        <p:spPr/>
        <p:txBody>
          <a:bodyPr/>
          <a:lstStyle/>
          <a:p>
            <a:fld id="{67BF3FE1-E773-4224-B388-61E1B199902F}" type="datetimeFigureOut">
              <a:rPr lang="uk-UA" smtClean="0"/>
              <a:t>24.02.2023</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55D2CC59-35F5-4F69-BD43-EE48650243D7}" type="slidenum">
              <a:rPr lang="uk-UA" smtClean="0"/>
              <a:t>‹№›</a:t>
            </a:fld>
            <a:endParaRPr lang="uk-UA"/>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a:p>
        </p:txBody>
      </p:sp>
      <p:sp>
        <p:nvSpPr>
          <p:cNvPr id="3" name="Vertical Text Placeholder 2"/>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a:p>
        </p:txBody>
      </p:sp>
      <p:sp>
        <p:nvSpPr>
          <p:cNvPr id="4" name="Date Placeholder 3"/>
          <p:cNvSpPr>
            <a:spLocks noGrp="1"/>
          </p:cNvSpPr>
          <p:nvPr>
            <p:ph type="dt" sz="half" idx="10"/>
          </p:nvPr>
        </p:nvSpPr>
        <p:spPr/>
        <p:txBody>
          <a:bodyPr/>
          <a:lstStyle/>
          <a:p>
            <a:fld id="{67BF3FE1-E773-4224-B388-61E1B199902F}" type="datetimeFigureOut">
              <a:rPr lang="uk-UA" smtClean="0"/>
              <a:t>24.02.2023</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55D2CC59-35F5-4F69-BD43-EE48650243D7}" type="slidenum">
              <a:rPr lang="uk-UA" smtClean="0"/>
              <a:t>‹№›</a:t>
            </a:fld>
            <a:endParaRPr lang="uk-UA"/>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9"/>
            <a:ext cx="2057400" cy="4678362"/>
          </a:xfrm>
        </p:spPr>
        <p:txBody>
          <a:bodyPr vert="eaVert"/>
          <a:lstStyle/>
          <a:p>
            <a:r>
              <a:rPr lang="ru-RU"/>
              <a:t>Образец заголовка</a:t>
            </a:r>
            <a:endParaRPr lang="en-US" dirty="0"/>
          </a:p>
        </p:txBody>
      </p:sp>
      <p:sp>
        <p:nvSpPr>
          <p:cNvPr id="3" name="Vertical Text Placeholder 2"/>
          <p:cNvSpPr>
            <a:spLocks noGrp="1"/>
          </p:cNvSpPr>
          <p:nvPr>
            <p:ph type="body" orient="vert" idx="1"/>
          </p:nvPr>
        </p:nvSpPr>
        <p:spPr>
          <a:xfrm>
            <a:off x="457200" y="274639"/>
            <a:ext cx="6019800" cy="4678362"/>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a:p>
        </p:txBody>
      </p:sp>
      <p:sp>
        <p:nvSpPr>
          <p:cNvPr id="4" name="Date Placeholder 3"/>
          <p:cNvSpPr>
            <a:spLocks noGrp="1"/>
          </p:cNvSpPr>
          <p:nvPr>
            <p:ph type="dt" sz="half" idx="10"/>
          </p:nvPr>
        </p:nvSpPr>
        <p:spPr/>
        <p:txBody>
          <a:bodyPr/>
          <a:lstStyle/>
          <a:p>
            <a:fld id="{67BF3FE1-E773-4224-B388-61E1B199902F}" type="datetimeFigureOut">
              <a:rPr lang="uk-UA" smtClean="0"/>
              <a:t>24.02.2023</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55D2CC59-35F5-4F69-BD43-EE48650243D7}" type="slidenum">
              <a:rPr lang="uk-UA" smtClean="0"/>
              <a:t>‹№›</a:t>
            </a:fld>
            <a:endParaRPr lang="uk-UA"/>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a:p>
        </p:txBody>
      </p:sp>
      <p:sp>
        <p:nvSpPr>
          <p:cNvPr id="3" name="Content Placeholder 2"/>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67BF3FE1-E773-4224-B388-61E1B199902F}" type="datetimeFigureOut">
              <a:rPr lang="uk-UA" smtClean="0"/>
              <a:t>24.02.2023</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55D2CC59-35F5-4F69-BD43-EE48650243D7}" type="slidenum">
              <a:rPr lang="uk-UA" smtClean="0"/>
              <a:t>‹№›</a:t>
            </a:fld>
            <a:endParaRPr lang="uk-UA"/>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spTree>
      <p:nvGrpSpPr>
        <p:cNvPr id="1" name=""/>
        <p:cNvGrpSpPr/>
        <p:nvPr/>
      </p:nvGrpSpPr>
      <p:grpSpPr>
        <a:xfrm>
          <a:off x="0" y="0"/>
          <a:ext cx="0" cy="0"/>
          <a:chOff x="0" y="0"/>
          <a:chExt cx="0" cy="0"/>
        </a:xfrm>
      </p:grpSpPr>
      <p:sp>
        <p:nvSpPr>
          <p:cNvPr id="8" name="Freeform 7"/>
          <p:cNvSpPr/>
          <p:nvPr/>
        </p:nvSpPr>
        <p:spPr>
          <a:xfrm>
            <a:off x="-2380" y="-925"/>
            <a:ext cx="9146380" cy="6858925"/>
          </a:xfrm>
          <a:custGeom>
            <a:avLst/>
            <a:gdLst>
              <a:gd name="connsiteX0" fmla="*/ 0 w 3350419"/>
              <a:gd name="connsiteY0" fmla="*/ 2081213 h 2083594"/>
              <a:gd name="connsiteX1" fmla="*/ 3031331 w 3350419"/>
              <a:gd name="connsiteY1" fmla="*/ 0 h 2083594"/>
              <a:gd name="connsiteX2" fmla="*/ 3350419 w 3350419"/>
              <a:gd name="connsiteY2" fmla="*/ 80963 h 2083594"/>
              <a:gd name="connsiteX3" fmla="*/ 3350419 w 3350419"/>
              <a:gd name="connsiteY3" fmla="*/ 2083594 h 2083594"/>
              <a:gd name="connsiteX4" fmla="*/ 0 w 3350419"/>
              <a:gd name="connsiteY4" fmla="*/ 2081213 h 2083594"/>
              <a:gd name="connsiteX0" fmla="*/ 0 w 3112294"/>
              <a:gd name="connsiteY0" fmla="*/ 2019301 h 2083594"/>
              <a:gd name="connsiteX1" fmla="*/ 2793206 w 3112294"/>
              <a:gd name="connsiteY1" fmla="*/ 0 h 2083594"/>
              <a:gd name="connsiteX2" fmla="*/ 3112294 w 3112294"/>
              <a:gd name="connsiteY2" fmla="*/ 80963 h 2083594"/>
              <a:gd name="connsiteX3" fmla="*/ 3112294 w 3112294"/>
              <a:gd name="connsiteY3" fmla="*/ 2083594 h 2083594"/>
              <a:gd name="connsiteX4" fmla="*/ 0 w 3112294"/>
              <a:gd name="connsiteY4" fmla="*/ 2019301 h 2083594"/>
              <a:gd name="connsiteX0" fmla="*/ 0 w 3345656"/>
              <a:gd name="connsiteY0" fmla="*/ 2097882 h 2097882"/>
              <a:gd name="connsiteX1" fmla="*/ 3026568 w 3345656"/>
              <a:gd name="connsiteY1" fmla="*/ 0 h 2097882"/>
              <a:gd name="connsiteX2" fmla="*/ 3345656 w 3345656"/>
              <a:gd name="connsiteY2" fmla="*/ 80963 h 2097882"/>
              <a:gd name="connsiteX3" fmla="*/ 3345656 w 3345656"/>
              <a:gd name="connsiteY3" fmla="*/ 2083594 h 2097882"/>
              <a:gd name="connsiteX4" fmla="*/ 0 w 3345656"/>
              <a:gd name="connsiteY4" fmla="*/ 2097882 h 2097882"/>
              <a:gd name="connsiteX0" fmla="*/ 0 w 2800350"/>
              <a:gd name="connsiteY0" fmla="*/ 1935957 h 2083594"/>
              <a:gd name="connsiteX1" fmla="*/ 2481262 w 2800350"/>
              <a:gd name="connsiteY1" fmla="*/ 0 h 2083594"/>
              <a:gd name="connsiteX2" fmla="*/ 2800350 w 2800350"/>
              <a:gd name="connsiteY2" fmla="*/ 80963 h 2083594"/>
              <a:gd name="connsiteX3" fmla="*/ 2800350 w 2800350"/>
              <a:gd name="connsiteY3" fmla="*/ 2083594 h 2083594"/>
              <a:gd name="connsiteX4" fmla="*/ 0 w 2800350"/>
              <a:gd name="connsiteY4" fmla="*/ 1935957 h 2083594"/>
              <a:gd name="connsiteX0" fmla="*/ 0 w 3352800"/>
              <a:gd name="connsiteY0" fmla="*/ 2083594 h 2083594"/>
              <a:gd name="connsiteX1" fmla="*/ 3033712 w 3352800"/>
              <a:gd name="connsiteY1" fmla="*/ 0 h 2083594"/>
              <a:gd name="connsiteX2" fmla="*/ 3352800 w 3352800"/>
              <a:gd name="connsiteY2" fmla="*/ 80963 h 2083594"/>
              <a:gd name="connsiteX3" fmla="*/ 3352800 w 3352800"/>
              <a:gd name="connsiteY3" fmla="*/ 2083594 h 2083594"/>
              <a:gd name="connsiteX4" fmla="*/ 0 w 3352800"/>
              <a:gd name="connsiteY4" fmla="*/ 2083594 h 2083594"/>
              <a:gd name="connsiteX0" fmla="*/ 0 w 3352800"/>
              <a:gd name="connsiteY0" fmla="*/ 2002631 h 2002631"/>
              <a:gd name="connsiteX1" fmla="*/ 3033712 w 3352800"/>
              <a:gd name="connsiteY1" fmla="*/ 157162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988469 w 3352800"/>
              <a:gd name="connsiteY1" fmla="*/ 59530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33966 w 3352800"/>
              <a:gd name="connsiteY1" fmla="*/ 425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45314 w 3352800"/>
              <a:gd name="connsiteY1" fmla="*/ 12246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34839 w 3352800"/>
              <a:gd name="connsiteY1" fmla="*/ 425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75865 w 3352800"/>
              <a:gd name="connsiteY1" fmla="*/ 81782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901 h 2002901"/>
              <a:gd name="connsiteX1" fmla="*/ 2836585 w 3352800"/>
              <a:gd name="connsiteY1" fmla="*/ 0 h 2002901"/>
              <a:gd name="connsiteX2" fmla="*/ 3352800 w 3352800"/>
              <a:gd name="connsiteY2" fmla="*/ 270 h 2002901"/>
              <a:gd name="connsiteX3" fmla="*/ 3352800 w 3352800"/>
              <a:gd name="connsiteY3" fmla="*/ 2002901 h 2002901"/>
              <a:gd name="connsiteX4" fmla="*/ 0 w 3352800"/>
              <a:gd name="connsiteY4" fmla="*/ 2002901 h 20029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52800" h="2002901">
                <a:moveTo>
                  <a:pt x="0" y="2002901"/>
                </a:moveTo>
                <a:lnTo>
                  <a:pt x="2836585" y="0"/>
                </a:lnTo>
                <a:lnTo>
                  <a:pt x="3352800" y="270"/>
                </a:lnTo>
                <a:lnTo>
                  <a:pt x="3352800" y="2002901"/>
                </a:lnTo>
                <a:lnTo>
                  <a:pt x="0" y="2002901"/>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ight Triangle 6"/>
          <p:cNvSpPr/>
          <p:nvPr/>
        </p:nvSpPr>
        <p:spPr>
          <a:xfrm>
            <a:off x="0" y="2647950"/>
            <a:ext cx="3571875" cy="4210050"/>
          </a:xfrm>
          <a:prstGeom prst="rtTriangle">
            <a:avLst/>
          </a:prstGeom>
          <a:solidFill>
            <a:schemeClr val="accent3">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rot="19140000">
            <a:off x="819399" y="1726737"/>
            <a:ext cx="5650992" cy="1207509"/>
          </a:xfrm>
        </p:spPr>
        <p:txBody>
          <a:bodyPr bIns="9144" anchor="b"/>
          <a:lstStyle>
            <a:lvl1pPr algn="l">
              <a:defRPr kumimoji="0" lang="en-US" sz="3200" b="0" i="0" u="none" strike="noStrike" kern="1200" cap="all" spc="0" normalizeH="0" baseline="0" noProof="0" dirty="0" smtClean="0">
                <a:ln>
                  <a:noFill/>
                </a:ln>
                <a:solidFill>
                  <a:schemeClr val="tx1"/>
                </a:solidFill>
                <a:effectLst/>
                <a:uLnTx/>
                <a:uFillTx/>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lang="ru-RU"/>
              <a:t>Образец заголовка</a:t>
            </a:r>
            <a:endParaRPr lang="en-US" dirty="0"/>
          </a:p>
        </p:txBody>
      </p:sp>
      <p:sp>
        <p:nvSpPr>
          <p:cNvPr id="3" name="Text Placeholder 2"/>
          <p:cNvSpPr>
            <a:spLocks noGrp="1"/>
          </p:cNvSpPr>
          <p:nvPr>
            <p:ph type="body" idx="1"/>
          </p:nvPr>
        </p:nvSpPr>
        <p:spPr>
          <a:xfrm rot="19140000">
            <a:off x="1216152" y="2468304"/>
            <a:ext cx="6510528" cy="329184"/>
          </a:xfrm>
        </p:spPr>
        <p:txBody>
          <a:bodyPr anchor="t">
            <a:normAutofit/>
          </a:bodyPr>
          <a:lstStyle>
            <a:lvl1pPr marL="0" indent="0">
              <a:buNone/>
              <a:defRPr kumimoji="0" lang="en-US" sz="1400" b="0" i="0" u="none" strike="noStrike" kern="1200" cap="all" spc="400" normalizeH="0" baseline="0" noProof="0" dirty="0" smtClean="0">
                <a:ln>
                  <a:noFill/>
                </a:ln>
                <a:solidFill>
                  <a:schemeClr val="tx1"/>
                </a:solidFill>
                <a:effectLst/>
                <a:uLnTx/>
                <a:uFillTx/>
                <a:latin typeface="+mn-lt"/>
                <a:ea typeface="+mj-ea"/>
                <a:cs typeface="Tunga" pitchFamily="2"/>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marL="0" marR="0" lvl="0" indent="0" algn="l" defTabSz="914400" rtl="0" eaLnBrk="1" fontAlgn="auto" latinLnBrk="0" hangingPunct="1">
              <a:lnSpc>
                <a:spcPct val="100000"/>
              </a:lnSpc>
              <a:spcBef>
                <a:spcPts val="0"/>
              </a:spcBef>
              <a:spcAft>
                <a:spcPts val="0"/>
              </a:spcAft>
              <a:buClr>
                <a:schemeClr val="accent1"/>
              </a:buClr>
              <a:buSzPct val="100000"/>
              <a:buFont typeface="Arial" pitchFamily="34" charset="0"/>
              <a:buNone/>
              <a:tabLst/>
              <a:defRPr/>
            </a:pPr>
            <a:r>
              <a:rPr lang="ru-RU"/>
              <a:t>Образец текста</a:t>
            </a:r>
          </a:p>
        </p:txBody>
      </p:sp>
      <p:sp>
        <p:nvSpPr>
          <p:cNvPr id="4" name="Date Placeholder 3"/>
          <p:cNvSpPr>
            <a:spLocks noGrp="1"/>
          </p:cNvSpPr>
          <p:nvPr>
            <p:ph type="dt" sz="half" idx="10"/>
          </p:nvPr>
        </p:nvSpPr>
        <p:spPr/>
        <p:txBody>
          <a:bodyPr/>
          <a:lstStyle/>
          <a:p>
            <a:fld id="{67BF3FE1-E773-4224-B388-61E1B199902F}" type="datetimeFigureOut">
              <a:rPr lang="uk-UA" smtClean="0"/>
              <a:t>24.02.2023</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55D2CC59-35F5-4F69-BD43-EE48650243D7}" type="slidenum">
              <a:rPr lang="uk-UA" smtClean="0"/>
              <a:t>‹№›</a:t>
            </a:fld>
            <a:endParaRPr lang="uk-UA"/>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822960" y="1097280"/>
            <a:ext cx="3200400" cy="3712464"/>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Content Placeholder 3"/>
          <p:cNvSpPr>
            <a:spLocks noGrp="1"/>
          </p:cNvSpPr>
          <p:nvPr>
            <p:ph sz="half" idx="2"/>
          </p:nvPr>
        </p:nvSpPr>
        <p:spPr>
          <a:xfrm>
            <a:off x="4700016" y="1097280"/>
            <a:ext cx="3200400" cy="3712464"/>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Date Placeholder 4"/>
          <p:cNvSpPr>
            <a:spLocks noGrp="1"/>
          </p:cNvSpPr>
          <p:nvPr>
            <p:ph type="dt" sz="half" idx="10"/>
          </p:nvPr>
        </p:nvSpPr>
        <p:spPr/>
        <p:txBody>
          <a:bodyPr/>
          <a:lstStyle/>
          <a:p>
            <a:fld id="{67BF3FE1-E773-4224-B388-61E1B199902F}" type="datetimeFigureOut">
              <a:rPr lang="uk-UA" smtClean="0"/>
              <a:t>24.02.2023</a:t>
            </a:fld>
            <a:endParaRPr lang="uk-UA"/>
          </a:p>
        </p:txBody>
      </p:sp>
      <p:sp>
        <p:nvSpPr>
          <p:cNvPr id="6" name="Footer Placeholder 5"/>
          <p:cNvSpPr>
            <a:spLocks noGrp="1"/>
          </p:cNvSpPr>
          <p:nvPr>
            <p:ph type="ftr" sz="quarter" idx="11"/>
          </p:nvPr>
        </p:nvSpPr>
        <p:spPr/>
        <p:txBody>
          <a:bodyPr/>
          <a:lstStyle/>
          <a:p>
            <a:endParaRPr lang="uk-UA"/>
          </a:p>
        </p:txBody>
      </p:sp>
      <p:sp>
        <p:nvSpPr>
          <p:cNvPr id="7" name="Slide Number Placeholder 6"/>
          <p:cNvSpPr>
            <a:spLocks noGrp="1"/>
          </p:cNvSpPr>
          <p:nvPr>
            <p:ph type="sldNum" sz="quarter" idx="12"/>
          </p:nvPr>
        </p:nvSpPr>
        <p:spPr/>
        <p:txBody>
          <a:bodyPr/>
          <a:lstStyle/>
          <a:p>
            <a:fld id="{55D2CC59-35F5-4F69-BD43-EE48650243D7}" type="slidenum">
              <a:rPr lang="uk-UA" smtClean="0"/>
              <a:t>‹№›</a:t>
            </a:fld>
            <a:endParaRPr lang="uk-UA"/>
          </a:p>
        </p:txBody>
      </p:sp>
      <p:sp>
        <p:nvSpPr>
          <p:cNvPr id="8" name="Title 7"/>
          <p:cNvSpPr>
            <a:spLocks noGrp="1"/>
          </p:cNvSpPr>
          <p:nvPr>
            <p:ph type="title"/>
          </p:nvPr>
        </p:nvSpPr>
        <p:spPr/>
        <p:txBody>
          <a:bodyPr/>
          <a:lstStyle/>
          <a:p>
            <a:r>
              <a:rPr lang="ru-RU"/>
              <a:t>Образец заголовка</a:t>
            </a:r>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ru-RU"/>
              <a:t>Образец заголовка</a:t>
            </a:r>
            <a:endParaRPr lang="en-US"/>
          </a:p>
        </p:txBody>
      </p:sp>
      <p:sp>
        <p:nvSpPr>
          <p:cNvPr id="3" name="Text Placeholder 2"/>
          <p:cNvSpPr>
            <a:spLocks noGrp="1"/>
          </p:cNvSpPr>
          <p:nvPr>
            <p:ph type="body" idx="1"/>
          </p:nvPr>
        </p:nvSpPr>
        <p:spPr>
          <a:xfrm>
            <a:off x="822960" y="1097280"/>
            <a:ext cx="3200400" cy="548640"/>
          </a:xfrm>
        </p:spPr>
        <p:txBody>
          <a:bodyPr anchor="b">
            <a:normAutofit/>
          </a:bodyPr>
          <a:lstStyle>
            <a:lvl1pPr marL="0" indent="0">
              <a:buNone/>
              <a:defRPr lang="en-US" sz="1400" b="0" kern="1200" cap="all" spc="400" baseline="0" dirty="0" smtClean="0">
                <a:solidFill>
                  <a:schemeClr val="tx1"/>
                </a:solidFill>
                <a:latin typeface="+mn-lt"/>
                <a:ea typeface="+mj-ea"/>
                <a:cs typeface="Tunga" pitchFamily="2"/>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l" defTabSz="914400" rtl="0" eaLnBrk="1" latinLnBrk="0" hangingPunct="1">
              <a:lnSpc>
                <a:spcPct val="100000"/>
              </a:lnSpc>
              <a:spcBef>
                <a:spcPts val="0"/>
              </a:spcBef>
              <a:spcAft>
                <a:spcPts val="0"/>
              </a:spcAft>
              <a:buClr>
                <a:schemeClr val="accent1"/>
              </a:buClr>
              <a:buFont typeface="Arial" pitchFamily="34" charset="0"/>
              <a:buNone/>
            </a:pPr>
            <a:r>
              <a:rPr lang="ru-RU"/>
              <a:t>Образец текста</a:t>
            </a:r>
          </a:p>
        </p:txBody>
      </p:sp>
      <p:sp>
        <p:nvSpPr>
          <p:cNvPr id="4" name="Content Placeholder 3"/>
          <p:cNvSpPr>
            <a:spLocks noGrp="1"/>
          </p:cNvSpPr>
          <p:nvPr>
            <p:ph sz="half" idx="2"/>
          </p:nvPr>
        </p:nvSpPr>
        <p:spPr>
          <a:xfrm>
            <a:off x="819150" y="1701848"/>
            <a:ext cx="3200400" cy="310896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Text Placeholder 4"/>
          <p:cNvSpPr>
            <a:spLocks noGrp="1"/>
          </p:cNvSpPr>
          <p:nvPr>
            <p:ph type="body" sz="quarter" idx="3"/>
          </p:nvPr>
        </p:nvSpPr>
        <p:spPr>
          <a:xfrm>
            <a:off x="4700016" y="1097280"/>
            <a:ext cx="3200400" cy="548640"/>
          </a:xfrm>
        </p:spPr>
        <p:txBody>
          <a:bodyPr anchor="b">
            <a:normAutofit/>
          </a:bodyPr>
          <a:lstStyle>
            <a:lvl1pPr marL="0" indent="0">
              <a:buNone/>
              <a:defRPr lang="en-US" sz="1400" b="0" kern="1200" cap="all" spc="400" baseline="0" dirty="0" smtClean="0">
                <a:solidFill>
                  <a:schemeClr val="tx1"/>
                </a:solidFill>
                <a:latin typeface="+mn-lt"/>
                <a:ea typeface="+mj-ea"/>
                <a:cs typeface="Tunga" pitchFamily="2"/>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l" defTabSz="914400" rtl="0" eaLnBrk="1" latinLnBrk="0" hangingPunct="1">
              <a:lnSpc>
                <a:spcPct val="100000"/>
              </a:lnSpc>
              <a:spcBef>
                <a:spcPts val="0"/>
              </a:spcBef>
              <a:spcAft>
                <a:spcPts val="0"/>
              </a:spcAft>
              <a:buClr>
                <a:schemeClr val="accent1"/>
              </a:buClr>
              <a:buFont typeface="Arial" pitchFamily="34" charset="0"/>
              <a:buNone/>
            </a:pPr>
            <a:r>
              <a:rPr lang="ru-RU"/>
              <a:t>Образец текста</a:t>
            </a:r>
          </a:p>
        </p:txBody>
      </p:sp>
      <p:sp>
        <p:nvSpPr>
          <p:cNvPr id="6" name="Content Placeholder 5"/>
          <p:cNvSpPr>
            <a:spLocks noGrp="1"/>
          </p:cNvSpPr>
          <p:nvPr>
            <p:ph sz="quarter" idx="4"/>
          </p:nvPr>
        </p:nvSpPr>
        <p:spPr>
          <a:xfrm>
            <a:off x="4700016" y="1701848"/>
            <a:ext cx="3200400" cy="310896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7" name="Date Placeholder 6"/>
          <p:cNvSpPr>
            <a:spLocks noGrp="1"/>
          </p:cNvSpPr>
          <p:nvPr>
            <p:ph type="dt" sz="half" idx="10"/>
          </p:nvPr>
        </p:nvSpPr>
        <p:spPr/>
        <p:txBody>
          <a:bodyPr/>
          <a:lstStyle/>
          <a:p>
            <a:fld id="{67BF3FE1-E773-4224-B388-61E1B199902F}" type="datetimeFigureOut">
              <a:rPr lang="uk-UA" smtClean="0"/>
              <a:t>24.02.2023</a:t>
            </a:fld>
            <a:endParaRPr lang="uk-UA"/>
          </a:p>
        </p:txBody>
      </p:sp>
      <p:sp>
        <p:nvSpPr>
          <p:cNvPr id="8" name="Footer Placeholder 7"/>
          <p:cNvSpPr>
            <a:spLocks noGrp="1"/>
          </p:cNvSpPr>
          <p:nvPr>
            <p:ph type="ftr" sz="quarter" idx="11"/>
          </p:nvPr>
        </p:nvSpPr>
        <p:spPr/>
        <p:txBody>
          <a:bodyPr/>
          <a:lstStyle/>
          <a:p>
            <a:endParaRPr lang="uk-UA"/>
          </a:p>
        </p:txBody>
      </p:sp>
      <p:sp>
        <p:nvSpPr>
          <p:cNvPr id="9" name="Slide Number Placeholder 8"/>
          <p:cNvSpPr>
            <a:spLocks noGrp="1"/>
          </p:cNvSpPr>
          <p:nvPr>
            <p:ph type="sldNum" sz="quarter" idx="12"/>
          </p:nvPr>
        </p:nvSpPr>
        <p:spPr/>
        <p:txBody>
          <a:bodyPr/>
          <a:lstStyle/>
          <a:p>
            <a:fld id="{55D2CC59-35F5-4F69-BD43-EE48650243D7}" type="slidenum">
              <a:rPr lang="uk-UA" smtClean="0"/>
              <a:t>‹№›</a:t>
            </a:fld>
            <a:endParaRPr lang="uk-UA"/>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a:p>
        </p:txBody>
      </p:sp>
      <p:sp>
        <p:nvSpPr>
          <p:cNvPr id="3" name="Date Placeholder 2"/>
          <p:cNvSpPr>
            <a:spLocks noGrp="1"/>
          </p:cNvSpPr>
          <p:nvPr>
            <p:ph type="dt" sz="half" idx="10"/>
          </p:nvPr>
        </p:nvSpPr>
        <p:spPr/>
        <p:txBody>
          <a:bodyPr/>
          <a:lstStyle/>
          <a:p>
            <a:fld id="{67BF3FE1-E773-4224-B388-61E1B199902F}" type="datetimeFigureOut">
              <a:rPr lang="uk-UA" smtClean="0"/>
              <a:t>24.02.2023</a:t>
            </a:fld>
            <a:endParaRPr lang="uk-UA"/>
          </a:p>
        </p:txBody>
      </p:sp>
      <p:sp>
        <p:nvSpPr>
          <p:cNvPr id="4" name="Footer Placeholder 3"/>
          <p:cNvSpPr>
            <a:spLocks noGrp="1"/>
          </p:cNvSpPr>
          <p:nvPr>
            <p:ph type="ftr" sz="quarter" idx="11"/>
          </p:nvPr>
        </p:nvSpPr>
        <p:spPr/>
        <p:txBody>
          <a:bodyPr/>
          <a:lstStyle/>
          <a:p>
            <a:endParaRPr lang="uk-UA"/>
          </a:p>
        </p:txBody>
      </p:sp>
      <p:sp>
        <p:nvSpPr>
          <p:cNvPr id="5" name="Slide Number Placeholder 4"/>
          <p:cNvSpPr>
            <a:spLocks noGrp="1"/>
          </p:cNvSpPr>
          <p:nvPr>
            <p:ph type="sldNum" sz="quarter" idx="12"/>
          </p:nvPr>
        </p:nvSpPr>
        <p:spPr/>
        <p:txBody>
          <a:bodyPr/>
          <a:lstStyle/>
          <a:p>
            <a:fld id="{55D2CC59-35F5-4F69-BD43-EE48650243D7}" type="slidenum">
              <a:rPr lang="uk-UA" smtClean="0"/>
              <a:t>‹№›</a:t>
            </a:fld>
            <a:endParaRPr lang="uk-UA"/>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7BF3FE1-E773-4224-B388-61E1B199902F}" type="datetimeFigureOut">
              <a:rPr lang="uk-UA" smtClean="0"/>
              <a:t>24.02.2023</a:t>
            </a:fld>
            <a:endParaRPr lang="uk-UA"/>
          </a:p>
        </p:txBody>
      </p:sp>
      <p:sp>
        <p:nvSpPr>
          <p:cNvPr id="3" name="Footer Placeholder 2"/>
          <p:cNvSpPr>
            <a:spLocks noGrp="1"/>
          </p:cNvSpPr>
          <p:nvPr>
            <p:ph type="ftr" sz="quarter" idx="11"/>
          </p:nvPr>
        </p:nvSpPr>
        <p:spPr/>
        <p:txBody>
          <a:bodyPr/>
          <a:lstStyle/>
          <a:p>
            <a:endParaRPr lang="uk-UA"/>
          </a:p>
        </p:txBody>
      </p:sp>
      <p:sp>
        <p:nvSpPr>
          <p:cNvPr id="4" name="Slide Number Placeholder 3"/>
          <p:cNvSpPr>
            <a:spLocks noGrp="1"/>
          </p:cNvSpPr>
          <p:nvPr>
            <p:ph type="sldNum" sz="quarter" idx="12"/>
          </p:nvPr>
        </p:nvSpPr>
        <p:spPr/>
        <p:txBody>
          <a:bodyPr/>
          <a:lstStyle/>
          <a:p>
            <a:fld id="{55D2CC59-35F5-4F69-BD43-EE48650243D7}" type="slidenum">
              <a:rPr lang="uk-UA" smtClean="0"/>
              <a:t>‹№›</a:t>
            </a:fld>
            <a:endParaRPr lang="uk-UA"/>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Объект с подписью">
    <p:spTree>
      <p:nvGrpSpPr>
        <p:cNvPr id="1" name=""/>
        <p:cNvGrpSpPr/>
        <p:nvPr/>
      </p:nvGrpSpPr>
      <p:grpSpPr>
        <a:xfrm>
          <a:off x="0" y="0"/>
          <a:ext cx="0" cy="0"/>
          <a:chOff x="0" y="0"/>
          <a:chExt cx="0" cy="0"/>
        </a:xfrm>
      </p:grpSpPr>
      <p:sp>
        <p:nvSpPr>
          <p:cNvPr id="17" name="Right Triangle 16"/>
          <p:cNvSpPr/>
          <p:nvPr/>
        </p:nvSpPr>
        <p:spPr>
          <a:xfrm>
            <a:off x="0" y="2647950"/>
            <a:ext cx="3571875" cy="4210050"/>
          </a:xfrm>
          <a:prstGeom prst="rtTriangl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ight Triangle 17"/>
          <p:cNvSpPr/>
          <p:nvPr/>
        </p:nvSpPr>
        <p:spPr>
          <a:xfrm rot="5400000">
            <a:off x="433389" y="-433387"/>
            <a:ext cx="6858000" cy="7724778"/>
          </a:xfrm>
          <a:prstGeom prst="rtTriangle">
            <a:avLst/>
          </a:prstGeom>
          <a:solidFill>
            <a:schemeClr val="accent3">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lang="en-US" sz="1800" kern="1200">
              <a:solidFill>
                <a:schemeClr val="lt1"/>
              </a:solidFill>
              <a:latin typeface="+mn-lt"/>
              <a:ea typeface="+mn-ea"/>
              <a:cs typeface="+mn-cs"/>
            </a:endParaRPr>
          </a:p>
        </p:txBody>
      </p:sp>
      <p:sp>
        <p:nvSpPr>
          <p:cNvPr id="2" name="Title 1"/>
          <p:cNvSpPr>
            <a:spLocks noGrp="1"/>
          </p:cNvSpPr>
          <p:nvPr>
            <p:ph type="title"/>
          </p:nvPr>
        </p:nvSpPr>
        <p:spPr>
          <a:xfrm rot="19140000">
            <a:off x="784930" y="1576103"/>
            <a:ext cx="5212080" cy="1089427"/>
          </a:xfrm>
        </p:spPr>
        <p:txBody>
          <a:bodyPr bIns="0" anchor="b"/>
          <a:lstStyle>
            <a:lvl1pPr algn="l">
              <a:defRPr kumimoji="0" lang="en-US" sz="2800" b="0" i="0" u="none" strike="noStrike" kern="1200" cap="all" spc="0" normalizeH="0" baseline="0" noProof="0" dirty="0" smtClean="0">
                <a:ln>
                  <a:noFill/>
                </a:ln>
                <a:solidFill>
                  <a:srgbClr val="FFFFFF"/>
                </a:solidFill>
                <a:effectLst/>
                <a:uLnTx/>
                <a:uFillTx/>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lang="ru-RU"/>
              <a:t>Образец заголовка</a:t>
            </a:r>
            <a:endParaRPr lang="en-US" dirty="0"/>
          </a:p>
        </p:txBody>
      </p:sp>
      <p:sp>
        <p:nvSpPr>
          <p:cNvPr id="3" name="Content Placeholder 2"/>
          <p:cNvSpPr>
            <a:spLocks noGrp="1"/>
          </p:cNvSpPr>
          <p:nvPr>
            <p:ph idx="1"/>
          </p:nvPr>
        </p:nvSpPr>
        <p:spPr>
          <a:xfrm>
            <a:off x="4749552" y="2618912"/>
            <a:ext cx="3807779" cy="3324687"/>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Text Placeholder 3"/>
          <p:cNvSpPr>
            <a:spLocks noGrp="1"/>
          </p:cNvSpPr>
          <p:nvPr>
            <p:ph type="body" sz="half" idx="2"/>
          </p:nvPr>
        </p:nvSpPr>
        <p:spPr>
          <a:xfrm rot="19140000">
            <a:off x="1297954" y="2253385"/>
            <a:ext cx="5794760" cy="623314"/>
          </a:xfrm>
        </p:spPr>
        <p:txBody>
          <a:bodyPr>
            <a:normAutofit/>
          </a:bodyPr>
          <a:lstStyle>
            <a:lvl1pPr marL="0" indent="0">
              <a:buNone/>
              <a:defRPr lang="en-US" sz="1400" b="1" kern="1200" dirty="0" smtClean="0">
                <a:solidFill>
                  <a:srgbClr val="FFFFFF"/>
                </a:solidFill>
                <a:latin typeface="+mn-lt"/>
                <a:ea typeface="+mn-ea"/>
                <a:cs typeface="+mn-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marR="0" lvl="0" indent="0" algn="l" defTabSz="914400" rtl="0" eaLnBrk="1" fontAlgn="auto" latinLnBrk="0" hangingPunct="1">
              <a:lnSpc>
                <a:spcPct val="100000"/>
              </a:lnSpc>
              <a:spcBef>
                <a:spcPts val="300"/>
              </a:spcBef>
              <a:spcAft>
                <a:spcPts val="0"/>
              </a:spcAft>
              <a:buClr>
                <a:schemeClr val="accent1"/>
              </a:buClr>
              <a:buSzPct val="100000"/>
              <a:buFont typeface="Arial" pitchFamily="34" charset="0"/>
              <a:buNone/>
              <a:tabLst/>
              <a:defRPr/>
            </a:pPr>
            <a:r>
              <a:rPr lang="ru-RU"/>
              <a:t>Образец текста</a:t>
            </a:r>
          </a:p>
        </p:txBody>
      </p:sp>
      <p:sp>
        <p:nvSpPr>
          <p:cNvPr id="5" name="Date Placeholder 4"/>
          <p:cNvSpPr>
            <a:spLocks noGrp="1"/>
          </p:cNvSpPr>
          <p:nvPr>
            <p:ph type="dt" sz="half" idx="10"/>
          </p:nvPr>
        </p:nvSpPr>
        <p:spPr/>
        <p:txBody>
          <a:bodyPr/>
          <a:lstStyle/>
          <a:p>
            <a:fld id="{67BF3FE1-E773-4224-B388-61E1B199902F}" type="datetimeFigureOut">
              <a:rPr lang="uk-UA" smtClean="0"/>
              <a:t>24.02.2023</a:t>
            </a:fld>
            <a:endParaRPr lang="uk-UA"/>
          </a:p>
        </p:txBody>
      </p:sp>
      <p:sp>
        <p:nvSpPr>
          <p:cNvPr id="6" name="Footer Placeholder 5"/>
          <p:cNvSpPr>
            <a:spLocks noGrp="1"/>
          </p:cNvSpPr>
          <p:nvPr>
            <p:ph type="ftr" sz="quarter" idx="11"/>
          </p:nvPr>
        </p:nvSpPr>
        <p:spPr/>
        <p:txBody>
          <a:bodyPr/>
          <a:lstStyle>
            <a:lvl1pPr>
              <a:defRPr>
                <a:solidFill>
                  <a:schemeClr val="tx2"/>
                </a:solidFill>
              </a:defRPr>
            </a:lvl1pPr>
          </a:lstStyle>
          <a:p>
            <a:endParaRPr lang="uk-UA"/>
          </a:p>
        </p:txBody>
      </p:sp>
      <p:sp>
        <p:nvSpPr>
          <p:cNvPr id="7" name="Slide Number Placeholder 6"/>
          <p:cNvSpPr>
            <a:spLocks noGrp="1"/>
          </p:cNvSpPr>
          <p:nvPr>
            <p:ph type="sldNum" sz="quarter" idx="12"/>
          </p:nvPr>
        </p:nvSpPr>
        <p:spPr>
          <a:ln>
            <a:solidFill>
              <a:schemeClr val="tx2"/>
            </a:solidFill>
          </a:ln>
        </p:spPr>
        <p:txBody>
          <a:bodyPr/>
          <a:lstStyle>
            <a:lvl1pPr>
              <a:defRPr>
                <a:solidFill>
                  <a:schemeClr val="tx2"/>
                </a:solidFill>
              </a:defRPr>
            </a:lvl1pPr>
          </a:lstStyle>
          <a:p>
            <a:fld id="{55D2CC59-35F5-4F69-BD43-EE48650243D7}" type="slidenum">
              <a:rPr lang="uk-UA" smtClean="0"/>
              <a:t>‹№›</a:t>
            </a:fld>
            <a:endParaRPr lang="uk-UA"/>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11" name="Picture Placeholder 10"/>
          <p:cNvSpPr>
            <a:spLocks noGrp="1"/>
          </p:cNvSpPr>
          <p:nvPr>
            <p:ph type="pic" sz="quarter" idx="14"/>
          </p:nvPr>
        </p:nvSpPr>
        <p:spPr>
          <a:xfrm>
            <a:off x="2028825" y="0"/>
            <a:ext cx="7115175" cy="6858000"/>
          </a:xfrm>
          <a:custGeom>
            <a:avLst/>
            <a:gdLst>
              <a:gd name="connsiteX0" fmla="*/ 0 w 7104888"/>
              <a:gd name="connsiteY0" fmla="*/ 0 h 6858000"/>
              <a:gd name="connsiteX1" fmla="*/ 7104888 w 7104888"/>
              <a:gd name="connsiteY1" fmla="*/ 0 h 6858000"/>
              <a:gd name="connsiteX2" fmla="*/ 7104888 w 7104888"/>
              <a:gd name="connsiteY2" fmla="*/ 6858000 h 6858000"/>
              <a:gd name="connsiteX3" fmla="*/ 0 w 7104888"/>
              <a:gd name="connsiteY3" fmla="*/ 6858000 h 6858000"/>
              <a:gd name="connsiteX4" fmla="*/ 0 w 7104888"/>
              <a:gd name="connsiteY4" fmla="*/ 0 h 6858000"/>
              <a:gd name="connsiteX0" fmla="*/ 0 w 7104888"/>
              <a:gd name="connsiteY0" fmla="*/ 0 h 6858000"/>
              <a:gd name="connsiteX1" fmla="*/ 5695188 w 7104888"/>
              <a:gd name="connsiteY1" fmla="*/ 0 h 6858000"/>
              <a:gd name="connsiteX2" fmla="*/ 7104888 w 7104888"/>
              <a:gd name="connsiteY2" fmla="*/ 0 h 6858000"/>
              <a:gd name="connsiteX3" fmla="*/ 7104888 w 7104888"/>
              <a:gd name="connsiteY3" fmla="*/ 6858000 h 6858000"/>
              <a:gd name="connsiteX4" fmla="*/ 0 w 7104888"/>
              <a:gd name="connsiteY4" fmla="*/ 6858000 h 6858000"/>
              <a:gd name="connsiteX5" fmla="*/ 0 w 7104888"/>
              <a:gd name="connsiteY5" fmla="*/ 0 h 6858000"/>
              <a:gd name="connsiteX0" fmla="*/ 10287 w 7115175"/>
              <a:gd name="connsiteY0" fmla="*/ 0 h 6858000"/>
              <a:gd name="connsiteX1" fmla="*/ 5705475 w 7115175"/>
              <a:gd name="connsiteY1" fmla="*/ 0 h 6858000"/>
              <a:gd name="connsiteX2" fmla="*/ 7115175 w 7115175"/>
              <a:gd name="connsiteY2" fmla="*/ 0 h 6858000"/>
              <a:gd name="connsiteX3" fmla="*/ 7115175 w 7115175"/>
              <a:gd name="connsiteY3" fmla="*/ 6858000 h 6858000"/>
              <a:gd name="connsiteX4" fmla="*/ 10287 w 7115175"/>
              <a:gd name="connsiteY4" fmla="*/ 6858000 h 6858000"/>
              <a:gd name="connsiteX5" fmla="*/ 0 w 7115175"/>
              <a:gd name="connsiteY5" fmla="*/ 5048250 h 6858000"/>
              <a:gd name="connsiteX6" fmla="*/ 10287 w 7115175"/>
              <a:gd name="connsiteY6" fmla="*/ 0 h 6858000"/>
              <a:gd name="connsiteX0" fmla="*/ 10287 w 7115175"/>
              <a:gd name="connsiteY0" fmla="*/ 0 h 6858000"/>
              <a:gd name="connsiteX1" fmla="*/ 5705475 w 7115175"/>
              <a:gd name="connsiteY1" fmla="*/ 0 h 6858000"/>
              <a:gd name="connsiteX2" fmla="*/ 7115175 w 7115175"/>
              <a:gd name="connsiteY2" fmla="*/ 0 h 6858000"/>
              <a:gd name="connsiteX3" fmla="*/ 7115175 w 7115175"/>
              <a:gd name="connsiteY3" fmla="*/ 6858000 h 6858000"/>
              <a:gd name="connsiteX4" fmla="*/ 1533526 w 7115175"/>
              <a:gd name="connsiteY4" fmla="*/ 6848475 h 6858000"/>
              <a:gd name="connsiteX5" fmla="*/ 10287 w 7115175"/>
              <a:gd name="connsiteY5" fmla="*/ 6858000 h 6858000"/>
              <a:gd name="connsiteX6" fmla="*/ 0 w 7115175"/>
              <a:gd name="connsiteY6" fmla="*/ 5048250 h 6858000"/>
              <a:gd name="connsiteX7" fmla="*/ 10287 w 7115175"/>
              <a:gd name="connsiteY7" fmla="*/ 0 h 6858000"/>
              <a:gd name="connsiteX0" fmla="*/ 10287 w 7115175"/>
              <a:gd name="connsiteY0" fmla="*/ 0 h 6858000"/>
              <a:gd name="connsiteX1" fmla="*/ 5705475 w 7115175"/>
              <a:gd name="connsiteY1" fmla="*/ 0 h 6858000"/>
              <a:gd name="connsiteX2" fmla="*/ 7115175 w 7115175"/>
              <a:gd name="connsiteY2" fmla="*/ 0 h 6858000"/>
              <a:gd name="connsiteX3" fmla="*/ 7115175 w 7115175"/>
              <a:gd name="connsiteY3" fmla="*/ 6858000 h 6858000"/>
              <a:gd name="connsiteX4" fmla="*/ 1533526 w 7115175"/>
              <a:gd name="connsiteY4" fmla="*/ 6848475 h 6858000"/>
              <a:gd name="connsiteX5" fmla="*/ 0 w 7115175"/>
              <a:gd name="connsiteY5" fmla="*/ 5048250 h 6858000"/>
              <a:gd name="connsiteX6" fmla="*/ 10287 w 7115175"/>
              <a:gd name="connsiteY6" fmla="*/ 0 h 6858000"/>
              <a:gd name="connsiteX0" fmla="*/ 0 w 7115175"/>
              <a:gd name="connsiteY0" fmla="*/ 5048250 h 6858000"/>
              <a:gd name="connsiteX1" fmla="*/ 5705475 w 7115175"/>
              <a:gd name="connsiteY1" fmla="*/ 0 h 6858000"/>
              <a:gd name="connsiteX2" fmla="*/ 7115175 w 7115175"/>
              <a:gd name="connsiteY2" fmla="*/ 0 h 6858000"/>
              <a:gd name="connsiteX3" fmla="*/ 7115175 w 7115175"/>
              <a:gd name="connsiteY3" fmla="*/ 6858000 h 6858000"/>
              <a:gd name="connsiteX4" fmla="*/ 1533526 w 7115175"/>
              <a:gd name="connsiteY4" fmla="*/ 6848475 h 6858000"/>
              <a:gd name="connsiteX5" fmla="*/ 0 w 7115175"/>
              <a:gd name="connsiteY5" fmla="*/ 504825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15175" h="6858000">
                <a:moveTo>
                  <a:pt x="0" y="5048250"/>
                </a:moveTo>
                <a:lnTo>
                  <a:pt x="5705475" y="0"/>
                </a:lnTo>
                <a:lnTo>
                  <a:pt x="7115175" y="0"/>
                </a:lnTo>
                <a:lnTo>
                  <a:pt x="7115175" y="6858000"/>
                </a:lnTo>
                <a:lnTo>
                  <a:pt x="1533526" y="6848475"/>
                </a:lnTo>
                <a:lnTo>
                  <a:pt x="0" y="5048250"/>
                </a:lnTo>
                <a:close/>
              </a:path>
            </a:pathLst>
          </a:custGeom>
          <a:solidFill>
            <a:schemeClr val="accent3">
              <a:alpha val="80000"/>
            </a:schemeClr>
          </a:solidFill>
        </p:spPr>
        <p:txBody>
          <a:bodyPr rIns="182880" anchor="ctr"/>
          <a:lstStyle>
            <a:lvl1pPr algn="r">
              <a:defRPr/>
            </a:lvl1pPr>
          </a:lstStyle>
          <a:p>
            <a:r>
              <a:rPr lang="ru-RU"/>
              <a:t>Вставка рисунка</a:t>
            </a:r>
            <a:endParaRPr lang="en-US" dirty="0"/>
          </a:p>
        </p:txBody>
      </p:sp>
      <p:sp>
        <p:nvSpPr>
          <p:cNvPr id="9" name="Right Triangle 8"/>
          <p:cNvSpPr/>
          <p:nvPr/>
        </p:nvSpPr>
        <p:spPr>
          <a:xfrm>
            <a:off x="0" y="2647950"/>
            <a:ext cx="3571875" cy="4210050"/>
          </a:xfrm>
          <a:prstGeom prst="rtTriangl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9"/>
          <p:cNvSpPr/>
          <p:nvPr/>
        </p:nvSpPr>
        <p:spPr>
          <a:xfrm>
            <a:off x="0" y="5048250"/>
            <a:ext cx="3571875" cy="1809750"/>
          </a:xfrm>
          <a:custGeom>
            <a:avLst/>
            <a:gdLst>
              <a:gd name="connsiteX0" fmla="*/ 0 w 3571875"/>
              <a:gd name="connsiteY0" fmla="*/ 4210050 h 4210050"/>
              <a:gd name="connsiteX1" fmla="*/ 0 w 3571875"/>
              <a:gd name="connsiteY1" fmla="*/ 0 h 4210050"/>
              <a:gd name="connsiteX2" fmla="*/ 3571875 w 3571875"/>
              <a:gd name="connsiteY2" fmla="*/ 4210050 h 4210050"/>
              <a:gd name="connsiteX3" fmla="*/ 0 w 3571875"/>
              <a:gd name="connsiteY3" fmla="*/ 4210050 h 4210050"/>
              <a:gd name="connsiteX0" fmla="*/ 0 w 3571875"/>
              <a:gd name="connsiteY0" fmla="*/ 1809750 h 1809750"/>
              <a:gd name="connsiteX1" fmla="*/ 1895475 w 3571875"/>
              <a:gd name="connsiteY1" fmla="*/ 0 h 1809750"/>
              <a:gd name="connsiteX2" fmla="*/ 3571875 w 3571875"/>
              <a:gd name="connsiteY2" fmla="*/ 1809750 h 1809750"/>
              <a:gd name="connsiteX3" fmla="*/ 0 w 3571875"/>
              <a:gd name="connsiteY3" fmla="*/ 1809750 h 1809750"/>
              <a:gd name="connsiteX0" fmla="*/ 0 w 3571875"/>
              <a:gd name="connsiteY0" fmla="*/ 1809750 h 1809750"/>
              <a:gd name="connsiteX1" fmla="*/ 2038350 w 3571875"/>
              <a:gd name="connsiteY1" fmla="*/ 0 h 1809750"/>
              <a:gd name="connsiteX2" fmla="*/ 3571875 w 3571875"/>
              <a:gd name="connsiteY2" fmla="*/ 1809750 h 1809750"/>
              <a:gd name="connsiteX3" fmla="*/ 0 w 3571875"/>
              <a:gd name="connsiteY3" fmla="*/ 1809750 h 1809750"/>
            </a:gdLst>
            <a:ahLst/>
            <a:cxnLst>
              <a:cxn ang="0">
                <a:pos x="connsiteX0" y="connsiteY0"/>
              </a:cxn>
              <a:cxn ang="0">
                <a:pos x="connsiteX1" y="connsiteY1"/>
              </a:cxn>
              <a:cxn ang="0">
                <a:pos x="connsiteX2" y="connsiteY2"/>
              </a:cxn>
              <a:cxn ang="0">
                <a:pos x="connsiteX3" y="connsiteY3"/>
              </a:cxn>
            </a:cxnLst>
            <a:rect l="l" t="t" r="r" b="b"/>
            <a:pathLst>
              <a:path w="3571875" h="1809750">
                <a:moveTo>
                  <a:pt x="0" y="1809750"/>
                </a:moveTo>
                <a:lnTo>
                  <a:pt x="2038350" y="0"/>
                </a:lnTo>
                <a:lnTo>
                  <a:pt x="3571875" y="1809750"/>
                </a:lnTo>
                <a:lnTo>
                  <a:pt x="0" y="1809750"/>
                </a:lnTo>
                <a:close/>
              </a:path>
            </a:pathLst>
          </a:custGeom>
          <a:solidFill>
            <a:schemeClr val="accent3">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rot="19140000">
            <a:off x="671197" y="1717501"/>
            <a:ext cx="5486400" cy="867444"/>
          </a:xfrm>
        </p:spPr>
        <p:txBody>
          <a:bodyPr anchor="b"/>
          <a:lstStyle>
            <a:lvl1pPr algn="l">
              <a:defRPr sz="2800" b="0">
                <a:latin typeface="+mj-lt"/>
              </a:defRPr>
            </a:lvl1pPr>
          </a:lstStyle>
          <a:p>
            <a:r>
              <a:rPr lang="ru-RU"/>
              <a:t>Образец заголовка</a:t>
            </a:r>
            <a:endParaRPr lang="en-US" dirty="0"/>
          </a:p>
        </p:txBody>
      </p:sp>
      <p:sp>
        <p:nvSpPr>
          <p:cNvPr id="4" name="Text Placeholder 3"/>
          <p:cNvSpPr>
            <a:spLocks noGrp="1"/>
          </p:cNvSpPr>
          <p:nvPr>
            <p:ph type="body" sz="half" idx="2"/>
          </p:nvPr>
        </p:nvSpPr>
        <p:spPr>
          <a:xfrm rot="19140000">
            <a:off x="1143479" y="2180529"/>
            <a:ext cx="6096545" cy="740664"/>
          </a:xfrm>
        </p:spPr>
        <p:txBody>
          <a:bodyPr/>
          <a:lstStyle>
            <a:lvl1pPr marL="0" indent="0">
              <a:buNone/>
              <a:defRPr sz="14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Date Placeholder 4"/>
          <p:cNvSpPr>
            <a:spLocks noGrp="1"/>
          </p:cNvSpPr>
          <p:nvPr>
            <p:ph type="dt" sz="half" idx="10"/>
          </p:nvPr>
        </p:nvSpPr>
        <p:spPr/>
        <p:txBody>
          <a:bodyPr/>
          <a:lstStyle/>
          <a:p>
            <a:fld id="{67BF3FE1-E773-4224-B388-61E1B199902F}" type="datetimeFigureOut">
              <a:rPr lang="uk-UA" smtClean="0"/>
              <a:t>24.02.2023</a:t>
            </a:fld>
            <a:endParaRPr lang="uk-UA"/>
          </a:p>
        </p:txBody>
      </p:sp>
      <p:sp>
        <p:nvSpPr>
          <p:cNvPr id="6" name="Footer Placeholder 5"/>
          <p:cNvSpPr>
            <a:spLocks noGrp="1"/>
          </p:cNvSpPr>
          <p:nvPr>
            <p:ph type="ftr" sz="quarter" idx="11"/>
          </p:nvPr>
        </p:nvSpPr>
        <p:spPr/>
        <p:txBody>
          <a:bodyPr/>
          <a:lstStyle/>
          <a:p>
            <a:endParaRPr lang="uk-UA"/>
          </a:p>
        </p:txBody>
      </p:sp>
      <p:sp>
        <p:nvSpPr>
          <p:cNvPr id="7" name="Slide Number Placeholder 6"/>
          <p:cNvSpPr>
            <a:spLocks noGrp="1"/>
          </p:cNvSpPr>
          <p:nvPr>
            <p:ph type="sldNum" sz="quarter" idx="12"/>
          </p:nvPr>
        </p:nvSpPr>
        <p:spPr/>
        <p:txBody>
          <a:bodyPr/>
          <a:lstStyle/>
          <a:p>
            <a:fld id="{55D2CC59-35F5-4F69-BD43-EE48650243D7}" type="slidenum">
              <a:rPr lang="uk-UA" smtClean="0"/>
              <a:t>‹№›</a:t>
            </a:fld>
            <a:endParaRPr lang="uk-UA"/>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7" name="Freeform 6"/>
          <p:cNvSpPr/>
          <p:nvPr/>
        </p:nvSpPr>
        <p:spPr>
          <a:xfrm>
            <a:off x="-2382" y="5050633"/>
            <a:ext cx="3574257" cy="1807368"/>
          </a:xfrm>
          <a:custGeom>
            <a:avLst/>
            <a:gdLst>
              <a:gd name="connsiteX0" fmla="*/ 0 w 3571875"/>
              <a:gd name="connsiteY0" fmla="*/ 4210050 h 4210050"/>
              <a:gd name="connsiteX1" fmla="*/ 0 w 3571875"/>
              <a:gd name="connsiteY1" fmla="*/ 0 h 4210050"/>
              <a:gd name="connsiteX2" fmla="*/ 3571875 w 3571875"/>
              <a:gd name="connsiteY2" fmla="*/ 4210050 h 4210050"/>
              <a:gd name="connsiteX3" fmla="*/ 0 w 3571875"/>
              <a:gd name="connsiteY3" fmla="*/ 4210050 h 4210050"/>
              <a:gd name="connsiteX0" fmla="*/ 0 w 3571875"/>
              <a:gd name="connsiteY0" fmla="*/ 4210050 h 4210050"/>
              <a:gd name="connsiteX1" fmla="*/ 0 w 3571875"/>
              <a:gd name="connsiteY1" fmla="*/ 0 h 4210050"/>
              <a:gd name="connsiteX2" fmla="*/ 2028825 w 3571875"/>
              <a:gd name="connsiteY2" fmla="*/ 2388394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028825 w 3571875"/>
              <a:gd name="connsiteY2" fmla="*/ 2205038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028825 w 3571875"/>
              <a:gd name="connsiteY2" fmla="*/ 2393157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028825 w 3571875"/>
              <a:gd name="connsiteY2" fmla="*/ 2393157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028825 w 3571875"/>
              <a:gd name="connsiteY2" fmla="*/ 2281238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028825 w 3571875"/>
              <a:gd name="connsiteY2" fmla="*/ 2393157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028825 w 3571875"/>
              <a:gd name="connsiteY2" fmla="*/ 2393157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076450 w 3571875"/>
              <a:gd name="connsiteY2" fmla="*/ 2274094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245519 w 3571875"/>
              <a:gd name="connsiteY2" fmla="*/ 2405063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038350 w 3571875"/>
              <a:gd name="connsiteY2" fmla="*/ 2405063 h 4210050"/>
              <a:gd name="connsiteX3" fmla="*/ 3571875 w 3571875"/>
              <a:gd name="connsiteY3" fmla="*/ 4210050 h 4210050"/>
              <a:gd name="connsiteX4" fmla="*/ 0 w 3571875"/>
              <a:gd name="connsiteY4" fmla="*/ 4210050 h 4210050"/>
              <a:gd name="connsiteX0" fmla="*/ 0 w 3571875"/>
              <a:gd name="connsiteY0" fmla="*/ 2433637 h 2433637"/>
              <a:gd name="connsiteX1" fmla="*/ 257175 w 3571875"/>
              <a:gd name="connsiteY1" fmla="*/ 0 h 2433637"/>
              <a:gd name="connsiteX2" fmla="*/ 2038350 w 3571875"/>
              <a:gd name="connsiteY2" fmla="*/ 628650 h 2433637"/>
              <a:gd name="connsiteX3" fmla="*/ 3571875 w 3571875"/>
              <a:gd name="connsiteY3" fmla="*/ 2433637 h 2433637"/>
              <a:gd name="connsiteX4" fmla="*/ 0 w 3571875"/>
              <a:gd name="connsiteY4" fmla="*/ 2433637 h 2433637"/>
              <a:gd name="connsiteX0" fmla="*/ 2382 w 3574257"/>
              <a:gd name="connsiteY0" fmla="*/ 1807368 h 1807368"/>
              <a:gd name="connsiteX1" fmla="*/ 0 w 3574257"/>
              <a:gd name="connsiteY1" fmla="*/ 0 h 1807368"/>
              <a:gd name="connsiteX2" fmla="*/ 2040732 w 3574257"/>
              <a:gd name="connsiteY2" fmla="*/ 2381 h 1807368"/>
              <a:gd name="connsiteX3" fmla="*/ 3574257 w 3574257"/>
              <a:gd name="connsiteY3" fmla="*/ 1807368 h 1807368"/>
              <a:gd name="connsiteX4" fmla="*/ 2382 w 3574257"/>
              <a:gd name="connsiteY4" fmla="*/ 1807368 h 1807368"/>
              <a:gd name="connsiteX0" fmla="*/ 2382 w 3574257"/>
              <a:gd name="connsiteY0" fmla="*/ 1807368 h 1807368"/>
              <a:gd name="connsiteX1" fmla="*/ 0 w 3574257"/>
              <a:gd name="connsiteY1" fmla="*/ 0 h 1807368"/>
              <a:gd name="connsiteX2" fmla="*/ 1924051 w 3574257"/>
              <a:gd name="connsiteY2" fmla="*/ 307181 h 1807368"/>
              <a:gd name="connsiteX3" fmla="*/ 3574257 w 3574257"/>
              <a:gd name="connsiteY3" fmla="*/ 1807368 h 1807368"/>
              <a:gd name="connsiteX4" fmla="*/ 2382 w 3574257"/>
              <a:gd name="connsiteY4" fmla="*/ 1807368 h 1807368"/>
              <a:gd name="connsiteX0" fmla="*/ 2382 w 3574257"/>
              <a:gd name="connsiteY0" fmla="*/ 1809749 h 1809749"/>
              <a:gd name="connsiteX1" fmla="*/ 0 w 3574257"/>
              <a:gd name="connsiteY1" fmla="*/ 2381 h 1809749"/>
              <a:gd name="connsiteX2" fmla="*/ 2038351 w 3574257"/>
              <a:gd name="connsiteY2" fmla="*/ 0 h 1809749"/>
              <a:gd name="connsiteX3" fmla="*/ 3574257 w 3574257"/>
              <a:gd name="connsiteY3" fmla="*/ 1809749 h 1809749"/>
              <a:gd name="connsiteX4" fmla="*/ 2382 w 3574257"/>
              <a:gd name="connsiteY4" fmla="*/ 1809749 h 1809749"/>
              <a:gd name="connsiteX0" fmla="*/ 2382 w 3574257"/>
              <a:gd name="connsiteY0" fmla="*/ 1807368 h 1807368"/>
              <a:gd name="connsiteX1" fmla="*/ 0 w 3574257"/>
              <a:gd name="connsiteY1" fmla="*/ 0 h 1807368"/>
              <a:gd name="connsiteX2" fmla="*/ 1640682 w 3574257"/>
              <a:gd name="connsiteY2" fmla="*/ 450057 h 1807368"/>
              <a:gd name="connsiteX3" fmla="*/ 3574257 w 3574257"/>
              <a:gd name="connsiteY3" fmla="*/ 1807368 h 1807368"/>
              <a:gd name="connsiteX4" fmla="*/ 2382 w 3574257"/>
              <a:gd name="connsiteY4" fmla="*/ 1807368 h 1807368"/>
              <a:gd name="connsiteX0" fmla="*/ 2382 w 3574257"/>
              <a:gd name="connsiteY0" fmla="*/ 1809749 h 1809749"/>
              <a:gd name="connsiteX1" fmla="*/ 0 w 3574257"/>
              <a:gd name="connsiteY1" fmla="*/ 2381 h 1809749"/>
              <a:gd name="connsiteX2" fmla="*/ 2038351 w 3574257"/>
              <a:gd name="connsiteY2" fmla="*/ 0 h 1809749"/>
              <a:gd name="connsiteX3" fmla="*/ 3574257 w 3574257"/>
              <a:gd name="connsiteY3" fmla="*/ 1809749 h 1809749"/>
              <a:gd name="connsiteX4" fmla="*/ 2382 w 3574257"/>
              <a:gd name="connsiteY4" fmla="*/ 1809749 h 1809749"/>
              <a:gd name="connsiteX0" fmla="*/ 2382 w 3574257"/>
              <a:gd name="connsiteY0" fmla="*/ 1807368 h 1807368"/>
              <a:gd name="connsiteX1" fmla="*/ 0 w 3574257"/>
              <a:gd name="connsiteY1" fmla="*/ 0 h 1807368"/>
              <a:gd name="connsiteX2" fmla="*/ 1657351 w 3574257"/>
              <a:gd name="connsiteY2" fmla="*/ 230982 h 1807368"/>
              <a:gd name="connsiteX3" fmla="*/ 3574257 w 3574257"/>
              <a:gd name="connsiteY3" fmla="*/ 1807368 h 1807368"/>
              <a:gd name="connsiteX4" fmla="*/ 2382 w 3574257"/>
              <a:gd name="connsiteY4" fmla="*/ 1807368 h 1807368"/>
              <a:gd name="connsiteX0" fmla="*/ 2382 w 3574257"/>
              <a:gd name="connsiteY0" fmla="*/ 1807368 h 1807368"/>
              <a:gd name="connsiteX1" fmla="*/ 0 w 3574257"/>
              <a:gd name="connsiteY1" fmla="*/ 0 h 1807368"/>
              <a:gd name="connsiteX2" fmla="*/ 2040732 w 3574257"/>
              <a:gd name="connsiteY2" fmla="*/ 2382 h 1807368"/>
              <a:gd name="connsiteX3" fmla="*/ 3574257 w 3574257"/>
              <a:gd name="connsiteY3" fmla="*/ 1807368 h 1807368"/>
              <a:gd name="connsiteX4" fmla="*/ 2382 w 3574257"/>
              <a:gd name="connsiteY4" fmla="*/ 1807368 h 1807368"/>
              <a:gd name="connsiteX0" fmla="*/ 2382 w 3574257"/>
              <a:gd name="connsiteY0" fmla="*/ 1807368 h 1807368"/>
              <a:gd name="connsiteX1" fmla="*/ 0 w 3574257"/>
              <a:gd name="connsiteY1" fmla="*/ 0 h 1807368"/>
              <a:gd name="connsiteX2" fmla="*/ 1774032 w 3574257"/>
              <a:gd name="connsiteY2" fmla="*/ 161925 h 1807368"/>
              <a:gd name="connsiteX3" fmla="*/ 3574257 w 3574257"/>
              <a:gd name="connsiteY3" fmla="*/ 1807368 h 1807368"/>
              <a:gd name="connsiteX4" fmla="*/ 2382 w 3574257"/>
              <a:gd name="connsiteY4" fmla="*/ 1807368 h 1807368"/>
              <a:gd name="connsiteX0" fmla="*/ 2382 w 3574257"/>
              <a:gd name="connsiteY0" fmla="*/ 1807368 h 1807368"/>
              <a:gd name="connsiteX1" fmla="*/ 0 w 3574257"/>
              <a:gd name="connsiteY1" fmla="*/ 0 h 1807368"/>
              <a:gd name="connsiteX2" fmla="*/ 1969294 w 3574257"/>
              <a:gd name="connsiteY2" fmla="*/ 21432 h 1807368"/>
              <a:gd name="connsiteX3" fmla="*/ 3574257 w 3574257"/>
              <a:gd name="connsiteY3" fmla="*/ 1807368 h 1807368"/>
              <a:gd name="connsiteX4" fmla="*/ 2382 w 3574257"/>
              <a:gd name="connsiteY4" fmla="*/ 1807368 h 1807368"/>
              <a:gd name="connsiteX0" fmla="*/ 2382 w 3574257"/>
              <a:gd name="connsiteY0" fmla="*/ 1807368 h 1807368"/>
              <a:gd name="connsiteX1" fmla="*/ 0 w 3574257"/>
              <a:gd name="connsiteY1" fmla="*/ 0 h 1807368"/>
              <a:gd name="connsiteX2" fmla="*/ 1819275 w 3574257"/>
              <a:gd name="connsiteY2" fmla="*/ 200026 h 1807368"/>
              <a:gd name="connsiteX3" fmla="*/ 3574257 w 3574257"/>
              <a:gd name="connsiteY3" fmla="*/ 1807368 h 1807368"/>
              <a:gd name="connsiteX4" fmla="*/ 2382 w 3574257"/>
              <a:gd name="connsiteY4" fmla="*/ 1807368 h 1807368"/>
              <a:gd name="connsiteX0" fmla="*/ 2382 w 3574257"/>
              <a:gd name="connsiteY0" fmla="*/ 1807368 h 1807368"/>
              <a:gd name="connsiteX1" fmla="*/ 0 w 3574257"/>
              <a:gd name="connsiteY1" fmla="*/ 0 h 1807368"/>
              <a:gd name="connsiteX2" fmla="*/ 2045494 w 3574257"/>
              <a:gd name="connsiteY2" fmla="*/ 1 h 1807368"/>
              <a:gd name="connsiteX3" fmla="*/ 3574257 w 3574257"/>
              <a:gd name="connsiteY3" fmla="*/ 1807368 h 1807368"/>
              <a:gd name="connsiteX4" fmla="*/ 2382 w 3574257"/>
              <a:gd name="connsiteY4" fmla="*/ 1807368 h 18073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574257" h="1807368">
                <a:moveTo>
                  <a:pt x="2382" y="1807368"/>
                </a:moveTo>
                <a:lnTo>
                  <a:pt x="0" y="0"/>
                </a:lnTo>
                <a:lnTo>
                  <a:pt x="2045494" y="1"/>
                </a:lnTo>
                <a:lnTo>
                  <a:pt x="3574257" y="1807368"/>
                </a:lnTo>
                <a:lnTo>
                  <a:pt x="2382" y="1807368"/>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Freeform 7"/>
          <p:cNvSpPr/>
          <p:nvPr/>
        </p:nvSpPr>
        <p:spPr>
          <a:xfrm>
            <a:off x="-2380" y="5051292"/>
            <a:ext cx="9146380" cy="1806709"/>
          </a:xfrm>
          <a:custGeom>
            <a:avLst/>
            <a:gdLst>
              <a:gd name="connsiteX0" fmla="*/ 0 w 3350419"/>
              <a:gd name="connsiteY0" fmla="*/ 2081213 h 2083594"/>
              <a:gd name="connsiteX1" fmla="*/ 3031331 w 3350419"/>
              <a:gd name="connsiteY1" fmla="*/ 0 h 2083594"/>
              <a:gd name="connsiteX2" fmla="*/ 3350419 w 3350419"/>
              <a:gd name="connsiteY2" fmla="*/ 80963 h 2083594"/>
              <a:gd name="connsiteX3" fmla="*/ 3350419 w 3350419"/>
              <a:gd name="connsiteY3" fmla="*/ 2083594 h 2083594"/>
              <a:gd name="connsiteX4" fmla="*/ 0 w 3350419"/>
              <a:gd name="connsiteY4" fmla="*/ 2081213 h 2083594"/>
              <a:gd name="connsiteX0" fmla="*/ 0 w 3112294"/>
              <a:gd name="connsiteY0" fmla="*/ 2019301 h 2083594"/>
              <a:gd name="connsiteX1" fmla="*/ 2793206 w 3112294"/>
              <a:gd name="connsiteY1" fmla="*/ 0 h 2083594"/>
              <a:gd name="connsiteX2" fmla="*/ 3112294 w 3112294"/>
              <a:gd name="connsiteY2" fmla="*/ 80963 h 2083594"/>
              <a:gd name="connsiteX3" fmla="*/ 3112294 w 3112294"/>
              <a:gd name="connsiteY3" fmla="*/ 2083594 h 2083594"/>
              <a:gd name="connsiteX4" fmla="*/ 0 w 3112294"/>
              <a:gd name="connsiteY4" fmla="*/ 2019301 h 2083594"/>
              <a:gd name="connsiteX0" fmla="*/ 0 w 3345656"/>
              <a:gd name="connsiteY0" fmla="*/ 2097882 h 2097882"/>
              <a:gd name="connsiteX1" fmla="*/ 3026568 w 3345656"/>
              <a:gd name="connsiteY1" fmla="*/ 0 h 2097882"/>
              <a:gd name="connsiteX2" fmla="*/ 3345656 w 3345656"/>
              <a:gd name="connsiteY2" fmla="*/ 80963 h 2097882"/>
              <a:gd name="connsiteX3" fmla="*/ 3345656 w 3345656"/>
              <a:gd name="connsiteY3" fmla="*/ 2083594 h 2097882"/>
              <a:gd name="connsiteX4" fmla="*/ 0 w 3345656"/>
              <a:gd name="connsiteY4" fmla="*/ 2097882 h 2097882"/>
              <a:gd name="connsiteX0" fmla="*/ 0 w 2800350"/>
              <a:gd name="connsiteY0" fmla="*/ 1935957 h 2083594"/>
              <a:gd name="connsiteX1" fmla="*/ 2481262 w 2800350"/>
              <a:gd name="connsiteY1" fmla="*/ 0 h 2083594"/>
              <a:gd name="connsiteX2" fmla="*/ 2800350 w 2800350"/>
              <a:gd name="connsiteY2" fmla="*/ 80963 h 2083594"/>
              <a:gd name="connsiteX3" fmla="*/ 2800350 w 2800350"/>
              <a:gd name="connsiteY3" fmla="*/ 2083594 h 2083594"/>
              <a:gd name="connsiteX4" fmla="*/ 0 w 2800350"/>
              <a:gd name="connsiteY4" fmla="*/ 1935957 h 2083594"/>
              <a:gd name="connsiteX0" fmla="*/ 0 w 3352800"/>
              <a:gd name="connsiteY0" fmla="*/ 2083594 h 2083594"/>
              <a:gd name="connsiteX1" fmla="*/ 3033712 w 3352800"/>
              <a:gd name="connsiteY1" fmla="*/ 0 h 2083594"/>
              <a:gd name="connsiteX2" fmla="*/ 3352800 w 3352800"/>
              <a:gd name="connsiteY2" fmla="*/ 80963 h 2083594"/>
              <a:gd name="connsiteX3" fmla="*/ 3352800 w 3352800"/>
              <a:gd name="connsiteY3" fmla="*/ 2083594 h 2083594"/>
              <a:gd name="connsiteX4" fmla="*/ 0 w 3352800"/>
              <a:gd name="connsiteY4" fmla="*/ 2083594 h 2083594"/>
              <a:gd name="connsiteX0" fmla="*/ 0 w 3352800"/>
              <a:gd name="connsiteY0" fmla="*/ 2002631 h 2002631"/>
              <a:gd name="connsiteX1" fmla="*/ 3033712 w 3352800"/>
              <a:gd name="connsiteY1" fmla="*/ 157162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988469 w 3352800"/>
              <a:gd name="connsiteY1" fmla="*/ 59530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33966 w 3352800"/>
              <a:gd name="connsiteY1" fmla="*/ 425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45314 w 3352800"/>
              <a:gd name="connsiteY1" fmla="*/ 12246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34839 w 3352800"/>
              <a:gd name="connsiteY1" fmla="*/ 425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75865 w 3352800"/>
              <a:gd name="connsiteY1" fmla="*/ 81782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901 h 2002901"/>
              <a:gd name="connsiteX1" fmla="*/ 2836585 w 3352800"/>
              <a:gd name="connsiteY1" fmla="*/ 0 h 2002901"/>
              <a:gd name="connsiteX2" fmla="*/ 3352800 w 3352800"/>
              <a:gd name="connsiteY2" fmla="*/ 270 h 2002901"/>
              <a:gd name="connsiteX3" fmla="*/ 3352800 w 3352800"/>
              <a:gd name="connsiteY3" fmla="*/ 2002901 h 2002901"/>
              <a:gd name="connsiteX4" fmla="*/ 0 w 3352800"/>
              <a:gd name="connsiteY4" fmla="*/ 2002901 h 2002901"/>
              <a:gd name="connsiteX0" fmla="*/ 0 w 3352800"/>
              <a:gd name="connsiteY0" fmla="*/ 2002631 h 2002631"/>
              <a:gd name="connsiteX1" fmla="*/ 754045 w 3352800"/>
              <a:gd name="connsiteY1" fmla="*/ 1468326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534305 h 534305"/>
              <a:gd name="connsiteX1" fmla="*/ 754045 w 3352800"/>
              <a:gd name="connsiteY1" fmla="*/ 0 h 534305"/>
              <a:gd name="connsiteX2" fmla="*/ 3352800 w 3352800"/>
              <a:gd name="connsiteY2" fmla="*/ 7687 h 534305"/>
              <a:gd name="connsiteX3" fmla="*/ 3352800 w 3352800"/>
              <a:gd name="connsiteY3" fmla="*/ 534305 h 534305"/>
              <a:gd name="connsiteX4" fmla="*/ 0 w 3352800"/>
              <a:gd name="connsiteY4" fmla="*/ 534305 h 534305"/>
              <a:gd name="connsiteX0" fmla="*/ 0 w 3352800"/>
              <a:gd name="connsiteY0" fmla="*/ 534305 h 534305"/>
              <a:gd name="connsiteX1" fmla="*/ 754045 w 3352800"/>
              <a:gd name="connsiteY1" fmla="*/ 0 h 534305"/>
              <a:gd name="connsiteX2" fmla="*/ 3352800 w 3352800"/>
              <a:gd name="connsiteY2" fmla="*/ 7687 h 534305"/>
              <a:gd name="connsiteX3" fmla="*/ 3352800 w 3352800"/>
              <a:gd name="connsiteY3" fmla="*/ 534305 h 534305"/>
              <a:gd name="connsiteX4" fmla="*/ 0 w 3352800"/>
              <a:gd name="connsiteY4" fmla="*/ 534305 h 534305"/>
              <a:gd name="connsiteX0" fmla="*/ 0 w 3352800"/>
              <a:gd name="connsiteY0" fmla="*/ 526618 h 526618"/>
              <a:gd name="connsiteX1" fmla="*/ 980611 w 3352800"/>
              <a:gd name="connsiteY1" fmla="*/ 93681 h 526618"/>
              <a:gd name="connsiteX2" fmla="*/ 3352800 w 3352800"/>
              <a:gd name="connsiteY2" fmla="*/ 0 h 526618"/>
              <a:gd name="connsiteX3" fmla="*/ 3352800 w 3352800"/>
              <a:gd name="connsiteY3" fmla="*/ 526618 h 526618"/>
              <a:gd name="connsiteX4" fmla="*/ 0 w 3352800"/>
              <a:gd name="connsiteY4" fmla="*/ 526618 h 526618"/>
              <a:gd name="connsiteX0" fmla="*/ 0 w 3352800"/>
              <a:gd name="connsiteY0" fmla="*/ 526888 h 526888"/>
              <a:gd name="connsiteX1" fmla="*/ 744735 w 3352800"/>
              <a:gd name="connsiteY1" fmla="*/ 0 h 526888"/>
              <a:gd name="connsiteX2" fmla="*/ 3352800 w 3352800"/>
              <a:gd name="connsiteY2" fmla="*/ 270 h 526888"/>
              <a:gd name="connsiteX3" fmla="*/ 3352800 w 3352800"/>
              <a:gd name="connsiteY3" fmla="*/ 526888 h 526888"/>
              <a:gd name="connsiteX4" fmla="*/ 0 w 3352800"/>
              <a:gd name="connsiteY4" fmla="*/ 526888 h 526888"/>
              <a:gd name="connsiteX0" fmla="*/ 0 w 3352800"/>
              <a:gd name="connsiteY0" fmla="*/ 526618 h 526618"/>
              <a:gd name="connsiteX1" fmla="*/ 811948 w 3352800"/>
              <a:gd name="connsiteY1" fmla="*/ 60921 h 526618"/>
              <a:gd name="connsiteX2" fmla="*/ 3352800 w 3352800"/>
              <a:gd name="connsiteY2" fmla="*/ 0 h 526618"/>
              <a:gd name="connsiteX3" fmla="*/ 3352800 w 3352800"/>
              <a:gd name="connsiteY3" fmla="*/ 526618 h 526618"/>
              <a:gd name="connsiteX4" fmla="*/ 0 w 3352800"/>
              <a:gd name="connsiteY4" fmla="*/ 526618 h 526618"/>
              <a:gd name="connsiteX0" fmla="*/ 0 w 3352800"/>
              <a:gd name="connsiteY0" fmla="*/ 527584 h 527584"/>
              <a:gd name="connsiteX1" fmla="*/ 751718 w 3352800"/>
              <a:gd name="connsiteY1" fmla="*/ 0 h 527584"/>
              <a:gd name="connsiteX2" fmla="*/ 3352800 w 3352800"/>
              <a:gd name="connsiteY2" fmla="*/ 966 h 527584"/>
              <a:gd name="connsiteX3" fmla="*/ 3352800 w 3352800"/>
              <a:gd name="connsiteY3" fmla="*/ 527584 h 527584"/>
              <a:gd name="connsiteX4" fmla="*/ 0 w 3352800"/>
              <a:gd name="connsiteY4" fmla="*/ 527584 h 527584"/>
              <a:gd name="connsiteX0" fmla="*/ 0 w 3352800"/>
              <a:gd name="connsiteY0" fmla="*/ 527584 h 527584"/>
              <a:gd name="connsiteX1" fmla="*/ 751718 w 3352800"/>
              <a:gd name="connsiteY1" fmla="*/ 0 h 527584"/>
              <a:gd name="connsiteX2" fmla="*/ 3241069 w 3352800"/>
              <a:gd name="connsiteY2" fmla="*/ 94144 h 527584"/>
              <a:gd name="connsiteX3" fmla="*/ 3352800 w 3352800"/>
              <a:gd name="connsiteY3" fmla="*/ 527584 h 527584"/>
              <a:gd name="connsiteX4" fmla="*/ 0 w 3352800"/>
              <a:gd name="connsiteY4" fmla="*/ 527584 h 527584"/>
              <a:gd name="connsiteX0" fmla="*/ 0 w 3352800"/>
              <a:gd name="connsiteY0" fmla="*/ 527584 h 527584"/>
              <a:gd name="connsiteX1" fmla="*/ 751718 w 3352800"/>
              <a:gd name="connsiteY1" fmla="*/ 0 h 527584"/>
              <a:gd name="connsiteX2" fmla="*/ 3352800 w 3352800"/>
              <a:gd name="connsiteY2" fmla="*/ 271 h 527584"/>
              <a:gd name="connsiteX3" fmla="*/ 3352800 w 3352800"/>
              <a:gd name="connsiteY3" fmla="*/ 527584 h 527584"/>
              <a:gd name="connsiteX4" fmla="*/ 0 w 3352800"/>
              <a:gd name="connsiteY4" fmla="*/ 527584 h 527584"/>
              <a:gd name="connsiteX0" fmla="*/ 0 w 3352800"/>
              <a:gd name="connsiteY0" fmla="*/ 527313 h 527313"/>
              <a:gd name="connsiteX1" fmla="*/ 900984 w 3352800"/>
              <a:gd name="connsiteY1" fmla="*/ 97774 h 527313"/>
              <a:gd name="connsiteX2" fmla="*/ 3352800 w 3352800"/>
              <a:gd name="connsiteY2" fmla="*/ 0 h 527313"/>
              <a:gd name="connsiteX3" fmla="*/ 3352800 w 3352800"/>
              <a:gd name="connsiteY3" fmla="*/ 527313 h 527313"/>
              <a:gd name="connsiteX4" fmla="*/ 0 w 3352800"/>
              <a:gd name="connsiteY4" fmla="*/ 527313 h 527313"/>
              <a:gd name="connsiteX0" fmla="*/ 0 w 3352800"/>
              <a:gd name="connsiteY0" fmla="*/ 527584 h 527584"/>
              <a:gd name="connsiteX1" fmla="*/ 748227 w 3352800"/>
              <a:gd name="connsiteY1" fmla="*/ 0 h 527584"/>
              <a:gd name="connsiteX2" fmla="*/ 3352800 w 3352800"/>
              <a:gd name="connsiteY2" fmla="*/ 271 h 527584"/>
              <a:gd name="connsiteX3" fmla="*/ 3352800 w 3352800"/>
              <a:gd name="connsiteY3" fmla="*/ 527584 h 527584"/>
              <a:gd name="connsiteX4" fmla="*/ 0 w 3352800"/>
              <a:gd name="connsiteY4" fmla="*/ 527584 h 52758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52800" h="527584">
                <a:moveTo>
                  <a:pt x="0" y="527584"/>
                </a:moveTo>
                <a:lnTo>
                  <a:pt x="748227" y="0"/>
                </a:lnTo>
                <a:lnTo>
                  <a:pt x="3352800" y="271"/>
                </a:lnTo>
                <a:lnTo>
                  <a:pt x="3352800" y="527584"/>
                </a:lnTo>
                <a:lnTo>
                  <a:pt x="0" y="527584"/>
                </a:lnTo>
                <a:close/>
              </a:path>
            </a:pathLst>
          </a:custGeom>
          <a:solidFill>
            <a:schemeClr val="accent3">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822960" y="365760"/>
            <a:ext cx="7520940" cy="548640"/>
          </a:xfrm>
          <a:prstGeom prst="rect">
            <a:avLst/>
          </a:prstGeom>
        </p:spPr>
        <p:txBody>
          <a:bodyPr vert="horz" lIns="91440" tIns="45720" rIns="91440" bIns="45720" rtlCol="0" anchor="ctr">
            <a:noAutofit/>
          </a:bodyPr>
          <a:lstStyle/>
          <a:p>
            <a:r>
              <a:rPr lang="ru-RU"/>
              <a:t>Образец заголовка</a:t>
            </a:r>
            <a:endParaRPr lang="en-US" dirty="0"/>
          </a:p>
        </p:txBody>
      </p:sp>
      <p:sp>
        <p:nvSpPr>
          <p:cNvPr id="3" name="Text Placeholder 2"/>
          <p:cNvSpPr>
            <a:spLocks noGrp="1"/>
          </p:cNvSpPr>
          <p:nvPr>
            <p:ph type="body" idx="1"/>
          </p:nvPr>
        </p:nvSpPr>
        <p:spPr>
          <a:xfrm>
            <a:off x="822960" y="1100628"/>
            <a:ext cx="7520940" cy="3579849"/>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2"/>
          </p:nvPr>
        </p:nvSpPr>
        <p:spPr>
          <a:xfrm rot="19140000">
            <a:off x="201168" y="5870448"/>
            <a:ext cx="2176272" cy="201168"/>
          </a:xfrm>
          <a:prstGeom prst="rect">
            <a:avLst/>
          </a:prstGeom>
        </p:spPr>
        <p:txBody>
          <a:bodyPr vert="horz" lIns="91440" tIns="45720" rIns="91440" bIns="45720" rtlCol="0" anchor="ctr"/>
          <a:lstStyle>
            <a:lvl1pPr algn="l">
              <a:defRPr sz="1200">
                <a:solidFill>
                  <a:srgbClr val="FFFFFF"/>
                </a:solidFill>
              </a:defRPr>
            </a:lvl1pPr>
          </a:lstStyle>
          <a:p>
            <a:fld id="{67BF3FE1-E773-4224-B388-61E1B199902F}" type="datetimeFigureOut">
              <a:rPr lang="uk-UA" smtClean="0"/>
              <a:t>24.02.2023</a:t>
            </a:fld>
            <a:endParaRPr lang="uk-UA"/>
          </a:p>
        </p:txBody>
      </p:sp>
      <p:sp>
        <p:nvSpPr>
          <p:cNvPr id="5" name="Footer Placeholder 4"/>
          <p:cNvSpPr>
            <a:spLocks noGrp="1"/>
          </p:cNvSpPr>
          <p:nvPr>
            <p:ph type="ftr" sz="quarter" idx="3"/>
          </p:nvPr>
        </p:nvSpPr>
        <p:spPr>
          <a:xfrm>
            <a:off x="3517514" y="6285122"/>
            <a:ext cx="4724400" cy="274320"/>
          </a:xfrm>
          <a:prstGeom prst="rect">
            <a:avLst/>
          </a:prstGeom>
        </p:spPr>
        <p:txBody>
          <a:bodyPr vert="horz" lIns="91440" tIns="45720" rIns="91440" bIns="45720" rtlCol="0" anchor="ctr"/>
          <a:lstStyle>
            <a:lvl1pPr algn="r">
              <a:defRPr sz="1000" cap="all" spc="200" baseline="0">
                <a:solidFill>
                  <a:srgbClr val="FFFFFF"/>
                </a:solidFill>
              </a:defRPr>
            </a:lvl1pPr>
          </a:lstStyle>
          <a:p>
            <a:endParaRPr lang="uk-UA"/>
          </a:p>
        </p:txBody>
      </p:sp>
      <p:sp>
        <p:nvSpPr>
          <p:cNvPr id="6" name="Slide Number Placeholder 5"/>
          <p:cNvSpPr>
            <a:spLocks noGrp="1"/>
          </p:cNvSpPr>
          <p:nvPr>
            <p:ph type="sldNum" sz="quarter" idx="4"/>
          </p:nvPr>
        </p:nvSpPr>
        <p:spPr>
          <a:xfrm>
            <a:off x="8401038" y="6170822"/>
            <a:ext cx="502920" cy="502920"/>
          </a:xfrm>
          <a:prstGeom prst="ellipse">
            <a:avLst/>
          </a:prstGeom>
          <a:ln w="19050">
            <a:solidFill>
              <a:srgbClr val="FFFFFF"/>
            </a:solidFill>
          </a:ln>
        </p:spPr>
        <p:txBody>
          <a:bodyPr vert="horz" lIns="9144" tIns="9144" rIns="9144" bIns="9144" rtlCol="0" anchor="ctr">
            <a:normAutofit/>
          </a:bodyPr>
          <a:lstStyle>
            <a:lvl1pPr algn="ctr">
              <a:defRPr sz="1650">
                <a:solidFill>
                  <a:srgbClr val="FFFFFF"/>
                </a:solidFill>
              </a:defRPr>
            </a:lvl1pPr>
          </a:lstStyle>
          <a:p>
            <a:fld id="{55D2CC59-35F5-4F69-BD43-EE48650243D7}" type="slidenum">
              <a:rPr lang="uk-UA" smtClean="0"/>
              <a:t>‹№›</a:t>
            </a:fld>
            <a:endParaRPr lang="uk-UA"/>
          </a:p>
        </p:txBody>
      </p:sp>
    </p:spTree>
  </p:cSld>
  <p:clrMap bg1="lt1" tx1="dk1" bg2="lt2" tx2="dk2" accent1="accent1" accent2="accent2" accent3="accent3" accent4="accent4" accent5="accent5" accent6="accent6" hlink="hlink" folHlink="folHlink"/>
  <p:sldLayoutIdLst>
    <p:sldLayoutId id="2147483829" r:id="rId1"/>
    <p:sldLayoutId id="2147483830" r:id="rId2"/>
    <p:sldLayoutId id="2147483831" r:id="rId3"/>
    <p:sldLayoutId id="2147483832" r:id="rId4"/>
    <p:sldLayoutId id="2147483833" r:id="rId5"/>
    <p:sldLayoutId id="2147483834" r:id="rId6"/>
    <p:sldLayoutId id="2147483835" r:id="rId7"/>
    <p:sldLayoutId id="2147483836" r:id="rId8"/>
    <p:sldLayoutId id="2147483837" r:id="rId9"/>
    <p:sldLayoutId id="2147483838" r:id="rId10"/>
    <p:sldLayoutId id="2147483839" r:id="rId11"/>
  </p:sldLayoutIdLst>
  <p:txStyles>
    <p:titleStyle>
      <a:lvl1pPr algn="l" defTabSz="914400" rtl="0" eaLnBrk="1" latinLnBrk="0" hangingPunct="1">
        <a:spcBef>
          <a:spcPct val="0"/>
        </a:spcBef>
        <a:buNone/>
        <a:defRPr sz="2800" kern="1200" cap="all" baseline="0">
          <a:solidFill>
            <a:schemeClr val="tx1"/>
          </a:solidFill>
          <a:latin typeface="+mj-lt"/>
          <a:ea typeface="+mj-ea"/>
          <a:cs typeface="+mj-cs"/>
        </a:defRPr>
      </a:lvl1pPr>
    </p:titleStyle>
    <p:bodyStyle>
      <a:lvl1pPr marL="342900" indent="-342900" algn="l" defTabSz="914400" rtl="0" eaLnBrk="1" latinLnBrk="0" hangingPunct="1">
        <a:spcBef>
          <a:spcPts val="800"/>
        </a:spcBef>
        <a:buFont typeface="Arial" pitchFamily="34" charset="0"/>
        <a:buNone/>
        <a:defRPr sz="1600" b="1" kern="1200">
          <a:solidFill>
            <a:schemeClr val="tx1"/>
          </a:solidFill>
          <a:latin typeface="+mn-lt"/>
          <a:ea typeface="+mn-ea"/>
          <a:cs typeface="+mn-cs"/>
        </a:defRPr>
      </a:lvl1pPr>
      <a:lvl2pPr marL="173736" indent="-173736" algn="l" defTabSz="914400" rtl="0" eaLnBrk="1" latinLnBrk="0" hangingPunct="1">
        <a:spcBef>
          <a:spcPts val="300"/>
        </a:spcBef>
        <a:buClr>
          <a:schemeClr val="accent2"/>
        </a:buClr>
        <a:buFont typeface="Wingdings" pitchFamily="2" charset="2"/>
        <a:buChar char="§"/>
        <a:defRPr sz="1600" kern="1200">
          <a:solidFill>
            <a:schemeClr val="tx1"/>
          </a:solidFill>
          <a:latin typeface="+mn-lt"/>
          <a:ea typeface="+mn-ea"/>
          <a:cs typeface="+mn-cs"/>
        </a:defRPr>
      </a:lvl2pPr>
      <a:lvl3pPr marL="402336" indent="-164592" algn="l" defTabSz="914400" rtl="0" eaLnBrk="1" latinLnBrk="0" hangingPunct="1">
        <a:spcBef>
          <a:spcPts val="300"/>
        </a:spcBef>
        <a:buClr>
          <a:schemeClr val="accent2"/>
        </a:buClr>
        <a:buFont typeface="Wingdings" pitchFamily="2" charset="2"/>
        <a:buChar char="§"/>
        <a:defRPr sz="1600" kern="1200">
          <a:solidFill>
            <a:schemeClr val="tx1"/>
          </a:solidFill>
          <a:latin typeface="+mn-lt"/>
          <a:ea typeface="+mn-ea"/>
          <a:cs typeface="+mn-cs"/>
        </a:defRPr>
      </a:lvl3pPr>
      <a:lvl4pPr marL="630936" indent="-164592" algn="l" defTabSz="914400" rtl="0" eaLnBrk="1" latinLnBrk="0" hangingPunct="1">
        <a:spcBef>
          <a:spcPts val="300"/>
        </a:spcBef>
        <a:buClr>
          <a:schemeClr val="accent2"/>
        </a:buClr>
        <a:buFont typeface="Wingdings" pitchFamily="2" charset="2"/>
        <a:buChar char="§"/>
        <a:defRPr sz="1600" kern="1200">
          <a:solidFill>
            <a:schemeClr val="tx1"/>
          </a:solidFill>
          <a:latin typeface="+mn-lt"/>
          <a:ea typeface="+mn-ea"/>
          <a:cs typeface="+mn-cs"/>
        </a:defRPr>
      </a:lvl4pPr>
      <a:lvl5pPr marL="859536" indent="-173736" algn="l" defTabSz="914400" rtl="0" eaLnBrk="1" latinLnBrk="0" hangingPunct="1">
        <a:spcBef>
          <a:spcPts val="300"/>
        </a:spcBef>
        <a:buClr>
          <a:schemeClr val="accent2"/>
        </a:buClr>
        <a:buFont typeface="Wingdings" pitchFamily="2" charset="2"/>
        <a:buChar char="§"/>
        <a:defRPr sz="1600" kern="1200">
          <a:solidFill>
            <a:schemeClr val="tx1"/>
          </a:solidFill>
          <a:latin typeface="+mn-lt"/>
          <a:ea typeface="+mn-ea"/>
          <a:cs typeface="+mn-cs"/>
        </a:defRPr>
      </a:lvl5pPr>
      <a:lvl6pPr marL="1097280" indent="-173736" algn="l" defTabSz="914400" rtl="0" eaLnBrk="1" latinLnBrk="0" hangingPunct="1">
        <a:spcBef>
          <a:spcPts val="300"/>
        </a:spcBef>
        <a:buClr>
          <a:schemeClr val="accent2"/>
        </a:buClr>
        <a:buFont typeface="Wingdings" pitchFamily="2" charset="2"/>
        <a:buChar char="§"/>
        <a:defRPr sz="1400" kern="1200">
          <a:solidFill>
            <a:schemeClr val="tx1"/>
          </a:solidFill>
          <a:latin typeface="+mn-lt"/>
          <a:ea typeface="+mn-ea"/>
          <a:cs typeface="+mn-cs"/>
        </a:defRPr>
      </a:lvl6pPr>
      <a:lvl7pPr marL="1353312" indent="-164592" algn="l" defTabSz="914400" rtl="0" eaLnBrk="1" latinLnBrk="0" hangingPunct="1">
        <a:spcBef>
          <a:spcPts val="300"/>
        </a:spcBef>
        <a:buClr>
          <a:schemeClr val="accent2"/>
        </a:buClr>
        <a:buFont typeface="Wingdings" pitchFamily="2" charset="2"/>
        <a:buChar char="§"/>
        <a:defRPr sz="1400" kern="1200">
          <a:solidFill>
            <a:schemeClr val="tx1"/>
          </a:solidFill>
          <a:latin typeface="+mn-lt"/>
          <a:ea typeface="+mn-ea"/>
          <a:cs typeface="+mn-cs"/>
        </a:defRPr>
      </a:lvl7pPr>
      <a:lvl8pPr marL="1581912" indent="-164592" algn="l" defTabSz="914400" rtl="0" eaLnBrk="1" latinLnBrk="0" hangingPunct="1">
        <a:spcBef>
          <a:spcPts val="300"/>
        </a:spcBef>
        <a:buClr>
          <a:schemeClr val="accent2"/>
        </a:buClr>
        <a:buFont typeface="Wingdings" pitchFamily="2" charset="2"/>
        <a:buChar char="§"/>
        <a:defRPr sz="1400" kern="1200">
          <a:solidFill>
            <a:schemeClr val="tx1"/>
          </a:solidFill>
          <a:latin typeface="+mn-lt"/>
          <a:ea typeface="+mn-ea"/>
          <a:cs typeface="+mn-cs"/>
        </a:defRPr>
      </a:lvl8pPr>
      <a:lvl9pPr marL="1792224" indent="-164592" algn="l" defTabSz="914400" rtl="0" eaLnBrk="1" latinLnBrk="0" hangingPunct="1">
        <a:spcBef>
          <a:spcPts val="300"/>
        </a:spcBef>
        <a:buClr>
          <a:schemeClr val="accent2"/>
        </a:buClr>
        <a:buFont typeface="Wingdings" pitchFamily="2" charset="2"/>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14.jp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g"/><Relationship Id="rId1" Type="http://schemas.openxmlformats.org/officeDocument/2006/relationships/slideLayout" Target="../slideLayouts/slideLayout2.xml"/><Relationship Id="rId5" Type="http://schemas.openxmlformats.org/officeDocument/2006/relationships/image" Target="../media/image6.jpg"/><Relationship Id="rId4" Type="http://schemas.openxmlformats.org/officeDocument/2006/relationships/image" Target="../media/image5.jpeg"/></Relationships>
</file>

<file path=ppt/slides/_rels/slide16.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g"/><Relationship Id="rId1" Type="http://schemas.openxmlformats.org/officeDocument/2006/relationships/slideLayout" Target="../slideLayouts/slideLayout2.xml"/><Relationship Id="rId4" Type="http://schemas.openxmlformats.org/officeDocument/2006/relationships/image" Target="../media/image9.jpeg"/></Relationships>
</file>

<file path=ppt/slides/_rels/slide17.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image" Target="../media/image10.jpg"/><Relationship Id="rId1" Type="http://schemas.openxmlformats.org/officeDocument/2006/relationships/slideLayout" Target="../slideLayouts/slideLayout2.xml"/><Relationship Id="rId4" Type="http://schemas.openxmlformats.org/officeDocument/2006/relationships/image" Target="../media/image12.jp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g"/><Relationship Id="rId1" Type="http://schemas.openxmlformats.org/officeDocument/2006/relationships/slideLayout" Target="../slideLayouts/slideLayout2.xml"/><Relationship Id="rId5" Type="http://schemas.openxmlformats.org/officeDocument/2006/relationships/image" Target="../media/image6.jpg"/><Relationship Id="rId4" Type="http://schemas.openxmlformats.org/officeDocument/2006/relationships/image" Target="../media/image5.jpeg"/></Relationships>
</file>

<file path=ppt/slides/_rels/slide5.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g"/><Relationship Id="rId1" Type="http://schemas.openxmlformats.org/officeDocument/2006/relationships/slideLayout" Target="../slideLayouts/slideLayout2.xml"/><Relationship Id="rId4" Type="http://schemas.openxmlformats.org/officeDocument/2006/relationships/image" Target="../media/image9.jpeg"/></Relationships>
</file>

<file path=ppt/slides/_rels/slide6.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image" Target="../media/image10.jpg"/><Relationship Id="rId1" Type="http://schemas.openxmlformats.org/officeDocument/2006/relationships/slideLayout" Target="../slideLayouts/slideLayout2.xml"/><Relationship Id="rId4" Type="http://schemas.openxmlformats.org/officeDocument/2006/relationships/image" Target="../media/image12.jp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089CE556-25BC-4671-8B17-D2FF4C192A63}"/>
              </a:ext>
            </a:extLst>
          </p:cNvPr>
          <p:cNvSpPr>
            <a:spLocks noGrp="1"/>
          </p:cNvSpPr>
          <p:nvPr>
            <p:ph type="title"/>
          </p:nvPr>
        </p:nvSpPr>
        <p:spPr>
          <a:xfrm>
            <a:off x="3652742" y="2204864"/>
            <a:ext cx="1838516" cy="548640"/>
          </a:xfrm>
        </p:spPr>
        <p:txBody>
          <a:bodyPr/>
          <a:lstStyle/>
          <a:p>
            <a:r>
              <a:rPr lang="en-US" sz="3600" dirty="0"/>
              <a:t>Before</a:t>
            </a:r>
            <a:endParaRPr lang="ru-RU" sz="3600" dirty="0"/>
          </a:p>
        </p:txBody>
      </p:sp>
    </p:spTree>
    <p:extLst>
      <p:ext uri="{BB962C8B-B14F-4D97-AF65-F5344CB8AC3E}">
        <p14:creationId xmlns:p14="http://schemas.microsoft.com/office/powerpoint/2010/main" val="218900944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83568" y="332656"/>
            <a:ext cx="7520940" cy="548640"/>
          </a:xfrm>
        </p:spPr>
        <p:txBody>
          <a:bodyPr/>
          <a:lstStyle/>
          <a:p>
            <a:r>
              <a:rPr lang="uk-UA" dirty="0">
                <a:solidFill>
                  <a:srgbClr val="283948"/>
                </a:solidFill>
              </a:rPr>
              <a:t>Психологічне співтовариство </a:t>
            </a:r>
          </a:p>
        </p:txBody>
      </p:sp>
      <p:sp>
        <p:nvSpPr>
          <p:cNvPr id="3" name="Объект 2"/>
          <p:cNvSpPr>
            <a:spLocks noGrp="1"/>
          </p:cNvSpPr>
          <p:nvPr>
            <p:ph idx="1"/>
          </p:nvPr>
        </p:nvSpPr>
        <p:spPr/>
        <p:txBody>
          <a:bodyPr>
            <a:normAutofit lnSpcReduction="10000"/>
          </a:bodyPr>
          <a:lstStyle/>
          <a:p>
            <a:pPr>
              <a:buFont typeface="Arial" pitchFamily="34" charset="0"/>
              <a:buChar char="•"/>
            </a:pPr>
            <a:r>
              <a:rPr lang="uk-UA" sz="2000" b="0" dirty="0"/>
              <a:t>Психологічне співтовариство - це система комунікації та взаємодії психологів, необхідна для успішного виконання ними своєї професійної діяльності. </a:t>
            </a:r>
          </a:p>
          <a:p>
            <a:r>
              <a:rPr lang="uk-UA" sz="2000" b="0" dirty="0"/>
              <a:t>Найбільш важливими аспектами життя психологічного співтовариства є: </a:t>
            </a:r>
            <a:endParaRPr lang="ru-RU" sz="2000" b="0" dirty="0"/>
          </a:p>
          <a:p>
            <a:pPr>
              <a:buFont typeface="Arial" pitchFamily="34" charset="0"/>
              <a:buChar char="•"/>
            </a:pPr>
            <a:r>
              <a:rPr lang="uk-UA" sz="2000" b="0" dirty="0"/>
              <a:t>склад психологічного Співтовариства;</a:t>
            </a:r>
            <a:endParaRPr lang="ru-RU" sz="2000" b="0" dirty="0"/>
          </a:p>
          <a:p>
            <a:pPr>
              <a:buFont typeface="Arial" pitchFamily="34" charset="0"/>
              <a:buChar char="•"/>
            </a:pPr>
            <a:r>
              <a:rPr lang="uk-UA" sz="2000" b="0" dirty="0"/>
              <a:t>система підготовки професійних психологів;</a:t>
            </a:r>
            <a:endParaRPr lang="ru-RU" sz="2000" b="0" dirty="0"/>
          </a:p>
          <a:p>
            <a:pPr>
              <a:buFont typeface="Arial" pitchFamily="34" charset="0"/>
              <a:buChar char="•"/>
            </a:pPr>
            <a:r>
              <a:rPr lang="uk-UA" sz="2000" b="0" dirty="0"/>
              <a:t>обмін інформацією і досвідом діяльності;</a:t>
            </a:r>
            <a:endParaRPr lang="ru-RU" sz="2000" b="0" dirty="0"/>
          </a:p>
          <a:p>
            <a:pPr>
              <a:buFont typeface="Arial" pitchFamily="34" charset="0"/>
              <a:buChar char="•"/>
            </a:pPr>
            <a:r>
              <a:rPr lang="uk-UA" sz="2000" b="0" dirty="0"/>
              <a:t>професійні зустрічі психологів;</a:t>
            </a:r>
            <a:endParaRPr lang="ru-RU" sz="2000" b="0" dirty="0"/>
          </a:p>
          <a:p>
            <a:pPr>
              <a:buFont typeface="Arial" pitchFamily="34" charset="0"/>
              <a:buChar char="•"/>
            </a:pPr>
            <a:r>
              <a:rPr lang="uk-UA" sz="2000" b="0" dirty="0"/>
              <a:t>професійні громадські організації.</a:t>
            </a:r>
            <a:endParaRPr lang="ru-RU" sz="2000" b="0" dirty="0"/>
          </a:p>
          <a:p>
            <a:pPr>
              <a:buFont typeface="Arial" pitchFamily="34" charset="0"/>
              <a:buChar char="•"/>
            </a:pPr>
            <a:endParaRPr lang="uk-UA" sz="2000" b="0" dirty="0"/>
          </a:p>
        </p:txBody>
      </p:sp>
      <p:pic>
        <p:nvPicPr>
          <p:cNvPr id="4" name="Рисунок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228184" y="2807550"/>
            <a:ext cx="2808312" cy="2106234"/>
          </a:xfrm>
          <a:prstGeom prst="rect">
            <a:avLst/>
          </a:prstGeom>
        </p:spPr>
      </p:pic>
    </p:spTree>
    <p:extLst>
      <p:ext uri="{BB962C8B-B14F-4D97-AF65-F5344CB8AC3E}">
        <p14:creationId xmlns:p14="http://schemas.microsoft.com/office/powerpoint/2010/main" val="329082621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uk-UA" dirty="0">
                <a:solidFill>
                  <a:srgbClr val="283948"/>
                </a:solidFill>
              </a:rPr>
              <a:t>Дякуємо за увагу</a:t>
            </a:r>
          </a:p>
        </p:txBody>
      </p:sp>
    </p:spTree>
    <p:extLst>
      <p:ext uri="{BB962C8B-B14F-4D97-AF65-F5344CB8AC3E}">
        <p14:creationId xmlns:p14="http://schemas.microsoft.com/office/powerpoint/2010/main" val="198170348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089CE556-25BC-4671-8B17-D2FF4C192A63}"/>
              </a:ext>
            </a:extLst>
          </p:cNvPr>
          <p:cNvSpPr>
            <a:spLocks noGrp="1"/>
          </p:cNvSpPr>
          <p:nvPr>
            <p:ph type="title"/>
          </p:nvPr>
        </p:nvSpPr>
        <p:spPr>
          <a:xfrm>
            <a:off x="3741596" y="2204864"/>
            <a:ext cx="1660808" cy="548640"/>
          </a:xfrm>
        </p:spPr>
        <p:txBody>
          <a:bodyPr/>
          <a:lstStyle/>
          <a:p>
            <a:r>
              <a:rPr lang="en-US" sz="3600" dirty="0"/>
              <a:t>After</a:t>
            </a:r>
            <a:endParaRPr lang="ru-RU" sz="3600" dirty="0"/>
          </a:p>
        </p:txBody>
      </p:sp>
    </p:spTree>
    <p:extLst>
      <p:ext uri="{BB962C8B-B14F-4D97-AF65-F5344CB8AC3E}">
        <p14:creationId xmlns:p14="http://schemas.microsoft.com/office/powerpoint/2010/main" val="244897545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p:txBody>
          <a:bodyPr>
            <a:normAutofit/>
          </a:bodyPr>
          <a:lstStyle/>
          <a:p>
            <a:r>
              <a:rPr lang="en-US" b="0" i="0" dirty="0">
                <a:effectLst/>
                <a:latin typeface="Söhne"/>
              </a:rPr>
              <a:t>PSYCHOLOGICAL SERVICE SYSTEM</a:t>
            </a:r>
            <a:endParaRPr lang="uk-UA" dirty="0"/>
          </a:p>
        </p:txBody>
      </p:sp>
      <p:sp>
        <p:nvSpPr>
          <p:cNvPr id="3" name="Подзаголовок 2"/>
          <p:cNvSpPr>
            <a:spLocks noGrp="1"/>
          </p:cNvSpPr>
          <p:nvPr>
            <p:ph type="subTitle" idx="1"/>
          </p:nvPr>
        </p:nvSpPr>
        <p:spPr>
          <a:xfrm rot="19080792">
            <a:off x="1217151" y="2500125"/>
            <a:ext cx="6511131" cy="329259"/>
          </a:xfrm>
        </p:spPr>
        <p:txBody>
          <a:bodyPr/>
          <a:lstStyle/>
          <a:p>
            <a:r>
              <a:rPr lang="en-US" b="0" i="0" dirty="0" err="1">
                <a:effectLst/>
                <a:latin typeface="Söhne"/>
              </a:rPr>
              <a:t>Tarasovska</a:t>
            </a:r>
            <a:r>
              <a:rPr lang="en-US" b="0" i="0" dirty="0">
                <a:effectLst/>
                <a:latin typeface="Söhne"/>
              </a:rPr>
              <a:t> Maria and </a:t>
            </a:r>
            <a:r>
              <a:rPr lang="en-US" b="0" i="0" dirty="0" err="1">
                <a:effectLst/>
                <a:latin typeface="Söhne"/>
              </a:rPr>
              <a:t>Yaroshenko</a:t>
            </a:r>
            <a:r>
              <a:rPr lang="en-US" b="0" i="0" dirty="0">
                <a:effectLst/>
                <a:latin typeface="Söhne"/>
              </a:rPr>
              <a:t> </a:t>
            </a:r>
            <a:r>
              <a:rPr lang="en-US" b="0" i="0" dirty="0" err="1">
                <a:effectLst/>
                <a:latin typeface="Söhne"/>
              </a:rPr>
              <a:t>Yulia</a:t>
            </a:r>
            <a:endParaRPr lang="uk-UA" dirty="0"/>
          </a:p>
        </p:txBody>
      </p:sp>
    </p:spTree>
    <p:extLst>
      <p:ext uri="{BB962C8B-B14F-4D97-AF65-F5344CB8AC3E}">
        <p14:creationId xmlns:p14="http://schemas.microsoft.com/office/powerpoint/2010/main" val="402846410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83568" y="332656"/>
            <a:ext cx="7520940" cy="548640"/>
          </a:xfrm>
        </p:spPr>
        <p:txBody>
          <a:bodyPr/>
          <a:lstStyle/>
          <a:p>
            <a:pPr algn="ctr"/>
            <a:r>
              <a:rPr lang="en-US" sz="2600" b="0" i="0" dirty="0">
                <a:effectLst/>
                <a:latin typeface="Söhne"/>
              </a:rPr>
              <a:t>Main trends in the development of psychology</a:t>
            </a:r>
            <a:endParaRPr lang="uk-UA" sz="2600" dirty="0"/>
          </a:p>
        </p:txBody>
      </p:sp>
      <p:sp>
        <p:nvSpPr>
          <p:cNvPr id="3" name="Объект 2"/>
          <p:cNvSpPr>
            <a:spLocks noGrp="1"/>
          </p:cNvSpPr>
          <p:nvPr>
            <p:ph idx="1"/>
          </p:nvPr>
        </p:nvSpPr>
        <p:spPr>
          <a:xfrm>
            <a:off x="811530" y="1196752"/>
            <a:ext cx="7520940" cy="3579849"/>
          </a:xfrm>
        </p:spPr>
        <p:txBody>
          <a:bodyPr>
            <a:noAutofit/>
          </a:bodyPr>
          <a:lstStyle/>
          <a:p>
            <a:pPr>
              <a:buFont typeface="Arial" pitchFamily="34" charset="0"/>
              <a:buChar char="•"/>
            </a:pPr>
            <a:r>
              <a:rPr lang="en-US" sz="1700" b="0" i="0" dirty="0">
                <a:effectLst/>
                <a:latin typeface="Söhne"/>
              </a:rPr>
              <a:t>In modern social reality, several important factors can be identified. </a:t>
            </a:r>
          </a:p>
          <a:p>
            <a:pPr>
              <a:buFont typeface="Arial" pitchFamily="34" charset="0"/>
              <a:buChar char="•"/>
            </a:pPr>
            <a:r>
              <a:rPr lang="en-US" sz="1700" b="0" i="0" dirty="0">
                <a:effectLst/>
                <a:latin typeface="Söhne"/>
              </a:rPr>
              <a:t>Firstly, it is necessary to build a new system of analysis of social reality that takes into account the modern challenges and needs of society. </a:t>
            </a:r>
          </a:p>
          <a:p>
            <a:pPr>
              <a:buFont typeface="Arial" pitchFamily="34" charset="0"/>
              <a:buChar char="•"/>
            </a:pPr>
            <a:r>
              <a:rPr lang="en-US" sz="1700" b="0" i="0" dirty="0">
                <a:effectLst/>
                <a:latin typeface="Söhne"/>
              </a:rPr>
              <a:t>Secondly, it is important to understand new socio-psychological phenomena that arise in connection with the development of technology and changes in human relations. </a:t>
            </a:r>
          </a:p>
          <a:p>
            <a:pPr>
              <a:buFont typeface="Arial" pitchFamily="34" charset="0"/>
              <a:buChar char="•"/>
            </a:pPr>
            <a:r>
              <a:rPr lang="en-US" sz="1700" b="0" i="0" dirty="0">
                <a:effectLst/>
                <a:latin typeface="Söhne"/>
              </a:rPr>
              <a:t>Thirdly, new trends in practical psychology are emerging, which require constant improvement of methods and approaches to working with people.</a:t>
            </a:r>
          </a:p>
          <a:p>
            <a:pPr>
              <a:buFont typeface="Arial" pitchFamily="34" charset="0"/>
              <a:buChar char="•"/>
            </a:pPr>
            <a:r>
              <a:rPr lang="en-US" sz="1700" b="0" i="0" dirty="0">
                <a:effectLst/>
                <a:latin typeface="Söhne"/>
              </a:rPr>
              <a:t>Finally, the development of practical directions in psychology sets interaction with world psychology as one of the tasks, as only by interacting and exchanging knowledge can new achievements in the field of psychology be achieved and implemented in practice.</a:t>
            </a:r>
            <a:endParaRPr lang="uk-UA" sz="1700" b="0" dirty="0">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32863183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22960" y="365760"/>
            <a:ext cx="5170299" cy="548640"/>
          </a:xfrm>
        </p:spPr>
        <p:txBody>
          <a:bodyPr/>
          <a:lstStyle/>
          <a:p>
            <a:pPr algn="l"/>
            <a:r>
              <a:rPr lang="en-US" sz="2800" b="0" i="0" dirty="0">
                <a:effectLst/>
                <a:latin typeface="Söhne"/>
              </a:rPr>
              <a:t>The branches of psychology:</a:t>
            </a:r>
          </a:p>
        </p:txBody>
      </p:sp>
      <p:sp>
        <p:nvSpPr>
          <p:cNvPr id="3" name="Объект 2"/>
          <p:cNvSpPr>
            <a:spLocks noGrp="1"/>
          </p:cNvSpPr>
          <p:nvPr>
            <p:ph idx="1"/>
          </p:nvPr>
        </p:nvSpPr>
        <p:spPr/>
        <p:txBody>
          <a:bodyPr>
            <a:normAutofit/>
          </a:bodyPr>
          <a:lstStyle/>
          <a:p>
            <a:pPr algn="l">
              <a:buFont typeface="Arial" panose="020B0604020202020204" pitchFamily="34" charset="0"/>
              <a:buChar char="•"/>
            </a:pPr>
            <a:r>
              <a:rPr lang="en-US" sz="2000" b="0" i="0" dirty="0">
                <a:effectLst/>
                <a:latin typeface="Söhne"/>
              </a:rPr>
              <a:t>General psychology</a:t>
            </a:r>
          </a:p>
          <a:p>
            <a:pPr algn="l">
              <a:buFont typeface="Arial" panose="020B0604020202020204" pitchFamily="34" charset="0"/>
              <a:buChar char="•"/>
            </a:pPr>
            <a:r>
              <a:rPr lang="en-US" sz="2000" b="0" i="0" dirty="0">
                <a:effectLst/>
                <a:latin typeface="Söhne"/>
              </a:rPr>
              <a:t>Developmental psychology</a:t>
            </a:r>
          </a:p>
          <a:p>
            <a:pPr algn="l">
              <a:buFont typeface="Arial" panose="020B0604020202020204" pitchFamily="34" charset="0"/>
              <a:buChar char="•"/>
            </a:pPr>
            <a:r>
              <a:rPr lang="en-US" sz="2000" b="0" i="0" dirty="0">
                <a:effectLst/>
                <a:latin typeface="Söhne"/>
              </a:rPr>
              <a:t>Educational psychology</a:t>
            </a:r>
          </a:p>
          <a:p>
            <a:pPr algn="l">
              <a:buFont typeface="Arial" panose="020B0604020202020204" pitchFamily="34" charset="0"/>
              <a:buChar char="•"/>
            </a:pPr>
            <a:r>
              <a:rPr lang="en-US" sz="2000" b="0" i="0" dirty="0">
                <a:effectLst/>
                <a:latin typeface="Söhne"/>
              </a:rPr>
              <a:t>Social psychology</a:t>
            </a:r>
          </a:p>
        </p:txBody>
      </p:sp>
      <p:pic>
        <p:nvPicPr>
          <p:cNvPr id="4" name="Рисунок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308304" y="1825742"/>
            <a:ext cx="1579226" cy="2088232"/>
          </a:xfrm>
          <a:prstGeom prst="rect">
            <a:avLst/>
          </a:prstGeom>
        </p:spPr>
      </p:pic>
      <p:pic>
        <p:nvPicPr>
          <p:cNvPr id="5" name="Рисунок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795587" y="1188420"/>
            <a:ext cx="1872208" cy="1681438"/>
          </a:xfrm>
          <a:prstGeom prst="rect">
            <a:avLst/>
          </a:prstGeom>
        </p:spPr>
      </p:pic>
      <p:pic>
        <p:nvPicPr>
          <p:cNvPr id="6" name="Рисунок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067944" y="3211702"/>
            <a:ext cx="2468375" cy="1629127"/>
          </a:xfrm>
          <a:prstGeom prst="rect">
            <a:avLst/>
          </a:prstGeom>
        </p:spPr>
      </p:pic>
      <p:pic>
        <p:nvPicPr>
          <p:cNvPr id="7" name="Рисунок 6"/>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25571" y="3228852"/>
            <a:ext cx="2122438" cy="1541243"/>
          </a:xfrm>
          <a:prstGeom prst="rect">
            <a:avLst/>
          </a:prstGeom>
        </p:spPr>
      </p:pic>
    </p:spTree>
    <p:extLst>
      <p:ext uri="{BB962C8B-B14F-4D97-AF65-F5344CB8AC3E}">
        <p14:creationId xmlns:p14="http://schemas.microsoft.com/office/powerpoint/2010/main" val="336808312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en-US" sz="2800" b="0" i="0" dirty="0">
                <a:effectLst/>
                <a:latin typeface="Söhne"/>
              </a:rPr>
              <a:t>The branches of psychology:</a:t>
            </a:r>
            <a:endParaRPr lang="uk-UA" dirty="0">
              <a:solidFill>
                <a:srgbClr val="283948"/>
              </a:solidFill>
            </a:endParaRPr>
          </a:p>
        </p:txBody>
      </p:sp>
      <p:sp>
        <p:nvSpPr>
          <p:cNvPr id="3" name="Объект 2"/>
          <p:cNvSpPr>
            <a:spLocks noGrp="1"/>
          </p:cNvSpPr>
          <p:nvPr>
            <p:ph idx="1"/>
          </p:nvPr>
        </p:nvSpPr>
        <p:spPr>
          <a:xfrm>
            <a:off x="827584" y="1196753"/>
            <a:ext cx="3744416" cy="1728192"/>
          </a:xfrm>
        </p:spPr>
        <p:txBody>
          <a:bodyPr>
            <a:normAutofit/>
          </a:bodyPr>
          <a:lstStyle/>
          <a:p>
            <a:pPr>
              <a:buFont typeface="Arial" pitchFamily="34" charset="0"/>
              <a:buChar char="•"/>
            </a:pPr>
            <a:r>
              <a:rPr lang="en-US" sz="2000" b="0" i="0" dirty="0">
                <a:effectLst/>
                <a:latin typeface="Söhne"/>
              </a:rPr>
              <a:t>Psychology of work</a:t>
            </a:r>
          </a:p>
          <a:p>
            <a:pPr>
              <a:buFont typeface="Arial" pitchFamily="34" charset="0"/>
              <a:buChar char="•"/>
            </a:pPr>
            <a:r>
              <a:rPr lang="ru-RU" sz="2000" b="0" i="0" dirty="0">
                <a:effectLst/>
                <a:latin typeface="Söhne"/>
              </a:rPr>
              <a:t> </a:t>
            </a:r>
            <a:r>
              <a:rPr lang="en-US" sz="2000" b="0" i="0" dirty="0">
                <a:effectLst/>
                <a:latin typeface="Söhne"/>
              </a:rPr>
              <a:t>Psychology of art </a:t>
            </a:r>
          </a:p>
          <a:p>
            <a:pPr>
              <a:buFont typeface="Arial" pitchFamily="34" charset="0"/>
              <a:buChar char="•"/>
            </a:pPr>
            <a:r>
              <a:rPr lang="en-US" sz="2000" b="0" i="0" dirty="0">
                <a:effectLst/>
                <a:latin typeface="Söhne"/>
              </a:rPr>
              <a:t>Legal psychology"</a:t>
            </a:r>
            <a:endParaRPr lang="uk-UA" sz="2000" dirty="0"/>
          </a:p>
        </p:txBody>
      </p:sp>
      <p:pic>
        <p:nvPicPr>
          <p:cNvPr id="4" name="Рисунок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35234" y="3045480"/>
            <a:ext cx="2773433" cy="1842352"/>
          </a:xfrm>
          <a:prstGeom prst="rect">
            <a:avLst/>
          </a:prstGeom>
        </p:spPr>
      </p:pic>
      <p:pic>
        <p:nvPicPr>
          <p:cNvPr id="5" name="Рисунок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099366" y="297832"/>
            <a:ext cx="3672000" cy="4590000"/>
          </a:xfrm>
          <a:prstGeom prst="rect">
            <a:avLst/>
          </a:prstGeom>
        </p:spPr>
      </p:pic>
      <p:pic>
        <p:nvPicPr>
          <p:cNvPr id="6" name="Рисунок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958816" y="2850127"/>
            <a:ext cx="1890401" cy="2037705"/>
          </a:xfrm>
          <a:prstGeom prst="rect">
            <a:avLst/>
          </a:prstGeom>
        </p:spPr>
      </p:pic>
    </p:spTree>
    <p:extLst>
      <p:ext uri="{BB962C8B-B14F-4D97-AF65-F5344CB8AC3E}">
        <p14:creationId xmlns:p14="http://schemas.microsoft.com/office/powerpoint/2010/main" val="385098325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en-US" sz="2800" b="0" i="0" dirty="0">
                <a:effectLst/>
                <a:latin typeface="Söhne"/>
              </a:rPr>
              <a:t>The branches of psychology:</a:t>
            </a:r>
            <a:endParaRPr lang="uk-UA" dirty="0">
              <a:solidFill>
                <a:srgbClr val="283948"/>
              </a:solidFill>
            </a:endParaRPr>
          </a:p>
        </p:txBody>
      </p:sp>
      <p:sp>
        <p:nvSpPr>
          <p:cNvPr id="3" name="Объект 2"/>
          <p:cNvSpPr>
            <a:spLocks noGrp="1"/>
          </p:cNvSpPr>
          <p:nvPr>
            <p:ph idx="1"/>
          </p:nvPr>
        </p:nvSpPr>
        <p:spPr/>
        <p:txBody>
          <a:bodyPr>
            <a:normAutofit/>
          </a:bodyPr>
          <a:lstStyle/>
          <a:p>
            <a:pPr>
              <a:buFont typeface="Arial" pitchFamily="34" charset="0"/>
              <a:buChar char="•"/>
            </a:pPr>
            <a:r>
              <a:rPr lang="en-US" sz="2000" b="0" i="0" dirty="0">
                <a:effectLst/>
                <a:latin typeface="Söhne"/>
              </a:rPr>
              <a:t>Medical psychology</a:t>
            </a:r>
          </a:p>
          <a:p>
            <a:pPr>
              <a:buFont typeface="Arial" pitchFamily="34" charset="0"/>
              <a:buChar char="•"/>
            </a:pPr>
            <a:r>
              <a:rPr lang="en-US" sz="2000" b="0" i="0" dirty="0">
                <a:effectLst/>
                <a:latin typeface="Söhne"/>
              </a:rPr>
              <a:t>Psychopathology</a:t>
            </a:r>
          </a:p>
          <a:p>
            <a:pPr>
              <a:buFont typeface="Arial" pitchFamily="34" charset="0"/>
              <a:buChar char="•"/>
            </a:pPr>
            <a:r>
              <a:rPr lang="en-US" sz="2000" b="0" i="0" dirty="0">
                <a:effectLst/>
                <a:latin typeface="Söhne"/>
              </a:rPr>
              <a:t>Comparative psychology</a:t>
            </a:r>
            <a:endParaRPr lang="uk-UA" sz="2000" b="0" dirty="0"/>
          </a:p>
        </p:txBody>
      </p:sp>
      <p:pic>
        <p:nvPicPr>
          <p:cNvPr id="4" name="Рисунок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067944" y="3107138"/>
            <a:ext cx="1800200" cy="1800200"/>
          </a:xfrm>
          <a:prstGeom prst="rect">
            <a:avLst/>
          </a:prstGeom>
        </p:spPr>
      </p:pic>
      <p:pic>
        <p:nvPicPr>
          <p:cNvPr id="5" name="Рисунок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444208" y="643415"/>
            <a:ext cx="3397324" cy="3615586"/>
          </a:xfrm>
          <a:prstGeom prst="rect">
            <a:avLst/>
          </a:prstGeom>
        </p:spPr>
      </p:pic>
      <p:pic>
        <p:nvPicPr>
          <p:cNvPr id="6" name="Рисунок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259632" y="3107138"/>
            <a:ext cx="2344291" cy="1755681"/>
          </a:xfrm>
          <a:prstGeom prst="rect">
            <a:avLst/>
          </a:prstGeom>
        </p:spPr>
      </p:pic>
    </p:spTree>
    <p:extLst>
      <p:ext uri="{BB962C8B-B14F-4D97-AF65-F5344CB8AC3E}">
        <p14:creationId xmlns:p14="http://schemas.microsoft.com/office/powerpoint/2010/main" val="332784192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en-US" b="0" i="0" dirty="0">
                <a:effectLst/>
                <a:latin typeface="Söhne"/>
              </a:rPr>
              <a:t>System of psychological service</a:t>
            </a:r>
            <a:endParaRPr lang="uk-UA" dirty="0"/>
          </a:p>
        </p:txBody>
      </p:sp>
      <p:sp>
        <p:nvSpPr>
          <p:cNvPr id="3" name="Объект 2"/>
          <p:cNvSpPr>
            <a:spLocks noGrp="1"/>
          </p:cNvSpPr>
          <p:nvPr>
            <p:ph idx="1"/>
          </p:nvPr>
        </p:nvSpPr>
        <p:spPr/>
        <p:txBody>
          <a:bodyPr>
            <a:normAutofit/>
          </a:bodyPr>
          <a:lstStyle/>
          <a:p>
            <a:pPr>
              <a:buFont typeface="Arial" pitchFamily="34" charset="0"/>
              <a:buChar char="•"/>
            </a:pPr>
            <a:r>
              <a:rPr lang="en-US" sz="2000" b="0" i="0" dirty="0">
                <a:effectLst/>
                <a:latin typeface="Calibri" panose="020F0502020204030204" pitchFamily="34" charset="0"/>
                <a:ea typeface="Calibri" panose="020F0502020204030204" pitchFamily="34" charset="0"/>
                <a:cs typeface="Calibri" panose="020F0502020204030204" pitchFamily="34" charset="0"/>
              </a:rPr>
              <a:t>The main goal of the psychological service is to provide psychological support and enhance the effectiveness of the educational process, protect the mental health and social well-being of all its participants: students, pupils, teachers, and academic staff.</a:t>
            </a:r>
            <a:endParaRPr lang="uk-UA" sz="2000" b="0" dirty="0">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77452478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en-US" b="0" i="0" dirty="0">
                <a:effectLst/>
                <a:latin typeface="Söhne"/>
              </a:rPr>
              <a:t>Regional centers of applied psychology</a:t>
            </a:r>
            <a:endParaRPr lang="uk-UA" dirty="0"/>
          </a:p>
        </p:txBody>
      </p:sp>
      <p:sp>
        <p:nvSpPr>
          <p:cNvPr id="3" name="Объект 2"/>
          <p:cNvSpPr>
            <a:spLocks noGrp="1"/>
          </p:cNvSpPr>
          <p:nvPr>
            <p:ph idx="1"/>
          </p:nvPr>
        </p:nvSpPr>
        <p:spPr/>
        <p:txBody>
          <a:bodyPr>
            <a:normAutofit/>
          </a:bodyPr>
          <a:lstStyle/>
          <a:p>
            <a:pPr>
              <a:buFont typeface="Arial" pitchFamily="34" charset="0"/>
              <a:buChar char="•"/>
            </a:pPr>
            <a:r>
              <a:rPr lang="en-US" sz="2000" b="0" i="0" dirty="0">
                <a:effectLst/>
                <a:latin typeface="Calibri" panose="020F0502020204030204" pitchFamily="34" charset="0"/>
                <a:ea typeface="Calibri" panose="020F0502020204030204" pitchFamily="34" charset="0"/>
                <a:cs typeface="Calibri" panose="020F0502020204030204" pitchFamily="34" charset="0"/>
              </a:rPr>
              <a:t>District (urban, if the city does not have district division) center of practical psychology; </a:t>
            </a:r>
          </a:p>
          <a:p>
            <a:pPr>
              <a:buFont typeface="Arial" pitchFamily="34" charset="0"/>
              <a:buChar char="•"/>
            </a:pPr>
            <a:r>
              <a:rPr lang="en-US" sz="2000" b="0" i="0" dirty="0">
                <a:effectLst/>
                <a:latin typeface="Calibri" panose="020F0502020204030204" pitchFamily="34" charset="0"/>
                <a:ea typeface="Calibri" panose="020F0502020204030204" pitchFamily="34" charset="0"/>
                <a:cs typeface="Calibri" panose="020F0502020204030204" pitchFamily="34" charset="0"/>
              </a:rPr>
              <a:t>District (urban) centers of practical psychology;</a:t>
            </a:r>
          </a:p>
          <a:p>
            <a:pPr>
              <a:buFont typeface="Arial" pitchFamily="34" charset="0"/>
              <a:buChar char="•"/>
            </a:pPr>
            <a:r>
              <a:rPr lang="en-US" sz="2000" b="0" i="0" dirty="0">
                <a:effectLst/>
                <a:latin typeface="Calibri" panose="020F0502020204030204" pitchFamily="34" charset="0"/>
                <a:ea typeface="Calibri" panose="020F0502020204030204" pitchFamily="34" charset="0"/>
                <a:cs typeface="Calibri" panose="020F0502020204030204" pitchFamily="34" charset="0"/>
              </a:rPr>
              <a:t>Regional center of practical psychology.</a:t>
            </a:r>
            <a:endParaRPr lang="uk-UA" sz="2000" b="0" dirty="0">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32364480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p:txBody>
          <a:bodyPr>
            <a:normAutofit/>
          </a:bodyPr>
          <a:lstStyle/>
          <a:p>
            <a:r>
              <a:rPr lang="uk-UA" dirty="0">
                <a:solidFill>
                  <a:srgbClr val="283948"/>
                </a:solidFill>
              </a:rPr>
              <a:t>СИСТЕМА ПСИХОЛОГІЧНОЇ СЛУЖБИ</a:t>
            </a:r>
          </a:p>
        </p:txBody>
      </p:sp>
      <p:sp>
        <p:nvSpPr>
          <p:cNvPr id="3" name="Подзаголовок 2"/>
          <p:cNvSpPr>
            <a:spLocks noGrp="1"/>
          </p:cNvSpPr>
          <p:nvPr>
            <p:ph type="subTitle" idx="1"/>
          </p:nvPr>
        </p:nvSpPr>
        <p:spPr>
          <a:xfrm rot="19140000">
            <a:off x="1217151" y="2500125"/>
            <a:ext cx="6511131" cy="329259"/>
          </a:xfrm>
        </p:spPr>
        <p:txBody>
          <a:bodyPr/>
          <a:lstStyle/>
          <a:p>
            <a:r>
              <a:rPr lang="uk-UA" dirty="0" err="1">
                <a:solidFill>
                  <a:srgbClr val="283948"/>
                </a:solidFill>
              </a:rPr>
              <a:t>Тарасовська</a:t>
            </a:r>
            <a:r>
              <a:rPr lang="uk-UA" dirty="0">
                <a:solidFill>
                  <a:srgbClr val="283948"/>
                </a:solidFill>
              </a:rPr>
              <a:t> </a:t>
            </a:r>
            <a:r>
              <a:rPr lang="uk-UA" dirty="0" err="1">
                <a:solidFill>
                  <a:srgbClr val="283948"/>
                </a:solidFill>
              </a:rPr>
              <a:t>марія</a:t>
            </a:r>
            <a:r>
              <a:rPr lang="uk-UA" dirty="0">
                <a:solidFill>
                  <a:srgbClr val="283948"/>
                </a:solidFill>
              </a:rPr>
              <a:t> та </a:t>
            </a:r>
            <a:r>
              <a:rPr lang="uk-UA" dirty="0" err="1">
                <a:solidFill>
                  <a:srgbClr val="283948"/>
                </a:solidFill>
              </a:rPr>
              <a:t>ярошенко</a:t>
            </a:r>
            <a:r>
              <a:rPr lang="uk-UA" dirty="0">
                <a:solidFill>
                  <a:srgbClr val="283948"/>
                </a:solidFill>
              </a:rPr>
              <a:t> </a:t>
            </a:r>
            <a:r>
              <a:rPr lang="uk-UA" dirty="0" err="1">
                <a:solidFill>
                  <a:srgbClr val="283948"/>
                </a:solidFill>
              </a:rPr>
              <a:t>юлія</a:t>
            </a:r>
            <a:endParaRPr lang="uk-UA" dirty="0">
              <a:solidFill>
                <a:srgbClr val="283948"/>
              </a:solidFill>
            </a:endParaRPr>
          </a:p>
        </p:txBody>
      </p:sp>
    </p:spTree>
    <p:extLst>
      <p:ext uri="{BB962C8B-B14F-4D97-AF65-F5344CB8AC3E}">
        <p14:creationId xmlns:p14="http://schemas.microsoft.com/office/powerpoint/2010/main" val="56793020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en-US" sz="2400" b="0" i="0" dirty="0">
                <a:effectLst/>
                <a:latin typeface="Söhne"/>
              </a:rPr>
              <a:t>Ukrainian Center for Practical Psychology (UCPP)</a:t>
            </a:r>
            <a:endParaRPr lang="uk-UA" sz="2400" dirty="0"/>
          </a:p>
        </p:txBody>
      </p:sp>
      <p:sp>
        <p:nvSpPr>
          <p:cNvPr id="3" name="Объект 2"/>
          <p:cNvSpPr>
            <a:spLocks noGrp="1"/>
          </p:cNvSpPr>
          <p:nvPr>
            <p:ph idx="1"/>
          </p:nvPr>
        </p:nvSpPr>
        <p:spPr>
          <a:xfrm>
            <a:off x="835363" y="1562472"/>
            <a:ext cx="6544949" cy="1722512"/>
          </a:xfrm>
        </p:spPr>
        <p:txBody>
          <a:bodyPr>
            <a:normAutofit/>
          </a:bodyPr>
          <a:lstStyle/>
          <a:p>
            <a:r>
              <a:rPr lang="en-US" sz="2000" b="0" i="0" dirty="0">
                <a:effectLst/>
                <a:latin typeface="Calibri" panose="020F0502020204030204" pitchFamily="34" charset="0"/>
                <a:ea typeface="Calibri" panose="020F0502020204030204" pitchFamily="34" charset="0"/>
                <a:cs typeface="Calibri" panose="020F0502020204030204" pitchFamily="34" charset="0"/>
              </a:rPr>
              <a:t>Three main departments: </a:t>
            </a:r>
          </a:p>
          <a:p>
            <a:pPr>
              <a:buFont typeface="Arial" panose="020B0604020202020204" pitchFamily="34" charset="0"/>
              <a:buChar char="•"/>
            </a:pPr>
            <a:r>
              <a:rPr lang="en-US" sz="2000" b="0" i="0" dirty="0">
                <a:effectLst/>
                <a:latin typeface="Calibri" panose="020F0502020204030204" pitchFamily="34" charset="0"/>
                <a:ea typeface="Calibri" panose="020F0502020204030204" pitchFamily="34" charset="0"/>
                <a:cs typeface="Calibri" panose="020F0502020204030204" pitchFamily="34" charset="0"/>
              </a:rPr>
              <a:t>Management department; </a:t>
            </a:r>
          </a:p>
          <a:p>
            <a:pPr>
              <a:buFont typeface="Arial" panose="020B0604020202020204" pitchFamily="34" charset="0"/>
              <a:buChar char="•"/>
            </a:pPr>
            <a:r>
              <a:rPr lang="en-US" sz="2000" b="0" i="0" dirty="0">
                <a:effectLst/>
                <a:latin typeface="Calibri" panose="020F0502020204030204" pitchFamily="34" charset="0"/>
                <a:ea typeface="Calibri" panose="020F0502020204030204" pitchFamily="34" charset="0"/>
                <a:cs typeface="Calibri" panose="020F0502020204030204" pitchFamily="34" charset="0"/>
              </a:rPr>
              <a:t>Analysis and forecasting department; </a:t>
            </a:r>
          </a:p>
          <a:p>
            <a:pPr>
              <a:buFont typeface="Arial" panose="020B0604020202020204" pitchFamily="34" charset="0"/>
              <a:buChar char="•"/>
            </a:pPr>
            <a:r>
              <a:rPr lang="en-US" sz="2000" b="0" i="0" dirty="0">
                <a:effectLst/>
                <a:latin typeface="Calibri" panose="020F0502020204030204" pitchFamily="34" charset="0"/>
                <a:ea typeface="Calibri" panose="020F0502020204030204" pitchFamily="34" charset="0"/>
                <a:cs typeface="Calibri" panose="020F0502020204030204" pitchFamily="34" charset="0"/>
              </a:rPr>
              <a:t>Methodological department and research department.</a:t>
            </a:r>
            <a:endParaRPr lang="uk-UA" sz="2000" b="0" dirty="0">
              <a:latin typeface="Calibri" panose="020F0502020204030204" pitchFamily="34" charset="0"/>
              <a:ea typeface="Calibri" panose="020F0502020204030204" pitchFamily="34" charset="0"/>
              <a:cs typeface="Calibri" panose="020F0502020204030204" pitchFamily="34" charset="0"/>
            </a:endParaRPr>
          </a:p>
        </p:txBody>
      </p:sp>
      <p:pic>
        <p:nvPicPr>
          <p:cNvPr id="6" name="Рисунок 5">
            <a:extLst>
              <a:ext uri="{FF2B5EF4-FFF2-40B4-BE49-F238E27FC236}">
                <a16:creationId xmlns:a16="http://schemas.microsoft.com/office/drawing/2014/main" id="{D30B8FB9-D65D-4571-A105-1E654E7E4E85}"/>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595004" y="3658191"/>
            <a:ext cx="1953991" cy="849225"/>
          </a:xfrm>
          <a:prstGeom prst="rect">
            <a:avLst/>
          </a:prstGeom>
        </p:spPr>
      </p:pic>
    </p:spTree>
    <p:extLst>
      <p:ext uri="{BB962C8B-B14F-4D97-AF65-F5344CB8AC3E}">
        <p14:creationId xmlns:p14="http://schemas.microsoft.com/office/powerpoint/2010/main" val="158831874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83568" y="332656"/>
            <a:ext cx="7520940" cy="548640"/>
          </a:xfrm>
        </p:spPr>
        <p:txBody>
          <a:bodyPr/>
          <a:lstStyle/>
          <a:p>
            <a:r>
              <a:rPr lang="en-US" b="0" i="0" dirty="0">
                <a:effectLst/>
                <a:latin typeface="Söhne"/>
              </a:rPr>
              <a:t>Psychological Society</a:t>
            </a:r>
            <a:endParaRPr lang="uk-UA" dirty="0"/>
          </a:p>
        </p:txBody>
      </p:sp>
      <p:sp>
        <p:nvSpPr>
          <p:cNvPr id="3" name="Объект 2"/>
          <p:cNvSpPr>
            <a:spLocks noGrp="1"/>
          </p:cNvSpPr>
          <p:nvPr>
            <p:ph idx="1"/>
          </p:nvPr>
        </p:nvSpPr>
        <p:spPr/>
        <p:txBody>
          <a:bodyPr>
            <a:normAutofit/>
          </a:bodyPr>
          <a:lstStyle/>
          <a:p>
            <a:r>
              <a:rPr lang="en-US" sz="2000" b="0" i="0" dirty="0">
                <a:effectLst/>
                <a:latin typeface="Calibri" panose="020F0502020204030204" pitchFamily="34" charset="0"/>
                <a:ea typeface="Calibri" panose="020F0502020204030204" pitchFamily="34" charset="0"/>
                <a:cs typeface="Calibri" panose="020F0502020204030204" pitchFamily="34" charset="0"/>
              </a:rPr>
              <a:t>The Psychological Association is a system of communication and interaction between psychologists that is necessary for their successful professional activity. The most important aspects of the life of the psychological association are:</a:t>
            </a:r>
          </a:p>
          <a:p>
            <a:pPr algn="l">
              <a:buFont typeface="Arial" panose="020B0604020202020204" pitchFamily="34" charset="0"/>
              <a:buChar char="•"/>
            </a:pPr>
            <a:r>
              <a:rPr lang="en-US" sz="2000" b="0" dirty="0">
                <a:latin typeface="Calibri" panose="020F0502020204030204" pitchFamily="34" charset="0"/>
                <a:ea typeface="Calibri" panose="020F0502020204030204" pitchFamily="34" charset="0"/>
                <a:cs typeface="Calibri" panose="020F0502020204030204" pitchFamily="34" charset="0"/>
              </a:rPr>
              <a:t>T</a:t>
            </a:r>
            <a:r>
              <a:rPr lang="en-US" sz="2000" b="0" i="0" dirty="0">
                <a:effectLst/>
                <a:latin typeface="Calibri" panose="020F0502020204030204" pitchFamily="34" charset="0"/>
                <a:ea typeface="Calibri" panose="020F0502020204030204" pitchFamily="34" charset="0"/>
                <a:cs typeface="Calibri" panose="020F0502020204030204" pitchFamily="34" charset="0"/>
              </a:rPr>
              <a:t>he composition of the psychological Association;</a:t>
            </a:r>
          </a:p>
          <a:p>
            <a:pPr algn="l">
              <a:buFont typeface="Arial" panose="020B0604020202020204" pitchFamily="34" charset="0"/>
              <a:buChar char="•"/>
            </a:pPr>
            <a:r>
              <a:rPr lang="en-US" sz="2000" b="0" dirty="0">
                <a:latin typeface="Calibri" panose="020F0502020204030204" pitchFamily="34" charset="0"/>
                <a:ea typeface="Calibri" panose="020F0502020204030204" pitchFamily="34" charset="0"/>
                <a:cs typeface="Calibri" panose="020F0502020204030204" pitchFamily="34" charset="0"/>
              </a:rPr>
              <a:t>T</a:t>
            </a:r>
            <a:r>
              <a:rPr lang="en-US" sz="2000" b="0" i="0" dirty="0">
                <a:effectLst/>
                <a:latin typeface="Calibri" panose="020F0502020204030204" pitchFamily="34" charset="0"/>
                <a:ea typeface="Calibri" panose="020F0502020204030204" pitchFamily="34" charset="0"/>
                <a:cs typeface="Calibri" panose="020F0502020204030204" pitchFamily="34" charset="0"/>
              </a:rPr>
              <a:t>he system of training professional psychologists;</a:t>
            </a:r>
          </a:p>
          <a:p>
            <a:pPr algn="l">
              <a:buFont typeface="Arial" panose="020B0604020202020204" pitchFamily="34" charset="0"/>
              <a:buChar char="•"/>
            </a:pPr>
            <a:r>
              <a:rPr lang="en-US" sz="2000" b="0" dirty="0">
                <a:latin typeface="Calibri" panose="020F0502020204030204" pitchFamily="34" charset="0"/>
                <a:ea typeface="Calibri" panose="020F0502020204030204" pitchFamily="34" charset="0"/>
                <a:cs typeface="Calibri" panose="020F0502020204030204" pitchFamily="34" charset="0"/>
              </a:rPr>
              <a:t>E</a:t>
            </a:r>
            <a:r>
              <a:rPr lang="en-US" sz="2000" b="0" i="0" dirty="0">
                <a:effectLst/>
                <a:latin typeface="Calibri" panose="020F0502020204030204" pitchFamily="34" charset="0"/>
                <a:ea typeface="Calibri" panose="020F0502020204030204" pitchFamily="34" charset="0"/>
                <a:cs typeface="Calibri" panose="020F0502020204030204" pitchFamily="34" charset="0"/>
              </a:rPr>
              <a:t>xchange of information and experience in activity;</a:t>
            </a:r>
          </a:p>
          <a:p>
            <a:pPr algn="l">
              <a:buFont typeface="Arial" panose="020B0604020202020204" pitchFamily="34" charset="0"/>
              <a:buChar char="•"/>
            </a:pPr>
            <a:r>
              <a:rPr lang="en-US" sz="2000" b="0" i="0" dirty="0">
                <a:effectLst/>
                <a:latin typeface="Calibri" panose="020F0502020204030204" pitchFamily="34" charset="0"/>
                <a:ea typeface="Calibri" panose="020F0502020204030204" pitchFamily="34" charset="0"/>
                <a:cs typeface="Calibri" panose="020F0502020204030204" pitchFamily="34" charset="0"/>
              </a:rPr>
              <a:t>Professional meetings of psychologists;</a:t>
            </a:r>
          </a:p>
          <a:p>
            <a:pPr algn="l">
              <a:buFont typeface="Arial" panose="020B0604020202020204" pitchFamily="34" charset="0"/>
              <a:buChar char="•"/>
            </a:pPr>
            <a:r>
              <a:rPr lang="en-US" sz="2000" b="0" dirty="0">
                <a:latin typeface="Calibri" panose="020F0502020204030204" pitchFamily="34" charset="0"/>
                <a:ea typeface="Calibri" panose="020F0502020204030204" pitchFamily="34" charset="0"/>
                <a:cs typeface="Calibri" panose="020F0502020204030204" pitchFamily="34" charset="0"/>
              </a:rPr>
              <a:t>P</a:t>
            </a:r>
            <a:r>
              <a:rPr lang="en-US" sz="2000" b="0" i="0" dirty="0">
                <a:effectLst/>
                <a:latin typeface="Calibri" panose="020F0502020204030204" pitchFamily="34" charset="0"/>
                <a:ea typeface="Calibri" panose="020F0502020204030204" pitchFamily="34" charset="0"/>
                <a:cs typeface="Calibri" panose="020F0502020204030204" pitchFamily="34" charset="0"/>
              </a:rPr>
              <a:t>rofessional public organizations.</a:t>
            </a:r>
          </a:p>
        </p:txBody>
      </p:sp>
      <p:pic>
        <p:nvPicPr>
          <p:cNvPr id="6" name="Рисунок 5">
            <a:extLst>
              <a:ext uri="{FF2B5EF4-FFF2-40B4-BE49-F238E27FC236}">
                <a16:creationId xmlns:a16="http://schemas.microsoft.com/office/drawing/2014/main" id="{013B9EC0-7E8B-4527-AF73-DC005424BDB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940152" y="2820144"/>
            <a:ext cx="3954016" cy="1977008"/>
          </a:xfrm>
          <a:prstGeom prst="rect">
            <a:avLst/>
          </a:prstGeom>
        </p:spPr>
      </p:pic>
    </p:spTree>
    <p:extLst>
      <p:ext uri="{BB962C8B-B14F-4D97-AF65-F5344CB8AC3E}">
        <p14:creationId xmlns:p14="http://schemas.microsoft.com/office/powerpoint/2010/main" val="16511088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11530" y="2708920"/>
            <a:ext cx="7520940" cy="548640"/>
          </a:xfrm>
        </p:spPr>
        <p:txBody>
          <a:bodyPr/>
          <a:lstStyle/>
          <a:p>
            <a:pPr algn="ctr"/>
            <a:r>
              <a:rPr lang="en-US" b="0" i="0" dirty="0">
                <a:effectLst/>
                <a:latin typeface="Söhne"/>
              </a:rPr>
              <a:t>Thank you for your attention.</a:t>
            </a:r>
            <a:endParaRPr lang="uk-UA" dirty="0"/>
          </a:p>
        </p:txBody>
      </p:sp>
    </p:spTree>
    <p:extLst>
      <p:ext uri="{BB962C8B-B14F-4D97-AF65-F5344CB8AC3E}">
        <p14:creationId xmlns:p14="http://schemas.microsoft.com/office/powerpoint/2010/main" val="108807889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83568" y="476672"/>
            <a:ext cx="7520940" cy="548640"/>
          </a:xfrm>
        </p:spPr>
        <p:txBody>
          <a:bodyPr/>
          <a:lstStyle/>
          <a:p>
            <a:r>
              <a:rPr lang="uk-UA" dirty="0">
                <a:solidFill>
                  <a:srgbClr val="283948"/>
                </a:solidFill>
              </a:rPr>
              <a:t>Основні тенденції розвитку психології</a:t>
            </a:r>
            <a:br>
              <a:rPr lang="ru-RU" dirty="0"/>
            </a:br>
            <a:endParaRPr lang="uk-UA" dirty="0"/>
          </a:p>
        </p:txBody>
      </p:sp>
      <p:sp>
        <p:nvSpPr>
          <p:cNvPr id="3" name="Объект 2"/>
          <p:cNvSpPr>
            <a:spLocks noGrp="1"/>
          </p:cNvSpPr>
          <p:nvPr>
            <p:ph idx="1"/>
          </p:nvPr>
        </p:nvSpPr>
        <p:spPr/>
        <p:txBody>
          <a:bodyPr>
            <a:noAutofit/>
          </a:bodyPr>
          <a:lstStyle/>
          <a:p>
            <a:pPr>
              <a:buFont typeface="Arial" pitchFamily="34" charset="0"/>
              <a:buChar char="•"/>
            </a:pPr>
            <a:r>
              <a:rPr lang="uk-UA" sz="2400" b="0" dirty="0"/>
              <a:t>По-перше, це побудова нової системи аналізу соціальної реальності. </a:t>
            </a:r>
          </a:p>
          <a:p>
            <a:pPr>
              <a:buFont typeface="Arial" pitchFamily="34" charset="0"/>
              <a:buChar char="•"/>
            </a:pPr>
            <a:r>
              <a:rPr lang="uk-UA" sz="2400" b="0" dirty="0"/>
              <a:t>По-друге, сучасна соціальна реальність безумовно вимагає осмислення нових соціально-психологічних феноменів. </a:t>
            </a:r>
          </a:p>
          <a:p>
            <a:pPr>
              <a:buFont typeface="Arial" pitchFamily="34" charset="0"/>
              <a:buChar char="•"/>
            </a:pPr>
            <a:r>
              <a:rPr lang="uk-UA" sz="2400" b="0" dirty="0"/>
              <a:t>По-третє, спостерігається виникнення нових тенденцій у практичній психології.</a:t>
            </a:r>
          </a:p>
          <a:p>
            <a:pPr>
              <a:buFont typeface="Arial" pitchFamily="34" charset="0"/>
              <a:buChar char="•"/>
            </a:pPr>
            <a:r>
              <a:rPr lang="uk-UA" sz="2400" b="0" dirty="0"/>
              <a:t>По-четверте, розвиток практичних напрямків психології ставить в якості однієї із завдань взаємодію зі світовою психологією. </a:t>
            </a:r>
          </a:p>
        </p:txBody>
      </p:sp>
    </p:spTree>
    <p:extLst>
      <p:ext uri="{BB962C8B-B14F-4D97-AF65-F5344CB8AC3E}">
        <p14:creationId xmlns:p14="http://schemas.microsoft.com/office/powerpoint/2010/main" val="367380481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uk-UA" dirty="0">
                <a:solidFill>
                  <a:srgbClr val="283948"/>
                </a:solidFill>
              </a:rPr>
              <a:t>Галузі психології </a:t>
            </a:r>
          </a:p>
        </p:txBody>
      </p:sp>
      <p:sp>
        <p:nvSpPr>
          <p:cNvPr id="3" name="Объект 2"/>
          <p:cNvSpPr>
            <a:spLocks noGrp="1"/>
          </p:cNvSpPr>
          <p:nvPr>
            <p:ph idx="1"/>
          </p:nvPr>
        </p:nvSpPr>
        <p:spPr/>
        <p:txBody>
          <a:bodyPr>
            <a:normAutofit/>
          </a:bodyPr>
          <a:lstStyle/>
          <a:p>
            <a:pPr>
              <a:buFont typeface="Arial" pitchFamily="34" charset="0"/>
              <a:buChar char="•"/>
            </a:pPr>
            <a:r>
              <a:rPr lang="uk-UA" sz="2400" b="0" dirty="0"/>
              <a:t>Загальна психологія  </a:t>
            </a:r>
          </a:p>
          <a:p>
            <a:pPr>
              <a:buFont typeface="Arial" pitchFamily="34" charset="0"/>
              <a:buChar char="•"/>
            </a:pPr>
            <a:r>
              <a:rPr lang="uk-UA" sz="2400" b="0" dirty="0"/>
              <a:t>Вікова психологія</a:t>
            </a:r>
          </a:p>
          <a:p>
            <a:pPr>
              <a:buFont typeface="Arial" pitchFamily="34" charset="0"/>
              <a:buChar char="•"/>
            </a:pPr>
            <a:r>
              <a:rPr lang="uk-UA" sz="2400" b="0" dirty="0"/>
              <a:t>Педагогічна психологія </a:t>
            </a:r>
          </a:p>
          <a:p>
            <a:pPr>
              <a:buFont typeface="Arial" pitchFamily="34" charset="0"/>
              <a:buChar char="•"/>
            </a:pPr>
            <a:r>
              <a:rPr lang="uk-UA" sz="2400" b="0" dirty="0"/>
              <a:t>Соціальна психологія </a:t>
            </a:r>
          </a:p>
        </p:txBody>
      </p:sp>
      <p:pic>
        <p:nvPicPr>
          <p:cNvPr id="4" name="Рисунок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267550" y="116633"/>
            <a:ext cx="1579226" cy="2088232"/>
          </a:xfrm>
          <a:prstGeom prst="rect">
            <a:avLst/>
          </a:prstGeom>
        </p:spPr>
      </p:pic>
      <p:pic>
        <p:nvPicPr>
          <p:cNvPr id="5" name="Рисунок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932040" y="1160749"/>
            <a:ext cx="1872208" cy="1681438"/>
          </a:xfrm>
          <a:prstGeom prst="rect">
            <a:avLst/>
          </a:prstGeom>
        </p:spPr>
      </p:pic>
      <p:pic>
        <p:nvPicPr>
          <p:cNvPr id="6" name="Рисунок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516216" y="3140968"/>
            <a:ext cx="2468375" cy="1629127"/>
          </a:xfrm>
          <a:prstGeom prst="rect">
            <a:avLst/>
          </a:prstGeom>
        </p:spPr>
      </p:pic>
      <p:pic>
        <p:nvPicPr>
          <p:cNvPr id="7" name="Рисунок 6"/>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870821" y="4199621"/>
            <a:ext cx="2122438" cy="1541243"/>
          </a:xfrm>
          <a:prstGeom prst="rect">
            <a:avLst/>
          </a:prstGeom>
        </p:spPr>
      </p:pic>
    </p:spTree>
    <p:extLst>
      <p:ext uri="{BB962C8B-B14F-4D97-AF65-F5344CB8AC3E}">
        <p14:creationId xmlns:p14="http://schemas.microsoft.com/office/powerpoint/2010/main" val="87541619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uk-UA" dirty="0">
                <a:solidFill>
                  <a:srgbClr val="283948"/>
                </a:solidFill>
              </a:rPr>
              <a:t>Галузі психології </a:t>
            </a:r>
          </a:p>
        </p:txBody>
      </p:sp>
      <p:sp>
        <p:nvSpPr>
          <p:cNvPr id="3" name="Объект 2"/>
          <p:cNvSpPr>
            <a:spLocks noGrp="1"/>
          </p:cNvSpPr>
          <p:nvPr>
            <p:ph idx="1"/>
          </p:nvPr>
        </p:nvSpPr>
        <p:spPr>
          <a:xfrm>
            <a:off x="827584" y="1196752"/>
            <a:ext cx="7520940" cy="3579849"/>
          </a:xfrm>
        </p:spPr>
        <p:txBody>
          <a:bodyPr/>
          <a:lstStyle/>
          <a:p>
            <a:pPr>
              <a:buFont typeface="Arial" pitchFamily="34" charset="0"/>
              <a:buChar char="•"/>
            </a:pPr>
            <a:r>
              <a:rPr lang="uk-UA" sz="2400" b="0" dirty="0"/>
              <a:t>Психологія праці  </a:t>
            </a:r>
          </a:p>
          <a:p>
            <a:pPr>
              <a:buFont typeface="Arial" pitchFamily="34" charset="0"/>
              <a:buChar char="•"/>
            </a:pPr>
            <a:r>
              <a:rPr lang="uk-UA" sz="2400" b="0" dirty="0"/>
              <a:t>Психологія мистецтва</a:t>
            </a:r>
          </a:p>
          <a:p>
            <a:pPr>
              <a:buFont typeface="Arial" pitchFamily="34" charset="0"/>
              <a:buChar char="•"/>
            </a:pPr>
            <a:r>
              <a:rPr lang="uk-UA" sz="2400" b="0" dirty="0"/>
              <a:t>Юридична психологія</a:t>
            </a:r>
          </a:p>
          <a:p>
            <a:pPr>
              <a:buFont typeface="Arial" pitchFamily="34" charset="0"/>
              <a:buChar char="•"/>
            </a:pPr>
            <a:endParaRPr lang="uk-UA" dirty="0"/>
          </a:p>
        </p:txBody>
      </p:sp>
      <p:pic>
        <p:nvPicPr>
          <p:cNvPr id="4" name="Рисунок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648257" y="188640"/>
            <a:ext cx="2160240" cy="1435017"/>
          </a:xfrm>
          <a:prstGeom prst="rect">
            <a:avLst/>
          </a:prstGeom>
        </p:spPr>
      </p:pic>
      <p:pic>
        <p:nvPicPr>
          <p:cNvPr id="5" name="Рисунок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953984" y="1988840"/>
            <a:ext cx="1706880" cy="2133600"/>
          </a:xfrm>
          <a:prstGeom prst="rect">
            <a:avLst/>
          </a:prstGeom>
        </p:spPr>
      </p:pic>
      <p:pic>
        <p:nvPicPr>
          <p:cNvPr id="6" name="Рисунок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092280" y="3356992"/>
            <a:ext cx="1890401" cy="2037705"/>
          </a:xfrm>
          <a:prstGeom prst="rect">
            <a:avLst/>
          </a:prstGeom>
        </p:spPr>
      </p:pic>
    </p:spTree>
    <p:extLst>
      <p:ext uri="{BB962C8B-B14F-4D97-AF65-F5344CB8AC3E}">
        <p14:creationId xmlns:p14="http://schemas.microsoft.com/office/powerpoint/2010/main" val="196503711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uk-UA" dirty="0">
                <a:solidFill>
                  <a:srgbClr val="283948"/>
                </a:solidFill>
              </a:rPr>
              <a:t>Галузі психології</a:t>
            </a:r>
          </a:p>
        </p:txBody>
      </p:sp>
      <p:sp>
        <p:nvSpPr>
          <p:cNvPr id="3" name="Объект 2"/>
          <p:cNvSpPr>
            <a:spLocks noGrp="1"/>
          </p:cNvSpPr>
          <p:nvPr>
            <p:ph idx="1"/>
          </p:nvPr>
        </p:nvSpPr>
        <p:spPr/>
        <p:txBody>
          <a:bodyPr>
            <a:normAutofit/>
          </a:bodyPr>
          <a:lstStyle/>
          <a:p>
            <a:pPr>
              <a:buFont typeface="Arial" pitchFamily="34" charset="0"/>
              <a:buChar char="•"/>
            </a:pPr>
            <a:r>
              <a:rPr lang="uk-UA" sz="2400" b="0" dirty="0"/>
              <a:t>Медична психологія </a:t>
            </a:r>
          </a:p>
          <a:p>
            <a:pPr>
              <a:buFont typeface="Arial" pitchFamily="34" charset="0"/>
              <a:buChar char="•"/>
            </a:pPr>
            <a:r>
              <a:rPr lang="uk-UA" sz="2400" b="0" dirty="0"/>
              <a:t>Патопсихологія</a:t>
            </a:r>
          </a:p>
          <a:p>
            <a:pPr>
              <a:buFont typeface="Arial" pitchFamily="34" charset="0"/>
              <a:buChar char="•"/>
            </a:pPr>
            <a:r>
              <a:rPr lang="uk-UA" sz="2400" b="0" dirty="0"/>
              <a:t>Порівняльна психологія</a:t>
            </a:r>
          </a:p>
        </p:txBody>
      </p:sp>
      <p:pic>
        <p:nvPicPr>
          <p:cNvPr id="4" name="Рисунок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148064" y="116632"/>
            <a:ext cx="1800200" cy="1800200"/>
          </a:xfrm>
          <a:prstGeom prst="rect">
            <a:avLst/>
          </a:prstGeom>
        </p:spPr>
      </p:pic>
      <p:pic>
        <p:nvPicPr>
          <p:cNvPr id="5" name="Рисунок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824883" y="2060848"/>
            <a:ext cx="2016224" cy="2145757"/>
          </a:xfrm>
          <a:prstGeom prst="rect">
            <a:avLst/>
          </a:prstGeom>
        </p:spPr>
      </p:pic>
      <p:pic>
        <p:nvPicPr>
          <p:cNvPr id="6" name="Рисунок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211960" y="3328763"/>
            <a:ext cx="2344291" cy="1755681"/>
          </a:xfrm>
          <a:prstGeom prst="rect">
            <a:avLst/>
          </a:prstGeom>
        </p:spPr>
      </p:pic>
    </p:spTree>
    <p:extLst>
      <p:ext uri="{BB962C8B-B14F-4D97-AF65-F5344CB8AC3E}">
        <p14:creationId xmlns:p14="http://schemas.microsoft.com/office/powerpoint/2010/main" val="302836244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uk-UA" dirty="0">
                <a:solidFill>
                  <a:srgbClr val="283948"/>
                </a:solidFill>
              </a:rPr>
              <a:t>Система психологічної служби</a:t>
            </a:r>
          </a:p>
        </p:txBody>
      </p:sp>
      <p:sp>
        <p:nvSpPr>
          <p:cNvPr id="3" name="Объект 2"/>
          <p:cNvSpPr>
            <a:spLocks noGrp="1"/>
          </p:cNvSpPr>
          <p:nvPr>
            <p:ph idx="1"/>
          </p:nvPr>
        </p:nvSpPr>
        <p:spPr/>
        <p:txBody>
          <a:bodyPr>
            <a:normAutofit/>
          </a:bodyPr>
          <a:lstStyle/>
          <a:p>
            <a:pPr>
              <a:buFont typeface="Arial" pitchFamily="34" charset="0"/>
              <a:buChar char="•"/>
            </a:pPr>
            <a:r>
              <a:rPr lang="uk-UA" sz="2400" b="0" dirty="0"/>
              <a:t>Основною метою діяльності психологічної служби є психологічне забезпечення та підвищення ефективності педагогічного процесу, захист психічного здоров'я і соціального благополуччя усіх його учасників: вихованців, учнів, студентів, педагогічних і науково-педагогічних працівників.</a:t>
            </a:r>
          </a:p>
        </p:txBody>
      </p:sp>
    </p:spTree>
    <p:extLst>
      <p:ext uri="{BB962C8B-B14F-4D97-AF65-F5344CB8AC3E}">
        <p14:creationId xmlns:p14="http://schemas.microsoft.com/office/powerpoint/2010/main" val="70286048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uk-UA" dirty="0">
                <a:solidFill>
                  <a:srgbClr val="283948"/>
                </a:solidFill>
              </a:rPr>
              <a:t>Регіональні центри практичної психології</a:t>
            </a:r>
          </a:p>
        </p:txBody>
      </p:sp>
      <p:sp>
        <p:nvSpPr>
          <p:cNvPr id="3" name="Объект 2"/>
          <p:cNvSpPr>
            <a:spLocks noGrp="1"/>
          </p:cNvSpPr>
          <p:nvPr>
            <p:ph idx="1"/>
          </p:nvPr>
        </p:nvSpPr>
        <p:spPr/>
        <p:txBody>
          <a:bodyPr/>
          <a:lstStyle/>
          <a:p>
            <a:pPr>
              <a:buFont typeface="Arial" pitchFamily="34" charset="0"/>
              <a:buChar char="•"/>
            </a:pPr>
            <a:r>
              <a:rPr lang="uk-UA" sz="2400" b="0" dirty="0"/>
              <a:t>Районний (міський, якщо місто не має районного поділу) центр практичної психології;</a:t>
            </a:r>
          </a:p>
          <a:p>
            <a:pPr>
              <a:buFont typeface="Arial" pitchFamily="34" charset="0"/>
              <a:buChar char="•"/>
            </a:pPr>
            <a:r>
              <a:rPr lang="ru-RU" sz="2400" b="0" dirty="0" err="1"/>
              <a:t>Районні</a:t>
            </a:r>
            <a:r>
              <a:rPr lang="ru-RU" sz="2400" b="0" dirty="0"/>
              <a:t> (</a:t>
            </a:r>
            <a:r>
              <a:rPr lang="ru-RU" sz="2400" b="0" dirty="0" err="1"/>
              <a:t>міські</a:t>
            </a:r>
            <a:r>
              <a:rPr lang="ru-RU" sz="2400" b="0" dirty="0"/>
              <a:t>) </a:t>
            </a:r>
            <a:r>
              <a:rPr lang="ru-RU" sz="2400" b="0" dirty="0" err="1"/>
              <a:t>центри</a:t>
            </a:r>
            <a:r>
              <a:rPr lang="ru-RU" sz="2400" b="0" dirty="0"/>
              <a:t> </a:t>
            </a:r>
            <a:r>
              <a:rPr lang="ru-RU" sz="2400" b="0" dirty="0" err="1"/>
              <a:t>практичної</a:t>
            </a:r>
            <a:r>
              <a:rPr lang="ru-RU" sz="2400" b="0" dirty="0"/>
              <a:t> </a:t>
            </a:r>
            <a:r>
              <a:rPr lang="ru-RU" sz="2400" b="0" dirty="0" err="1"/>
              <a:t>психології</a:t>
            </a:r>
            <a:r>
              <a:rPr lang="ru-RU" sz="2400" b="0" dirty="0"/>
              <a:t>;</a:t>
            </a:r>
          </a:p>
          <a:p>
            <a:pPr>
              <a:buFont typeface="Arial" pitchFamily="34" charset="0"/>
              <a:buChar char="•"/>
            </a:pPr>
            <a:r>
              <a:rPr lang="uk-UA" sz="2400" b="0" dirty="0"/>
              <a:t>Обласний центр практичної психології.</a:t>
            </a:r>
            <a:endParaRPr lang="ru-RU" sz="2400" b="0" dirty="0"/>
          </a:p>
          <a:p>
            <a:pPr>
              <a:buFont typeface="Arial" pitchFamily="34" charset="0"/>
              <a:buChar char="•"/>
            </a:pPr>
            <a:endParaRPr lang="uk-UA" b="0" dirty="0"/>
          </a:p>
        </p:txBody>
      </p:sp>
    </p:spTree>
    <p:extLst>
      <p:ext uri="{BB962C8B-B14F-4D97-AF65-F5344CB8AC3E}">
        <p14:creationId xmlns:p14="http://schemas.microsoft.com/office/powerpoint/2010/main" val="46137326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uk-UA" dirty="0">
                <a:solidFill>
                  <a:srgbClr val="283948"/>
                </a:solidFill>
              </a:rPr>
              <a:t>Український центр практичної психології (УЦПП)</a:t>
            </a:r>
          </a:p>
        </p:txBody>
      </p:sp>
      <p:sp>
        <p:nvSpPr>
          <p:cNvPr id="3" name="Объект 2"/>
          <p:cNvSpPr>
            <a:spLocks noGrp="1"/>
          </p:cNvSpPr>
          <p:nvPr>
            <p:ph idx="1"/>
          </p:nvPr>
        </p:nvSpPr>
        <p:spPr/>
        <p:txBody>
          <a:bodyPr>
            <a:normAutofit/>
          </a:bodyPr>
          <a:lstStyle/>
          <a:p>
            <a:r>
              <a:rPr lang="uk-UA" sz="2400" b="0" dirty="0"/>
              <a:t>Три основні відділи:</a:t>
            </a:r>
          </a:p>
          <a:p>
            <a:pPr marL="285750" indent="-285750">
              <a:buFont typeface="Arial" pitchFamily="34" charset="0"/>
              <a:buChar char="•"/>
            </a:pPr>
            <a:r>
              <a:rPr lang="uk-UA" sz="2400" b="0" dirty="0"/>
              <a:t>Відділу управління;</a:t>
            </a:r>
          </a:p>
          <a:p>
            <a:pPr marL="285750" indent="-285750">
              <a:buFont typeface="Arial" pitchFamily="34" charset="0"/>
              <a:buChar char="•"/>
            </a:pPr>
            <a:r>
              <a:rPr lang="uk-UA" sz="2400" b="0" dirty="0"/>
              <a:t>Аналізу і прогнозування; </a:t>
            </a:r>
          </a:p>
          <a:p>
            <a:pPr marL="285750" indent="-285750">
              <a:buFont typeface="Arial" pitchFamily="34" charset="0"/>
              <a:buChar char="•"/>
            </a:pPr>
            <a:r>
              <a:rPr lang="uk-UA" sz="2400" b="0" dirty="0"/>
              <a:t>Методичного відділу та відділу наукових досліджень.</a:t>
            </a:r>
          </a:p>
          <a:p>
            <a:pPr marL="285750" indent="-285750">
              <a:buFont typeface="Arial" pitchFamily="34" charset="0"/>
              <a:buChar char="•"/>
            </a:pPr>
            <a:endParaRPr lang="uk-UA" sz="2400" b="0" dirty="0"/>
          </a:p>
        </p:txBody>
      </p:sp>
      <p:pic>
        <p:nvPicPr>
          <p:cNvPr id="4" name="Рисунок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444208" y="3041048"/>
            <a:ext cx="2448272" cy="1889760"/>
          </a:xfrm>
          <a:prstGeom prst="rect">
            <a:avLst/>
          </a:prstGeom>
        </p:spPr>
      </p:pic>
    </p:spTree>
    <p:extLst>
      <p:ext uri="{BB962C8B-B14F-4D97-AF65-F5344CB8AC3E}">
        <p14:creationId xmlns:p14="http://schemas.microsoft.com/office/powerpoint/2010/main" val="3381901335"/>
      </p:ext>
    </p:extLst>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Углы">
  <a:themeElements>
    <a:clrScheme name="Официальная">
      <a:dk1>
        <a:sysClr val="windowText" lastClr="000000"/>
      </a:dk1>
      <a:lt1>
        <a:sysClr val="window" lastClr="FFFFFF"/>
      </a:lt1>
      <a:dk2>
        <a:srgbClr val="646B86"/>
      </a:dk2>
      <a:lt2>
        <a:srgbClr val="C5D1D7"/>
      </a:lt2>
      <a:accent1>
        <a:srgbClr val="D16349"/>
      </a:accent1>
      <a:accent2>
        <a:srgbClr val="CCB400"/>
      </a:accent2>
      <a:accent3>
        <a:srgbClr val="8CADAE"/>
      </a:accent3>
      <a:accent4>
        <a:srgbClr val="8C7B70"/>
      </a:accent4>
      <a:accent5>
        <a:srgbClr val="8FB08C"/>
      </a:accent5>
      <a:accent6>
        <a:srgbClr val="D19049"/>
      </a:accent6>
      <a:hlink>
        <a:srgbClr val="00A3D6"/>
      </a:hlink>
      <a:folHlink>
        <a:srgbClr val="694F07"/>
      </a:folHlink>
    </a:clrScheme>
    <a:fontScheme name="Углы">
      <a:majorFont>
        <a:latin typeface="Franklin Gothic Medium"/>
        <a:ea typeface=""/>
        <a:cs typeface=""/>
        <a:font script="Jpan" typeface="HG創英角ｺﾞｼｯｸUB"/>
        <a:font script="Hang" typeface="돋움"/>
        <a:font script="Hans" typeface="微软雅黑"/>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Franklin Gothic Book"/>
        <a:ea typeface=""/>
        <a:cs typeface=""/>
        <a:font script="Jpan" typeface="ＭＳ Ｐゴシック"/>
        <a:font script="Hang" typeface="맑은 고딕"/>
        <a:font script="Hans" typeface="隶书"/>
        <a:font script="Hant" typeface="新細明體"/>
        <a:font script="Arab" typeface="Arial"/>
        <a:font script="Hebr" typeface="Arial"/>
        <a:font script="Thai" typeface="Cord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Углы">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20400000"/>
            </a:lightRig>
          </a:scene3d>
          <a:sp3d contourW="6350">
            <a:bevelT w="41275" h="19050" prst="angle"/>
            <a:contourClr>
              <a:schemeClr val="phClr">
                <a:shade val="25000"/>
                <a:satMod val="150000"/>
              </a:schemeClr>
            </a:contourClr>
          </a:sp3d>
        </a:effectStyle>
      </a:effectStyleLst>
      <a:bgFillStyleLst>
        <a:solidFill>
          <a:schemeClr val="phClr"/>
        </a:solidFill>
        <a:blipFill rotWithShape="1">
          <a:blip xmlns:r="http://schemas.openxmlformats.org/officeDocument/2006/relationships" r:embed="rId1">
            <a:duotone>
              <a:schemeClr val="phClr">
                <a:tint val="90000"/>
                <a:shade val="85000"/>
              </a:schemeClr>
              <a:schemeClr val="phClr">
                <a:tint val="95000"/>
                <a:shade val="99000"/>
              </a:schemeClr>
            </a:duotone>
          </a:blip>
          <a:tile tx="0" ty="0" sx="100000" sy="100000" flip="none" algn="tl"/>
        </a:blipFill>
        <a:blipFill rotWithShape="1">
          <a:blip xmlns:r="http://schemas.openxmlformats.org/officeDocument/2006/relationships" r:embed="rId2">
            <a:duotone>
              <a:schemeClr val="phClr">
                <a:tint val="93000"/>
                <a:shade val="85000"/>
              </a:schemeClr>
              <a:schemeClr val="phClr">
                <a:tint val="96000"/>
                <a:shade val="99000"/>
              </a:schemeClr>
            </a:duotone>
          </a:blip>
          <a:tile tx="0" ty="0" sx="90000" sy="90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Angles</Template>
  <TotalTime>155</TotalTime>
  <Words>605</Words>
  <Application>Microsoft Office PowerPoint</Application>
  <PresentationFormat>Екран (4:3)</PresentationFormat>
  <Paragraphs>82</Paragraphs>
  <Slides>22</Slides>
  <Notes>0</Notes>
  <HiddenSlides>0</HiddenSlides>
  <MMClips>0</MMClips>
  <ScaleCrop>false</ScaleCrop>
  <HeadingPairs>
    <vt:vector size="6" baseType="variant">
      <vt:variant>
        <vt:lpstr>Використані шрифти</vt:lpstr>
      </vt:variant>
      <vt:variant>
        <vt:i4>6</vt:i4>
      </vt:variant>
      <vt:variant>
        <vt:lpstr>Тема</vt:lpstr>
      </vt:variant>
      <vt:variant>
        <vt:i4>1</vt:i4>
      </vt:variant>
      <vt:variant>
        <vt:lpstr>Заголовки слайдів</vt:lpstr>
      </vt:variant>
      <vt:variant>
        <vt:i4>22</vt:i4>
      </vt:variant>
    </vt:vector>
  </HeadingPairs>
  <TitlesOfParts>
    <vt:vector size="29" baseType="lpstr">
      <vt:lpstr>Arial</vt:lpstr>
      <vt:lpstr>Calibri</vt:lpstr>
      <vt:lpstr>Franklin Gothic Book</vt:lpstr>
      <vt:lpstr>Franklin Gothic Medium</vt:lpstr>
      <vt:lpstr>Söhne</vt:lpstr>
      <vt:lpstr>Wingdings</vt:lpstr>
      <vt:lpstr>Углы</vt:lpstr>
      <vt:lpstr>Before</vt:lpstr>
      <vt:lpstr>СИСТЕМА ПСИХОЛОГІЧНОЇ СЛУЖБИ</vt:lpstr>
      <vt:lpstr>Основні тенденції розвитку психології </vt:lpstr>
      <vt:lpstr>Галузі психології </vt:lpstr>
      <vt:lpstr>Галузі психології </vt:lpstr>
      <vt:lpstr>Галузі психології</vt:lpstr>
      <vt:lpstr>Система психологічної служби</vt:lpstr>
      <vt:lpstr>Регіональні центри практичної психології</vt:lpstr>
      <vt:lpstr>Український центр практичної психології (УЦПП)</vt:lpstr>
      <vt:lpstr>Психологічне співтовариство </vt:lpstr>
      <vt:lpstr>Дякуємо за увагу</vt:lpstr>
      <vt:lpstr>After</vt:lpstr>
      <vt:lpstr>PSYCHOLOGICAL SERVICE SYSTEM</vt:lpstr>
      <vt:lpstr>Main trends in the development of psychology</vt:lpstr>
      <vt:lpstr>The branches of psychology:</vt:lpstr>
      <vt:lpstr>The branches of psychology:</vt:lpstr>
      <vt:lpstr>The branches of psychology:</vt:lpstr>
      <vt:lpstr>System of psychological service</vt:lpstr>
      <vt:lpstr>Regional centers of applied psychology</vt:lpstr>
      <vt:lpstr>Ukrainian Center for Practical Psychology (UCPP)</vt:lpstr>
      <vt:lpstr>Psychological Society</vt:lpstr>
      <vt:lpstr>Thank you for your attention.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СИСТЕМА ПСИХОЛОГІЧНОЇ СЛУЖБИ</dc:title>
  <dc:creator>Пользователь Windows</dc:creator>
  <cp:lastModifiedBy>Pa1ych hh</cp:lastModifiedBy>
  <cp:revision>16</cp:revision>
  <dcterms:created xsi:type="dcterms:W3CDTF">2021-12-09T17:02:12Z</dcterms:created>
  <dcterms:modified xsi:type="dcterms:W3CDTF">2023-02-24T16:50:38Z</dcterms:modified>
</cp:coreProperties>
</file>