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
  </p:notesMasterIdLst>
  <p:handoutMasterIdLst>
    <p:handoutMasterId r:id="rId12"/>
  </p:handoutMasterIdLst>
  <p:sldIdLst>
    <p:sldId id="256" r:id="rId3"/>
    <p:sldId id="270" r:id="rId5"/>
    <p:sldId id="274" r:id="rId6"/>
    <p:sldId id="258" r:id="rId7"/>
    <p:sldId id="291" r:id="rId8"/>
    <p:sldId id="292" r:id="rId9"/>
    <p:sldId id="293" r:id="rId10"/>
    <p:sldId id="281" r:id="rId11"/>
  </p:sldIdLst>
  <p:sldSz cx="9144000" cy="5143500" type="screen16x9"/>
  <p:notesSz cx="6858000" cy="9144000"/>
  <p:embeddedFontLst>
    <p:embeddedFont>
      <p:font typeface="Calibri" panose="020F0502020204030204" charset="0"/>
      <p:regular r:id="rId16"/>
      <p:bold r:id="rId17"/>
      <p:italic r:id="rId18"/>
      <p:boldItalic r:id="rId19"/>
    </p:embeddedFont>
  </p:embeddedFont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5C81"/>
    <a:srgbClr val="EC7473"/>
    <a:srgbClr val="696289"/>
    <a:srgbClr val="F4E3CB"/>
    <a:srgbClr val="F4C61E"/>
    <a:srgbClr val="E83A18"/>
    <a:srgbClr val="C7AB84"/>
    <a:srgbClr val="E1C69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990" y="54"/>
      </p:cViewPr>
      <p:guideLst>
        <p:guide orient="horz" pos="1669"/>
        <p:guide pos="289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font" Target="fonts/font4.fntdata"/><Relationship Id="rId18" Type="http://schemas.openxmlformats.org/officeDocument/2006/relationships/font" Target="fonts/font3.fntdata"/><Relationship Id="rId17" Type="http://schemas.openxmlformats.org/officeDocument/2006/relationships/font" Target="fonts/font2.fntdata"/><Relationship Id="rId16" Type="http://schemas.openxmlformats.org/officeDocument/2006/relationships/font" Target="fonts/font1.fntdata"/><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handoutMaster" Target="handoutMasters/handoutMaster1.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14:cpLocks xmlns:a14="http://schemas.microsoft.com/office/drawing/2010/main"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14:cpLocks xmlns:a14="http://schemas.microsoft.com/office/drawing/2010/main"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14:cpLocks xmlns:a14="http://schemas.microsoft.com/office/drawing/2010/main"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14:cpLocks xmlns:a14="http://schemas.microsoft.com/office/drawing/2010/main"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14:cpLocks xmlns:a14="http://schemas.microsoft.com/office/drawing/2010/main" noGrp="1"/>
          </p:cNvSpPr>
          <p:nvPr>
            <p:ph type="hdr" sz="quarter"/>
          </p:nvPr>
        </p:nvSpPr>
        <p:spPr>
          <a:xfrm>
            <a:off x="0" y="0"/>
            <a:ext cx="2971800" cy="457200"/>
          </a:xfrm>
          <a:prstGeom prst="rect">
            <a:avLst/>
          </a:prstGeom>
        </p:spPr>
        <p:txBody>
          <a:bodyPr vert="horz" lIns="91440" tIns="45720" rIns="91440" bIns="45720" rtlCol="0"/>
          <a:lstStyle>
            <a:lvl1pPr algn="l">
              <a:defRPr sz="1200">
                <a:ea typeface="Arial" charset="0"/>
              </a:defRPr>
            </a:lvl1pPr>
          </a:lstStyle>
          <a:p>
            <a:endParaRPr lang="zh-CN" altLang="en-US"/>
          </a:p>
        </p:txBody>
      </p:sp>
      <p:sp>
        <p:nvSpPr>
          <p:cNvPr id="3" name="日期占位符 2"/>
          <p:cNvSpPr>
            <a14:cpLocks xmlns:a14="http://schemas.microsoft.com/office/drawing/2010/main" noGrp="1"/>
          </p:cNvSpPr>
          <p:nvPr>
            <p:ph type="dt" idx="1"/>
          </p:nvPr>
        </p:nvSpPr>
        <p:spPr>
          <a:xfrm>
            <a:off x="3884613" y="0"/>
            <a:ext cx="2971800" cy="457200"/>
          </a:xfrm>
          <a:prstGeom prst="rect">
            <a:avLst/>
          </a:prstGeom>
        </p:spPr>
        <p:txBody>
          <a:bodyPr vert="horz" lIns="91440" tIns="45720" rIns="91440" bIns="45720" rtlCol="0"/>
          <a:lstStyle>
            <a:lvl1pPr algn="r">
              <a:defRPr sz="1200">
                <a:ea typeface="Arial" charset="0"/>
              </a:defRPr>
            </a:lvl1pPr>
          </a:lstStyle>
          <a:p>
            <a:fld id="{9333DD90-A68B-49CF-84EF-C227C21E5FAA}" type="datetimeFigureOut">
              <a:rPr lang="zh-CN" altLang="en-US" smtClean="0"/>
            </a:fld>
            <a:endParaRPr lang="zh-CN" altLang="en-US"/>
          </a:p>
        </p:txBody>
      </p:sp>
      <p:sp>
        <p:nvSpPr>
          <p:cNvPr id="4" name="幻灯片图像占位符 3"/>
          <p:cNvSpPr>
            <a14:cpLocks xmlns:a14="http://schemas.microsoft.com/office/drawing/2010/main"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14:cpLocks xmlns:a14="http://schemas.microsoft.com/office/drawing/2010/main" noGrp="1"/>
          </p:cNvSpPr>
          <p:nvPr>
            <p:ph type="body" sz="quarter" idx="3"/>
          </p:nvPr>
        </p:nvSpPr>
        <p:spPr>
          <a:xfrm>
            <a:off x="685800" y="4343400"/>
            <a:ext cx="5486400" cy="4114800"/>
          </a:xfrm>
          <a:prstGeom prst="rect">
            <a:avLst/>
          </a:prstGeom>
        </p:spPr>
        <p:txBody>
          <a:bodyPr vert="horz" lIns="91440" tIns="45720" rIns="91440" bIns="45720" rtlCol="0"/>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200" noProof="0" smtClean="0">
                <a:ln>
                  <a:noFill/>
                </a:ln>
                <a:effectLst/>
                <a:uLnTx/>
                <a:uFillTx/>
                <a:sym typeface="+mn-ea"/>
              </a:rPr>
              <a:t>Click to edit Master text style</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defRPr/>
            </a:pPr>
            <a:r>
              <a:rPr lang="zh-CN" altLang="en-US" sz="1200" noProof="0" smtClean="0">
                <a:ln>
                  <a:noFill/>
                </a:ln>
                <a:effectLst/>
                <a:uLnTx/>
                <a:uFillTx/>
                <a:sym typeface="+mn-ea"/>
              </a:rPr>
              <a:t>Second level</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1" fontAlgn="auto" latinLnBrk="0" hangingPunct="1">
              <a:lnSpc>
                <a:spcPct val="100000"/>
              </a:lnSpc>
              <a:spcBef>
                <a:spcPts val="0"/>
              </a:spcBef>
              <a:spcAft>
                <a:spcPts val="0"/>
              </a:spcAft>
              <a:buClrTx/>
              <a:buSzTx/>
              <a:buFontTx/>
              <a:buNone/>
              <a:defRPr/>
            </a:pPr>
            <a:r>
              <a:rPr lang="zh-CN" altLang="en-US" sz="1200" noProof="0" smtClean="0">
                <a:ln>
                  <a:noFill/>
                </a:ln>
                <a:effectLst/>
                <a:uLnTx/>
                <a:uFillTx/>
                <a:sym typeface="+mn-ea"/>
              </a:rPr>
              <a:t>Third level</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1" fontAlgn="auto" latinLnBrk="0" hangingPunct="1">
              <a:lnSpc>
                <a:spcPct val="100000"/>
              </a:lnSpc>
              <a:spcBef>
                <a:spcPts val="0"/>
              </a:spcBef>
              <a:spcAft>
                <a:spcPts val="0"/>
              </a:spcAft>
              <a:buClrTx/>
              <a:buSzTx/>
              <a:buFontTx/>
              <a:buNone/>
              <a:defRPr/>
            </a:pPr>
            <a:r>
              <a:rPr lang="zh-CN" altLang="en-US" sz="1200" noProof="0" smtClean="0">
                <a:ln>
                  <a:noFill/>
                </a:ln>
                <a:effectLst/>
                <a:uLnTx/>
                <a:uFillTx/>
                <a:sym typeface="+mn-ea"/>
              </a:rPr>
              <a:t>Fourth level</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1" fontAlgn="auto" latinLnBrk="0" hangingPunct="1">
              <a:lnSpc>
                <a:spcPct val="100000"/>
              </a:lnSpc>
              <a:spcBef>
                <a:spcPts val="0"/>
              </a:spcBef>
              <a:spcAft>
                <a:spcPts val="0"/>
              </a:spcAft>
              <a:buClrTx/>
              <a:buSzTx/>
              <a:buFontTx/>
              <a:buNone/>
              <a:defRPr/>
            </a:pPr>
            <a:r>
              <a:rPr lang="zh-CN" altLang="en-US" sz="1200" noProof="0" smtClean="0">
                <a:ln>
                  <a:noFill/>
                </a:ln>
                <a:effectLst/>
                <a:uLnTx/>
                <a:uFillTx/>
                <a:sym typeface="+mn-ea"/>
              </a:rPr>
              <a:t>Fifth level</a:t>
            </a:r>
            <a:endParaRPr lang="zh-CN" altLang="en-US"/>
          </a:p>
        </p:txBody>
      </p:sp>
      <p:sp>
        <p:nvSpPr>
          <p:cNvPr id="6" name="页脚占位符 5"/>
          <p:cNvSpPr>
            <a14:cpLocks xmlns:a14="http://schemas.microsoft.com/office/drawing/2010/main"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Arial" charset="0"/>
              </a:defRPr>
            </a:lvl1pPr>
          </a:lstStyle>
          <a:p>
            <a:endParaRPr lang="zh-CN" altLang="en-US"/>
          </a:p>
        </p:txBody>
      </p:sp>
      <p:sp>
        <p:nvSpPr>
          <p:cNvPr id="7" name="灯片编号占位符 6"/>
          <p:cNvSpPr>
            <a14:cpLocks xmlns:a14="http://schemas.microsoft.com/office/drawing/2010/main"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ea typeface="Arial" charset="0"/>
              </a:defRPr>
            </a:lvl1pPr>
          </a:lstStyle>
          <a:p>
            <a:fld id="{1724BC44-1EBD-43C8-8BE0-85DCF486BB98}"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Arial" charset="0"/>
        <a:cs typeface="+mn-cs"/>
        <a:sym typeface="Arial" charset="0"/>
      </a:defRPr>
    </a:lvl1pPr>
    <a:lvl2pPr marL="457200" algn="l" defTabSz="914400" rtl="0" eaLnBrk="1" latinLnBrk="0" hangingPunct="1">
      <a:defRPr sz="1200" kern="1200">
        <a:solidFill>
          <a:schemeClr val="tx1"/>
        </a:solidFill>
        <a:latin typeface="+mn-lt"/>
        <a:ea typeface="Arial" charset="0"/>
        <a:cs typeface="+mn-cs"/>
        <a:sym typeface="Arial" charset="0"/>
      </a:defRPr>
    </a:lvl2pPr>
    <a:lvl3pPr marL="914400" algn="l" defTabSz="914400" rtl="0" eaLnBrk="1" latinLnBrk="0" hangingPunct="1">
      <a:defRPr sz="1200" kern="1200">
        <a:solidFill>
          <a:schemeClr val="tx1"/>
        </a:solidFill>
        <a:latin typeface="+mn-lt"/>
        <a:ea typeface="Arial" charset="0"/>
        <a:cs typeface="+mn-cs"/>
        <a:sym typeface="Arial" charset="0"/>
      </a:defRPr>
    </a:lvl3pPr>
    <a:lvl4pPr marL="1371600" algn="l" defTabSz="914400" rtl="0" eaLnBrk="1" latinLnBrk="0" hangingPunct="1">
      <a:defRPr sz="1200" kern="1200">
        <a:solidFill>
          <a:schemeClr val="tx1"/>
        </a:solidFill>
        <a:latin typeface="+mn-lt"/>
        <a:ea typeface="Arial" charset="0"/>
        <a:cs typeface="+mn-cs"/>
        <a:sym typeface="Arial" charset="0"/>
      </a:defRPr>
    </a:lvl4pPr>
    <a:lvl5pPr marL="1828800" algn="l" defTabSz="914400" rtl="0" eaLnBrk="1" latinLnBrk="0" hangingPunct="1">
      <a:defRPr sz="1200" kern="1200">
        <a:solidFill>
          <a:schemeClr val="tx1"/>
        </a:solidFill>
        <a:latin typeface="+mn-lt"/>
        <a:ea typeface="Arial" charset="0"/>
        <a:cs typeface="+mn-cs"/>
        <a:sym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14:cpLocks xmlns:a14="http://schemas.microsoft.com/office/drawing/2010/main" noGrp="1" noRot="1" noChangeAspect="1"/>
          </p:cNvSpPr>
          <p:nvPr>
            <p:ph type="sldImg"/>
          </p:nvPr>
        </p:nvSpPr>
        <p:spPr/>
      </p:sp>
      <p:sp>
        <p:nvSpPr>
          <p:cNvPr id="3" name="备注占位符 2"/>
          <p:cNvSpPr>
            <a14:cpLocks xmlns:a14="http://schemas.microsoft.com/office/drawing/2010/main" noGrp="1"/>
          </p:cNvSpPr>
          <p:nvPr>
            <p:ph type="body" idx="1"/>
          </p:nvPr>
        </p:nvSpPr>
        <p:spPr/>
        <p:txBody>
          <a:bodyPr/>
          <a:lstStyle/>
          <a:p>
            <a:endParaRPr lang="zh-CN" altLang="en-US" dirty="0"/>
          </a:p>
        </p:txBody>
      </p:sp>
      <p:sp>
        <p:nvSpPr>
          <p:cNvPr id="4" name="灯片编号占位符 3"/>
          <p:cNvSpPr>
            <a14:cpLocks xmlns:a14="http://schemas.microsoft.com/office/drawing/2010/main" noGrp="1"/>
          </p:cNvSpPr>
          <p:nvPr>
            <p:ph type="sldNum" sz="quarter" idx="10"/>
          </p:nvPr>
        </p:nvSpPr>
        <p:spPr/>
        <p:txBody>
          <a:bodyPr/>
          <a:lstStyle/>
          <a:p>
            <a:fld id="{1724BC44-1EBD-43C8-8BE0-85DCF486BB98}"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14:cpLocks xmlns:a14="http://schemas.microsoft.com/office/drawing/2010/main" noGrp="1" noRot="1" noChangeAspect="1"/>
          </p:cNvSpPr>
          <p:nvPr>
            <p:ph type="sldImg"/>
          </p:nvPr>
        </p:nvSpPr>
        <p:spPr/>
      </p:sp>
      <p:sp>
        <p:nvSpPr>
          <p:cNvPr id="3" name="备注占位符 2"/>
          <p:cNvSpPr>
            <a14:cpLocks xmlns:a14="http://schemas.microsoft.com/office/drawing/2010/main" noGrp="1"/>
          </p:cNvSpPr>
          <p:nvPr>
            <p:ph type="body" idx="1"/>
          </p:nvPr>
        </p:nvSpPr>
        <p:spPr/>
        <p:txBody>
          <a:bodyPr/>
          <a:lstStyle/>
          <a:p>
            <a:endParaRPr lang="zh-CN" altLang="en-US" dirty="0"/>
          </a:p>
        </p:txBody>
      </p:sp>
      <p:sp>
        <p:nvSpPr>
          <p:cNvPr id="4" name="灯片编号占位符 3"/>
          <p:cNvSpPr>
            <a14:cpLocks xmlns:a14="http://schemas.microsoft.com/office/drawing/2010/main" noGrp="1"/>
          </p:cNvSpPr>
          <p:nvPr>
            <p:ph type="sldNum" sz="quarter" idx="10"/>
          </p:nvPr>
        </p:nvSpPr>
        <p:spPr/>
        <p:txBody>
          <a:bodyPr/>
          <a:lstStyle/>
          <a:p>
            <a:fld id="{1724BC44-1EBD-43C8-8BE0-85DCF486BB98}"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14:cpLocks xmlns:a14="http://schemas.microsoft.com/office/drawing/2010/main" noGrp="1"/>
          </p:cNvSpPr>
          <p:nvPr>
            <p:ph type="ctrTitle"/>
          </p:nvPr>
        </p:nvSpPr>
        <p:spPr>
          <a:xfrm>
            <a:off x="685800" y="1597819"/>
            <a:ext cx="7772400" cy="1102519"/>
          </a:xfrm>
        </p:spPr>
        <p:txBody>
          <a:bodyPr/>
          <a:lstStyle/>
          <a:p>
            <a:r>
              <a:rPr lang="zh-CN" altLang="en-US" smtClean="0"/>
              <a:t>Click to edit Master title style</a:t>
            </a:r>
            <a:endParaRPr lang="zh-CN" altLang="en-US" smtClean="0"/>
          </a:p>
        </p:txBody>
      </p:sp>
      <p:sp>
        <p:nvSpPr>
          <p:cNvPr id="3" name="副标题 2"/>
          <p:cNvSpPr>
            <a14:cpLocks xmlns:a14="http://schemas.microsoft.com/office/drawing/2010/main"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Click to edit Master title style</a:t>
            </a:r>
            <a:endParaRPr lang="zh-CN" altLang="en-US" smtClean="0"/>
          </a:p>
        </p:txBody>
      </p:sp>
      <p:sp>
        <p:nvSpPr>
          <p:cNvPr id="4" name="日期占位符 3"/>
          <p:cNvSpPr>
            <a14:cpLocks xmlns:a14="http://schemas.microsoft.com/office/drawing/2010/main"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14:cpLocks xmlns:a14="http://schemas.microsoft.com/office/drawing/2010/main" noGrp="1"/>
          </p:cNvSpPr>
          <p:nvPr>
            <p:ph type="ftr" sz="quarter" idx="11"/>
          </p:nvPr>
        </p:nvSpPr>
        <p:spPr/>
        <p:txBody>
          <a:bodyPr/>
          <a:lstStyle/>
          <a:p>
            <a:endParaRPr lang="zh-CN" altLang="en-US"/>
          </a:p>
        </p:txBody>
      </p:sp>
      <p:sp>
        <p:nvSpPr>
          <p:cNvPr id="6" name="灯片编号占位符 5"/>
          <p:cNvSpPr>
            <a14:cpLocks xmlns:a14="http://schemas.microsoft.com/office/drawing/2010/main"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14:cpLocks xmlns:a14="http://schemas.microsoft.com/office/drawing/2010/main" noGrp="1"/>
          </p:cNvSpPr>
          <p:nvPr>
            <p:ph type="title"/>
          </p:nvPr>
        </p:nvSpPr>
        <p:spPr/>
        <p:txBody>
          <a:bodyPr/>
          <a:lstStyle>
            <a:lvl1pPr>
              <a:defRPr sz="3800"/>
            </a:lvl1pPr>
          </a:lstStyle>
          <a:p>
            <a:r>
              <a:rPr lang="zh-CN" altLang="en-US" smtClean="0"/>
              <a:t>Click to edit Master title style</a:t>
            </a:r>
            <a:endParaRPr lang="zh-CN" altLang="en-US" smtClean="0"/>
          </a:p>
        </p:txBody>
      </p:sp>
      <p:sp>
        <p:nvSpPr>
          <p:cNvPr id="3" name="内容占位符 2"/>
          <p:cNvSpPr>
            <a14:cpLocks xmlns:a14="http://schemas.microsoft.com/office/drawing/2010/main" noGrp="1"/>
          </p:cNvSpPr>
          <p:nvPr>
            <p:ph idx="1"/>
          </p:nvPr>
        </p:nvSpPr>
        <p:spPr/>
        <p:txBody>
          <a:bodyPr/>
          <a:lstStyle/>
          <a:p>
            <a:pPr lvl="0"/>
            <a:r>
              <a:rPr lang="zh-CN" altLang="en-US" smtClean="0"/>
              <a:t>Click to edit Master </a:t>
            </a:r>
            <a:r>
              <a:rPr lang="zh-CN" altLang="zh-CN" dirty="0">
                <a:sym typeface="+mn-ea"/>
              </a:rPr>
              <a:t>text</a:t>
            </a:r>
            <a:r>
              <a:rPr lang="zh-CN" altLang="en-US" smtClean="0"/>
              <a:t> style</a:t>
            </a:r>
            <a:endParaRPr lang="zh-CN" altLang="en-US" smtClean="0"/>
          </a:p>
          <a:p>
            <a:pPr lvl="1"/>
            <a:r>
              <a:rPr lang="zh-CN" altLang="en-US" smtClean="0"/>
              <a:t>Second level</a:t>
            </a:r>
            <a:endParaRPr lang="zh-CN" altLang="en-US" smtClean="0"/>
          </a:p>
          <a:p>
            <a:pPr lvl="2"/>
            <a:r>
              <a:rPr lang="zh-CN" altLang="en-US" smtClean="0"/>
              <a:t>Third level</a:t>
            </a:r>
            <a:endParaRPr lang="zh-CN" altLang="en-US" smtClean="0"/>
          </a:p>
          <a:p>
            <a:pPr lvl="3"/>
            <a:r>
              <a:rPr lang="zh-CN" altLang="en-US" smtClean="0"/>
              <a:t>Fourth level</a:t>
            </a:r>
            <a:endParaRPr lang="zh-CN" altLang="en-US" smtClean="0"/>
          </a:p>
          <a:p>
            <a:pPr lvl="4"/>
            <a:r>
              <a:rPr lang="zh-CN" altLang="en-US" smtClean="0"/>
              <a:t>Fifth level</a:t>
            </a:r>
            <a:endParaRPr lang="zh-CN" altLang="en-US" smtClean="0"/>
          </a:p>
        </p:txBody>
      </p:sp>
      <p:sp>
        <p:nvSpPr>
          <p:cNvPr id="4" name="日期占位符 3"/>
          <p:cNvSpPr>
            <a14:cpLocks xmlns:a14="http://schemas.microsoft.com/office/drawing/2010/main"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14:cpLocks xmlns:a14="http://schemas.microsoft.com/office/drawing/2010/main" noGrp="1"/>
          </p:cNvSpPr>
          <p:nvPr>
            <p:ph type="ftr" sz="quarter" idx="11"/>
          </p:nvPr>
        </p:nvSpPr>
        <p:spPr/>
        <p:txBody>
          <a:bodyPr/>
          <a:lstStyle/>
          <a:p>
            <a:endParaRPr lang="zh-CN" altLang="en-US"/>
          </a:p>
        </p:txBody>
      </p:sp>
      <p:sp>
        <p:nvSpPr>
          <p:cNvPr id="6" name="灯片编号占位符 5"/>
          <p:cNvSpPr>
            <a14:cpLocks xmlns:a14="http://schemas.microsoft.com/office/drawing/2010/main"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425C81"/>
        </a:solidFill>
        <a:effectLst/>
      </p:bgPr>
    </p:bg>
    <p:spTree>
      <p:nvGrpSpPr>
        <p:cNvPr id="1" name=""/>
        <p:cNvGrpSpPr/>
        <p:nvPr/>
      </p:nvGrpSpPr>
      <p:grpSpPr>
        <a:xfrm>
          <a:off x="0" y="0"/>
          <a:ext cx="0" cy="0"/>
          <a:chOff x="0" y="0"/>
          <a:chExt cx="0" cy="0"/>
        </a:xfrm>
      </p:grpSpPr>
      <p:sp>
        <p:nvSpPr>
          <p:cNvPr id="2" name="标题占位符 1"/>
          <p:cNvSpPr>
            <a14:cpLocks xmlns:a14="http://schemas.microsoft.com/office/drawing/2010/main"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Click to edit Master title style</a:t>
            </a:r>
            <a:endParaRPr lang="zh-CN" altLang="en-US" smtClean="0"/>
          </a:p>
        </p:txBody>
      </p:sp>
      <p:sp>
        <p:nvSpPr>
          <p:cNvPr id="3" name="文本占位符 2"/>
          <p:cNvSpPr>
            <a14:cpLocks xmlns:a14="http://schemas.microsoft.com/office/drawing/2010/main"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Click to edit Master </a:t>
            </a:r>
            <a:r>
              <a:rPr lang="zh-CN" altLang="zh-CN" dirty="0">
                <a:sym typeface="+mn-ea"/>
              </a:rPr>
              <a:t>text</a:t>
            </a:r>
            <a:r>
              <a:rPr lang="zh-CN" altLang="en-US" smtClean="0"/>
              <a:t> style</a:t>
            </a:r>
            <a:endParaRPr lang="zh-CN" altLang="en-US" smtClean="0"/>
          </a:p>
          <a:p>
            <a:pPr lvl="1"/>
            <a:r>
              <a:rPr lang="zh-CN" altLang="en-US" smtClean="0"/>
              <a:t>Second level</a:t>
            </a:r>
            <a:endParaRPr lang="zh-CN" altLang="en-US" smtClean="0"/>
          </a:p>
          <a:p>
            <a:pPr lvl="2"/>
            <a:r>
              <a:rPr lang="zh-CN" altLang="en-US" smtClean="0"/>
              <a:t>Third level</a:t>
            </a:r>
            <a:endParaRPr lang="zh-CN" altLang="en-US" smtClean="0"/>
          </a:p>
          <a:p>
            <a:pPr lvl="3"/>
            <a:r>
              <a:rPr lang="zh-CN" altLang="en-US" smtClean="0"/>
              <a:t>Fourth level</a:t>
            </a:r>
            <a:endParaRPr lang="zh-CN" altLang="en-US" smtClean="0"/>
          </a:p>
          <a:p>
            <a:pPr lvl="4"/>
            <a:r>
              <a:rPr lang="zh-CN" altLang="en-US" smtClean="0"/>
              <a:t>Fifth level</a:t>
            </a:r>
            <a:endParaRPr lang="zh-CN" altLang="en-US" smtClean="0"/>
          </a:p>
        </p:txBody>
      </p:sp>
      <p:sp>
        <p:nvSpPr>
          <p:cNvPr id="4" name="日期占位符 3"/>
          <p:cNvSpPr>
            <a14:cpLocks xmlns:a14="http://schemas.microsoft.com/office/drawing/2010/main"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latin typeface="Arial" charset="0"/>
                <a:ea typeface="Arial" charset="0"/>
              </a:defRPr>
            </a:lvl1pPr>
          </a:lstStyle>
          <a:p>
            <a:fld id="{530820CF-B880-4189-942D-D702A7CBA730}" type="datetimeFigureOut">
              <a:rPr lang="zh-CN" altLang="en-US" smtClean="0"/>
            </a:fld>
            <a:endParaRPr lang="zh-CN" altLang="en-US"/>
          </a:p>
        </p:txBody>
      </p:sp>
      <p:sp>
        <p:nvSpPr>
          <p:cNvPr id="5" name="页脚占位符 4"/>
          <p:cNvSpPr>
            <a14:cpLocks xmlns:a14="http://schemas.microsoft.com/office/drawing/2010/main"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Arial" charset="0"/>
              </a:defRPr>
            </a:lvl1pPr>
          </a:lstStyle>
          <a:p>
            <a:endParaRPr lang="zh-CN" altLang="en-US"/>
          </a:p>
        </p:txBody>
      </p:sp>
      <p:sp>
        <p:nvSpPr>
          <p:cNvPr id="6" name="灯片编号占位符 5"/>
          <p:cNvSpPr>
            <a14:cpLocks xmlns:a14="http://schemas.microsoft.com/office/drawing/2010/main"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latin typeface="Arial" charset="0"/>
                <a:ea typeface="Arial" charset="0"/>
              </a:defRPr>
            </a:lvl1pPr>
          </a:lstStyle>
          <a:p>
            <a:fld id="{0C913308-F349-4B6D-A68A-DD1791B4A57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3800" kern="1200">
          <a:solidFill>
            <a:schemeClr val="tx1"/>
          </a:solidFill>
          <a:latin typeface="Arial" charset="0"/>
          <a:ea typeface="Arial" charset="0"/>
          <a:cs typeface="+mj-cs"/>
        </a:defRPr>
      </a:lvl1pPr>
    </p:titleStyle>
    <p:bodyStyle>
      <a:lvl1pPr marL="342900" indent="-342900" algn="l" defTabSz="914400" rtl="0" eaLnBrk="1" latinLnBrk="0" hangingPunct="1">
        <a:spcBef>
          <a:spcPct val="20000"/>
        </a:spcBef>
        <a:buFont typeface="Arial" charset="0"/>
        <a:buChar char="•"/>
        <a:defRPr sz="3200" kern="1200">
          <a:solidFill>
            <a:schemeClr val="tx1"/>
          </a:solidFill>
          <a:latin typeface="Arial" charset="0"/>
          <a:ea typeface="Arial" charset="0"/>
          <a:cs typeface="+mn-cs"/>
        </a:defRPr>
      </a:lvl1pPr>
      <a:lvl2pPr marL="742950" indent="-285750" algn="l" defTabSz="914400" rtl="0" eaLnBrk="1" latinLnBrk="0" hangingPunct="1">
        <a:spcBef>
          <a:spcPct val="20000"/>
        </a:spcBef>
        <a:buFont typeface="Arial" charset="0"/>
        <a:buChar char="–"/>
        <a:defRPr sz="2800" kern="1200">
          <a:solidFill>
            <a:schemeClr val="tx1"/>
          </a:solidFill>
          <a:latin typeface="Arial" charset="0"/>
          <a:ea typeface="Arial" charset="0"/>
          <a:cs typeface="+mn-cs"/>
        </a:defRPr>
      </a:lvl2pPr>
      <a:lvl3pPr marL="1143000" indent="-228600" algn="l" defTabSz="914400" rtl="0" eaLnBrk="1" latinLnBrk="0" hangingPunct="1">
        <a:spcBef>
          <a:spcPct val="20000"/>
        </a:spcBef>
        <a:buFont typeface="Arial" charset="0"/>
        <a:buChar char="•"/>
        <a:defRPr sz="2400" kern="1200">
          <a:solidFill>
            <a:schemeClr val="tx1"/>
          </a:solidFill>
          <a:latin typeface="Arial" charset="0"/>
          <a:ea typeface="Arial" charset="0"/>
          <a:cs typeface="+mn-cs"/>
        </a:defRPr>
      </a:lvl3pPr>
      <a:lvl4pPr marL="1600200" indent="-228600" algn="l" defTabSz="914400" rtl="0" eaLnBrk="1" latinLnBrk="0" hangingPunct="1">
        <a:spcBef>
          <a:spcPct val="20000"/>
        </a:spcBef>
        <a:buFont typeface="Arial" charset="0"/>
        <a:buChar char="–"/>
        <a:defRPr sz="2000" kern="1200">
          <a:solidFill>
            <a:schemeClr val="tx1"/>
          </a:solidFill>
          <a:latin typeface="Arial" charset="0"/>
          <a:ea typeface="Arial" charset="0"/>
          <a:cs typeface="+mn-cs"/>
        </a:defRPr>
      </a:lvl4pPr>
      <a:lvl5pPr marL="2057400" indent="-228600" algn="l" defTabSz="914400" rtl="0" eaLnBrk="1" latinLnBrk="0" hangingPunct="1">
        <a:spcBef>
          <a:spcPct val="20000"/>
        </a:spcBef>
        <a:buFont typeface="Arial" charset="0"/>
        <a:buChar char="»"/>
        <a:defRPr sz="2000" kern="1200">
          <a:solidFill>
            <a:schemeClr val="tx1"/>
          </a:solidFill>
          <a:latin typeface="Arial" charset="0"/>
          <a:ea typeface="Arial" charset="0"/>
          <a:cs typeface="+mn-cs"/>
        </a:defRPr>
      </a:lvl5pPr>
      <a:lvl6pPr marL="25146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Box 18"/>
          <p:cNvSpPr txBox="1"/>
          <p:nvPr/>
        </p:nvSpPr>
        <p:spPr>
          <a:xfrm>
            <a:off x="2426241" y="1869965"/>
            <a:ext cx="4785419" cy="822960"/>
          </a:xfrm>
          <a:prstGeom prst="rect">
            <a:avLst/>
          </a:prstGeom>
          <a:noFill/>
        </p:spPr>
        <p:txBody>
          <a:bodyPr wrap="square" rtlCol="0">
            <a:spAutoFit/>
          </a:bodyPr>
          <a:lstStyle/>
          <a:p>
            <a:pPr algn="ctr"/>
            <a:r>
              <a:rPr lang="x-none" altLang="en-US" sz="1600" dirty="0">
                <a:solidFill>
                  <a:schemeClr val="bg1"/>
                </a:solidFill>
                <a:latin typeface="Bradley Hand" charset="0"/>
                <a:ea typeface="Bradley Hand" charset="0"/>
                <a:sym typeface="Arial" charset="0"/>
              </a:rPr>
              <a:t>What is management? </a:t>
            </a:r>
            <a:endParaRPr lang="x-none" altLang="en-US" sz="1600" dirty="0">
              <a:solidFill>
                <a:schemeClr val="bg1"/>
              </a:solidFill>
              <a:latin typeface="Bradley Hand" charset="0"/>
              <a:ea typeface="Bradley Hand" charset="0"/>
              <a:sym typeface="Arial" charset="0"/>
            </a:endParaRPr>
          </a:p>
          <a:p>
            <a:pPr algn="ctr"/>
            <a:r>
              <a:rPr lang="x-none" altLang="en-US" sz="1600" dirty="0">
                <a:solidFill>
                  <a:schemeClr val="bg1"/>
                </a:solidFill>
                <a:latin typeface="Bradley Hand" charset="0"/>
                <a:ea typeface="Bradley Hand" charset="0"/>
                <a:sym typeface="Arial" charset="0"/>
              </a:rPr>
              <a:t>What are it’s main functions?</a:t>
            </a:r>
            <a:endParaRPr lang="x-none" altLang="en-US" sz="1600" dirty="0">
              <a:solidFill>
                <a:schemeClr val="bg1"/>
              </a:solidFill>
              <a:latin typeface="Bradley Hand" charset="0"/>
              <a:ea typeface="Bradley Hand" charset="0"/>
              <a:sym typeface="Arial" charset="0"/>
            </a:endParaRPr>
          </a:p>
          <a:p>
            <a:pPr algn="ctr"/>
            <a:endParaRPr lang="x-none" altLang="en-US" sz="1600" dirty="0">
              <a:solidFill>
                <a:schemeClr val="bg1"/>
              </a:solidFill>
              <a:latin typeface="Bradley Hand" charset="0"/>
              <a:ea typeface="Bradley Hand" charset="0"/>
              <a:sym typeface="Arial" charset="0"/>
            </a:endParaRPr>
          </a:p>
        </p:txBody>
      </p:sp>
      <p:pic>
        <p:nvPicPr>
          <p:cNvPr id="15" name="图片 14"/>
          <p:cNvPicPr>
            <a:picLocks noChangeAspect="1"/>
          </p:cNvPicPr>
          <p:nvPr/>
        </p:nvPicPr>
        <p:blipFill>
          <a:blip r:embed="rId1"/>
          <a:stretch>
            <a:fillRect/>
          </a:stretch>
        </p:blipFill>
        <p:spPr>
          <a:xfrm>
            <a:off x="-755015" y="1139190"/>
            <a:ext cx="10654665" cy="5509260"/>
          </a:xfrm>
          <a:prstGeom prst="rect">
            <a:avLst/>
          </a:prstGeom>
        </p:spPr>
      </p:pic>
      <p:sp>
        <p:nvSpPr>
          <p:cNvPr id="4" name="TextBox 1"/>
          <p:cNvSpPr txBox="1"/>
          <p:nvPr/>
        </p:nvSpPr>
        <p:spPr>
          <a:xfrm>
            <a:off x="2519680" y="-16510"/>
            <a:ext cx="4599305" cy="2164080"/>
          </a:xfrm>
          <a:prstGeom prst="rect">
            <a:avLst/>
          </a:prstGeom>
          <a:noFill/>
        </p:spPr>
        <p:txBody>
          <a:bodyPr wrap="square" rtlCol="0">
            <a:spAutoFit/>
          </a:bodyPr>
          <a:lstStyle/>
          <a:p>
            <a:pPr algn="ctr"/>
            <a:endParaRPr lang="en-US" altLang="zh-CN" sz="3200" dirty="0" smtClean="0">
              <a:solidFill>
                <a:schemeClr val="bg1"/>
              </a:solidFill>
              <a:latin typeface="Arial" charset="0"/>
              <a:ea typeface="Arial" charset="0"/>
              <a:sym typeface="Arial" charset="0"/>
            </a:endParaRPr>
          </a:p>
          <a:p>
            <a:pPr algn="ctr"/>
            <a:r>
              <a:rPr lang="x-none" altLang="en-US" sz="4000" dirty="0" smtClean="0">
                <a:solidFill>
                  <a:schemeClr val="bg1"/>
                </a:solidFill>
                <a:latin typeface="Baskerville" charset="0"/>
                <a:ea typeface="Baskerville" charset="0"/>
                <a:sym typeface="Arial" charset="0"/>
              </a:rPr>
              <a:t>Managemenent</a:t>
            </a:r>
            <a:endParaRPr lang="x-none" altLang="en-US" sz="4000" dirty="0" smtClean="0">
              <a:solidFill>
                <a:schemeClr val="bg1"/>
              </a:solidFill>
              <a:latin typeface="Baskerville" charset="0"/>
              <a:ea typeface="Baskerville" charset="0"/>
              <a:sym typeface="Arial" charset="0"/>
            </a:endParaRPr>
          </a:p>
          <a:p>
            <a:pPr algn="ctr"/>
            <a:endParaRPr lang="en-US" altLang="zh-CN" sz="3200" dirty="0" smtClean="0">
              <a:solidFill>
                <a:schemeClr val="bg1"/>
              </a:solidFill>
              <a:latin typeface="Arial" charset="0"/>
              <a:ea typeface="Arial" charset="0"/>
              <a:sym typeface="Arial" charset="0"/>
            </a:endParaRPr>
          </a:p>
          <a:p>
            <a:pPr algn="ctr"/>
            <a:endParaRPr lang="en-US" altLang="zh-CN" sz="3200" dirty="0" smtClean="0">
              <a:solidFill>
                <a:schemeClr val="bg1"/>
              </a:solidFill>
              <a:latin typeface="Arial" charset="0"/>
              <a:ea typeface="Arial" charset="0"/>
              <a:sym typeface="Arial"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矩形 34"/>
          <p:cNvSpPr/>
          <p:nvPr/>
        </p:nvSpPr>
        <p:spPr>
          <a:xfrm>
            <a:off x="0" y="0"/>
            <a:ext cx="4572000" cy="5143500"/>
          </a:xfrm>
          <a:prstGeom prst="rect">
            <a:avLst/>
          </a:prstGeom>
          <a:solidFill>
            <a:srgbClr val="EC7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Arial" charset="0"/>
              <a:sym typeface="Arial" charset="0"/>
            </a:endParaRPr>
          </a:p>
        </p:txBody>
      </p:sp>
      <p:cxnSp>
        <p:nvCxnSpPr>
          <p:cNvPr id="73" name="直接连接符 72"/>
          <p:cNvCxnSpPr/>
          <p:nvPr/>
        </p:nvCxnSpPr>
        <p:spPr>
          <a:xfrm flipH="1" flipV="1">
            <a:off x="5761806" y="944645"/>
            <a:ext cx="29293" cy="4095262"/>
          </a:xfrm>
          <a:prstGeom prst="line">
            <a:avLst/>
          </a:prstGeom>
          <a:ln w="57150">
            <a:solidFill>
              <a:schemeClr val="bg1"/>
            </a:solidFill>
            <a:prstDash val="solid"/>
          </a:ln>
          <a:effectLst>
            <a:outerShdw blurRad="50800" dist="508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83" name="矩形 82"/>
          <p:cNvSpPr/>
          <p:nvPr/>
        </p:nvSpPr>
        <p:spPr>
          <a:xfrm>
            <a:off x="6039485" y="1026795"/>
            <a:ext cx="2893060" cy="3931920"/>
          </a:xfrm>
          <a:prstGeom prst="rect">
            <a:avLst/>
          </a:prstGeom>
        </p:spPr>
        <p:txBody>
          <a:bodyPr wrap="square">
            <a:spAutoFit/>
          </a:bodyPr>
          <a:lstStyle/>
          <a:p>
            <a:pPr>
              <a:spcAft>
                <a:spcPts val="600"/>
              </a:spcAft>
            </a:pPr>
            <a:r>
              <a:rPr lang="en-US" altLang="zh-CN" sz="1400" dirty="0">
                <a:solidFill>
                  <a:schemeClr val="bg1"/>
                </a:solidFill>
                <a:latin typeface="Bradley Hand" charset="0"/>
                <a:ea typeface="Bradley Hand" charset="0"/>
                <a:sym typeface="Arial" charset="0"/>
              </a:rPr>
              <a:t>Management is a universal phenomenon. It is a very popular and widely used term. All organizations - business, political, cultural or social are involved in management because it is management which helps and directs various efforts towards a definite purpose. Harold Koontz, professor of business management, defined management as” an art of getting things done through and with the people in formally organized groups. It is an art of creating an environment in which people can perform as individuals and can co-operate towards attainment of group goals”.</a:t>
            </a:r>
            <a:endParaRPr lang="en-US" altLang="zh-CN" sz="1400" dirty="0">
              <a:solidFill>
                <a:schemeClr val="bg1"/>
              </a:solidFill>
              <a:latin typeface="Bradley Hand" charset="0"/>
              <a:ea typeface="Bradley Hand" charset="0"/>
              <a:sym typeface="Arial" charset="0"/>
            </a:endParaRPr>
          </a:p>
        </p:txBody>
      </p:sp>
      <p:sp>
        <p:nvSpPr>
          <p:cNvPr id="84" name="矩形 83"/>
          <p:cNvSpPr/>
          <p:nvPr/>
        </p:nvSpPr>
        <p:spPr>
          <a:xfrm>
            <a:off x="0" y="0"/>
            <a:ext cx="4595495" cy="518160"/>
          </a:xfrm>
          <a:prstGeom prst="rect">
            <a:avLst/>
          </a:prstGeom>
        </p:spPr>
        <p:txBody>
          <a:bodyPr wrap="square">
            <a:spAutoFit/>
          </a:bodyPr>
          <a:lstStyle/>
          <a:p>
            <a:pPr algn="ctr"/>
            <a:r>
              <a:rPr lang="x-none" altLang="zh-CN" sz="2800" dirty="0">
                <a:solidFill>
                  <a:schemeClr val="bg1"/>
                </a:solidFill>
                <a:latin typeface="Baskerville" charset="0"/>
                <a:ea typeface="Baskerville" charset="0"/>
                <a:sym typeface="Arial" charset="0"/>
              </a:rPr>
              <a:t>What can management do?</a:t>
            </a:r>
            <a:endParaRPr lang="x-none" altLang="zh-CN" sz="2800" dirty="0">
              <a:solidFill>
                <a:schemeClr val="bg1"/>
              </a:solidFill>
              <a:latin typeface="Baskerville" charset="0"/>
              <a:ea typeface="Baskerville" charset="0"/>
              <a:sym typeface="Arial" charset="0"/>
            </a:endParaRPr>
          </a:p>
        </p:txBody>
      </p:sp>
      <p:sp>
        <p:nvSpPr>
          <p:cNvPr id="86" name="矩形 85"/>
          <p:cNvSpPr/>
          <p:nvPr/>
        </p:nvSpPr>
        <p:spPr>
          <a:xfrm>
            <a:off x="118745" y="2510155"/>
            <a:ext cx="2003425" cy="2529840"/>
          </a:xfrm>
          <a:prstGeom prst="rect">
            <a:avLst/>
          </a:prstGeom>
        </p:spPr>
        <p:txBody>
          <a:bodyPr wrap="square">
            <a:spAutoFit/>
          </a:bodyPr>
          <a:lstStyle/>
          <a:p>
            <a:r>
              <a:rPr lang="x-none" altLang="en-US" sz="1600" dirty="0" smtClean="0">
                <a:solidFill>
                  <a:schemeClr val="bg1"/>
                </a:solidFill>
                <a:latin typeface="Bradley Hand" charset="0"/>
                <a:ea typeface="Bradley Hand" charset="0"/>
                <a:sym typeface="Arial" charset="0"/>
              </a:rPr>
              <a:t>Help companies to </a:t>
            </a:r>
            <a:r>
              <a:rPr lang="en-US" altLang="zh-CN" sz="1600" dirty="0" smtClean="0">
                <a:solidFill>
                  <a:schemeClr val="bg1"/>
                </a:solidFill>
                <a:latin typeface="Bradley Hand" charset="0"/>
                <a:ea typeface="Bradley Hand" charset="0"/>
                <a:sym typeface="Arial" charset="0"/>
              </a:rPr>
              <a:t>develop</a:t>
            </a:r>
            <a:r>
              <a:rPr lang="x-none" altLang="en-US" sz="1600" dirty="0" smtClean="0">
                <a:solidFill>
                  <a:schemeClr val="bg1"/>
                </a:solidFill>
                <a:latin typeface="Bradley Hand" charset="0"/>
                <a:ea typeface="Bradley Hand" charset="0"/>
                <a:sym typeface="Arial" charset="0"/>
              </a:rPr>
              <a:t>e</a:t>
            </a:r>
            <a:r>
              <a:rPr lang="en-US" altLang="zh-CN" sz="1600" dirty="0" smtClean="0">
                <a:solidFill>
                  <a:schemeClr val="bg1"/>
                </a:solidFill>
                <a:latin typeface="Bradley Hand" charset="0"/>
                <a:ea typeface="Bradley Hand" charset="0"/>
                <a:sym typeface="Arial" charset="0"/>
              </a:rPr>
              <a:t> and execut</a:t>
            </a:r>
            <a:r>
              <a:rPr lang="x-none" altLang="en-US" sz="1600" dirty="0" smtClean="0">
                <a:solidFill>
                  <a:schemeClr val="bg1"/>
                </a:solidFill>
                <a:latin typeface="Bradley Hand" charset="0"/>
                <a:ea typeface="Bradley Hand" charset="0"/>
                <a:sym typeface="Arial" charset="0"/>
              </a:rPr>
              <a:t>e </a:t>
            </a:r>
            <a:r>
              <a:rPr lang="en-US" altLang="zh-CN" sz="1600" dirty="0" smtClean="0">
                <a:solidFill>
                  <a:schemeClr val="bg1"/>
                </a:solidFill>
                <a:latin typeface="Bradley Hand" charset="0"/>
                <a:ea typeface="Bradley Hand" charset="0"/>
                <a:sym typeface="Arial" charset="0"/>
              </a:rPr>
              <a:t>their business’s policies and strategies to maximize their profits and provide with the best of products and services</a:t>
            </a:r>
            <a:endParaRPr lang="zh-CN" altLang="en-US" sz="1600" dirty="0">
              <a:solidFill>
                <a:schemeClr val="bg1"/>
              </a:solidFill>
              <a:latin typeface="Bradley Hand" charset="0"/>
              <a:ea typeface="Bradley Hand" charset="0"/>
              <a:sym typeface="Arial" charset="0"/>
            </a:endParaRPr>
          </a:p>
        </p:txBody>
      </p:sp>
      <p:sp>
        <p:nvSpPr>
          <p:cNvPr id="89" name="等腰三角形 88"/>
          <p:cNvSpPr/>
          <p:nvPr/>
        </p:nvSpPr>
        <p:spPr>
          <a:xfrm rot="16200000" flipH="1">
            <a:off x="3993877" y="2067694"/>
            <a:ext cx="1080120" cy="1008112"/>
          </a:xfrm>
          <a:prstGeom prst="triangle">
            <a:avLst/>
          </a:prstGeom>
          <a:solidFill>
            <a:srgbClr val="425C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Arial" charset="0"/>
              <a:sym typeface="Arial" charset="0"/>
            </a:endParaRPr>
          </a:p>
        </p:txBody>
      </p:sp>
      <p:sp>
        <p:nvSpPr>
          <p:cNvPr id="92" name="矩形 91"/>
          <p:cNvSpPr/>
          <p:nvPr/>
        </p:nvSpPr>
        <p:spPr>
          <a:xfrm>
            <a:off x="5256207" y="292021"/>
            <a:ext cx="3676526" cy="518160"/>
          </a:xfrm>
          <a:prstGeom prst="rect">
            <a:avLst/>
          </a:prstGeom>
          <a:effectLst>
            <a:outerShdw blurRad="50800" dist="38100" dir="8100000" algn="tr" rotWithShape="0">
              <a:prstClr val="black">
                <a:alpha val="40000"/>
              </a:prstClr>
            </a:outerShdw>
          </a:effectLst>
        </p:spPr>
        <p:txBody>
          <a:bodyPr wrap="square">
            <a:spAutoFit/>
          </a:bodyPr>
          <a:lstStyle/>
          <a:p>
            <a:r>
              <a:rPr lang="x-none" altLang="en-US" sz="2800" dirty="0">
                <a:solidFill>
                  <a:schemeClr val="bg1"/>
                </a:solidFill>
                <a:latin typeface="Baskerville" charset="0"/>
                <a:ea typeface="Baskerville" charset="0"/>
                <a:sym typeface="Arial" charset="0"/>
              </a:rPr>
              <a:t>What is management?</a:t>
            </a:r>
            <a:endParaRPr lang="x-none" altLang="en-US" sz="2800" dirty="0">
              <a:solidFill>
                <a:schemeClr val="bg1"/>
              </a:solidFill>
              <a:latin typeface="Baskerville" charset="0"/>
              <a:ea typeface="Baskerville" charset="0"/>
              <a:sym typeface="Arial" charset="0"/>
            </a:endParaRPr>
          </a:p>
        </p:txBody>
      </p:sp>
      <p:sp>
        <p:nvSpPr>
          <p:cNvPr id="9" name="Текстовое поле 8"/>
          <p:cNvSpPr txBox="1"/>
          <p:nvPr/>
        </p:nvSpPr>
        <p:spPr>
          <a:xfrm>
            <a:off x="2454275" y="1812290"/>
            <a:ext cx="1575435" cy="2773680"/>
          </a:xfrm>
          <a:prstGeom prst="rect">
            <a:avLst/>
          </a:prstGeom>
          <a:noFill/>
          <a:ln w="9525">
            <a:noFill/>
          </a:ln>
        </p:spPr>
        <p:txBody>
          <a:bodyPr>
            <a:spAutoFit/>
          </a:bodyPr>
          <a:p>
            <a:pPr marL="0" indent="171450" algn="l"/>
            <a:r>
              <a:rPr lang="x-none" altLang="en-US" sz="1600">
                <a:solidFill>
                  <a:schemeClr val="bg1"/>
                </a:solidFill>
                <a:latin typeface="Bradley Hand" charset="0"/>
                <a:ea typeface="Bradley Hand" charset="0"/>
              </a:rPr>
              <a:t>C</a:t>
            </a:r>
            <a:r>
              <a:rPr lang="en-US" altLang="en-US" sz="1600">
                <a:solidFill>
                  <a:schemeClr val="bg1"/>
                </a:solidFill>
                <a:latin typeface="Bradley Hand" charset="0"/>
                <a:ea typeface="Bradley Hand" charset="0"/>
              </a:rPr>
              <a:t>oordinate the activities of the entire system (organization) or one of the many subsystems (departments) within the organization.</a:t>
            </a:r>
            <a:endParaRPr lang="en-US" altLang="en-US" sz="1600">
              <a:solidFill>
                <a:schemeClr val="bg1"/>
              </a:solidFill>
              <a:latin typeface="Bradley Hand" charset="0"/>
              <a:ea typeface="Bradley Hand" charset="0"/>
            </a:endParaRPr>
          </a:p>
        </p:txBody>
      </p:sp>
      <p:sp>
        <p:nvSpPr>
          <p:cNvPr id="15" name="Текстовое поле 14"/>
          <p:cNvSpPr txBox="1"/>
          <p:nvPr/>
        </p:nvSpPr>
        <p:spPr>
          <a:xfrm>
            <a:off x="565785" y="518160"/>
            <a:ext cx="2261235" cy="1798320"/>
          </a:xfrm>
          <a:prstGeom prst="rect">
            <a:avLst/>
          </a:prstGeom>
          <a:noFill/>
        </p:spPr>
        <p:txBody>
          <a:bodyPr wrap="square" rtlCol="0" anchor="t">
            <a:spAutoFit/>
          </a:bodyPr>
          <a:p>
            <a:r>
              <a:rPr lang="en-US" altLang="en-US" sz="1600">
                <a:solidFill>
                  <a:schemeClr val="bg1"/>
                </a:solidFill>
                <a:latin typeface="Bradley Hand" charset="0"/>
                <a:ea typeface="Bradley Hand" charset="0"/>
              </a:rPr>
              <a:t>Create such conditions, </a:t>
            </a:r>
            <a:endParaRPr lang="en-US" altLang="en-US" sz="1600">
              <a:solidFill>
                <a:schemeClr val="bg1"/>
              </a:solidFill>
              <a:latin typeface="Bradley Hand" charset="0"/>
              <a:ea typeface="Bradley Hand" charset="0"/>
            </a:endParaRPr>
          </a:p>
          <a:p>
            <a:r>
              <a:rPr lang="en-US" altLang="en-US" sz="1600">
                <a:solidFill>
                  <a:schemeClr val="bg1"/>
                </a:solidFill>
                <a:latin typeface="Bradley Hand" charset="0"/>
                <a:ea typeface="Bradley Hand" charset="0"/>
              </a:rPr>
              <a:t>which are conducive to maximum efforts</a:t>
            </a:r>
            <a:endParaRPr lang="en-US" altLang="en-US" sz="1600">
              <a:solidFill>
                <a:schemeClr val="bg1"/>
              </a:solidFill>
              <a:latin typeface="Bradley Hand" charset="0"/>
              <a:ea typeface="Bradley Hand" charset="0"/>
            </a:endParaRPr>
          </a:p>
          <a:p>
            <a:r>
              <a:rPr lang="en-US" altLang="en-US" sz="1600">
                <a:solidFill>
                  <a:schemeClr val="bg1"/>
                </a:solidFill>
                <a:latin typeface="Bradley Hand" charset="0"/>
                <a:ea typeface="Bradley Hand" charset="0"/>
              </a:rPr>
              <a:t>so that people are able to perform their task </a:t>
            </a:r>
            <a:endParaRPr lang="en-US" altLang="en-US" sz="1600">
              <a:solidFill>
                <a:schemeClr val="bg1"/>
              </a:solidFill>
              <a:latin typeface="Bradley Hand" charset="0"/>
              <a:ea typeface="Bradley Hand" charset="0"/>
            </a:endParaRPr>
          </a:p>
          <a:p>
            <a:r>
              <a:rPr lang="en-US" altLang="en-US" sz="1600">
                <a:solidFill>
                  <a:schemeClr val="bg1"/>
                </a:solidFill>
                <a:latin typeface="Bradley Hand" charset="0"/>
                <a:ea typeface="Bradley Hand" charset="0"/>
              </a:rPr>
              <a:t>efficiently and effectively.</a:t>
            </a:r>
            <a:endParaRPr lang="en-US" altLang="en-US" sz="1600">
              <a:solidFill>
                <a:schemeClr val="bg1"/>
              </a:solidFill>
              <a:latin typeface="Bradley Hand" charset="0"/>
              <a:ea typeface="Bradley Hand"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C7473"/>
        </a:solidFill>
        <a:effectLst/>
      </p:bgPr>
    </p:bg>
    <p:spTree>
      <p:nvGrpSpPr>
        <p:cNvPr id="1" name=""/>
        <p:cNvGrpSpPr/>
        <p:nvPr/>
      </p:nvGrpSpPr>
      <p:grpSpPr>
        <a:xfrm>
          <a:off x="0" y="0"/>
          <a:ext cx="0" cy="0"/>
          <a:chOff x="0" y="0"/>
          <a:chExt cx="0" cy="0"/>
        </a:xfrm>
      </p:grpSpPr>
      <p:grpSp>
        <p:nvGrpSpPr>
          <p:cNvPr id="6" name="组合 5"/>
          <p:cNvGrpSpPr/>
          <p:nvPr/>
        </p:nvGrpSpPr>
        <p:grpSpPr>
          <a:xfrm>
            <a:off x="116698" y="393307"/>
            <a:ext cx="3818087" cy="713983"/>
            <a:chOff x="611560" y="915566"/>
            <a:chExt cx="3818087" cy="713983"/>
          </a:xfrm>
        </p:grpSpPr>
        <p:sp>
          <p:nvSpPr>
            <p:cNvPr id="7" name="矩形 6"/>
            <p:cNvSpPr/>
            <p:nvPr/>
          </p:nvSpPr>
          <p:spPr>
            <a:xfrm>
              <a:off x="684392" y="963475"/>
              <a:ext cx="3745255" cy="666074"/>
            </a:xfrm>
            <a:prstGeom prst="rect">
              <a:avLst/>
            </a:prstGeom>
            <a:solidFill>
              <a:srgbClr val="425C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Arial" charset="0"/>
                <a:sym typeface="Arial" charset="0"/>
              </a:endParaRPr>
            </a:p>
          </p:txBody>
        </p:sp>
        <p:sp>
          <p:nvSpPr>
            <p:cNvPr id="8" name="TextBox 8"/>
            <p:cNvSpPr txBox="1"/>
            <p:nvPr/>
          </p:nvSpPr>
          <p:spPr>
            <a:xfrm>
              <a:off x="611560" y="915566"/>
              <a:ext cx="3671569" cy="640080"/>
            </a:xfrm>
            <a:prstGeom prst="rect">
              <a:avLst/>
            </a:prstGeom>
            <a:noFill/>
          </p:spPr>
          <p:txBody>
            <a:bodyPr wrap="square" rtlCol="0">
              <a:spAutoFit/>
            </a:bodyPr>
            <a:lstStyle/>
            <a:p>
              <a:pPr algn="ctr"/>
              <a:r>
                <a:rPr lang="x-none" altLang="zh-CN" sz="3600" dirty="0">
                  <a:solidFill>
                    <a:schemeClr val="bg1"/>
                  </a:solidFill>
                  <a:latin typeface="Baskerville" charset="0"/>
                  <a:ea typeface="Baskerville" charset="0"/>
                  <a:sym typeface="Arial" charset="0"/>
                </a:rPr>
                <a:t>Planning</a:t>
              </a:r>
              <a:endParaRPr lang="x-none" altLang="zh-CN" sz="3600" dirty="0">
                <a:solidFill>
                  <a:schemeClr val="bg1"/>
                </a:solidFill>
                <a:latin typeface="Baskerville" charset="0"/>
                <a:ea typeface="Baskerville" charset="0"/>
                <a:sym typeface="Arial" charset="0"/>
              </a:endParaRPr>
            </a:p>
          </p:txBody>
        </p:sp>
      </p:grpSp>
      <p:grpSp>
        <p:nvGrpSpPr>
          <p:cNvPr id="12" name="组合 11"/>
          <p:cNvGrpSpPr/>
          <p:nvPr/>
        </p:nvGrpSpPr>
        <p:grpSpPr>
          <a:xfrm>
            <a:off x="331470" y="1663700"/>
            <a:ext cx="4102100" cy="702945"/>
            <a:chOff x="611560" y="1771347"/>
            <a:chExt cx="3519922" cy="702649"/>
          </a:xfrm>
        </p:grpSpPr>
        <p:sp>
          <p:nvSpPr>
            <p:cNvPr id="13" name="矩形 12"/>
            <p:cNvSpPr/>
            <p:nvPr/>
          </p:nvSpPr>
          <p:spPr>
            <a:xfrm>
              <a:off x="1043607" y="1807922"/>
              <a:ext cx="3087875" cy="666074"/>
            </a:xfrm>
            <a:prstGeom prst="rect">
              <a:avLst/>
            </a:prstGeom>
            <a:solidFill>
              <a:srgbClr val="425C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Arial" charset="0"/>
                <a:sym typeface="Arial" charset="0"/>
              </a:endParaRPr>
            </a:p>
          </p:txBody>
        </p:sp>
        <p:sp>
          <p:nvSpPr>
            <p:cNvPr id="14" name="TextBox 10"/>
            <p:cNvSpPr txBox="1"/>
            <p:nvPr/>
          </p:nvSpPr>
          <p:spPr>
            <a:xfrm>
              <a:off x="611560" y="1771347"/>
              <a:ext cx="3459353" cy="700745"/>
            </a:xfrm>
            <a:prstGeom prst="rect">
              <a:avLst/>
            </a:prstGeom>
            <a:noFill/>
          </p:spPr>
          <p:txBody>
            <a:bodyPr wrap="square" rtlCol="0">
              <a:spAutoFit/>
            </a:bodyPr>
            <a:lstStyle/>
            <a:p>
              <a:pPr algn="ctr"/>
              <a:r>
                <a:rPr lang="x-none" altLang="zh-CN" sz="4000" dirty="0">
                  <a:solidFill>
                    <a:schemeClr val="bg1"/>
                  </a:solidFill>
                  <a:latin typeface="Arial" charset="0"/>
                  <a:ea typeface="Arial" charset="0"/>
                  <a:sym typeface="Arial" charset="0"/>
                </a:rPr>
                <a:t>  </a:t>
              </a:r>
              <a:r>
                <a:rPr lang="x-none" altLang="zh-CN" sz="3600" dirty="0">
                  <a:solidFill>
                    <a:schemeClr val="bg1"/>
                  </a:solidFill>
                  <a:latin typeface="Baskerville" charset="0"/>
                  <a:ea typeface="Baskerville" charset="0"/>
                  <a:sym typeface="Arial" charset="0"/>
                </a:rPr>
                <a:t>Organizing</a:t>
              </a:r>
              <a:endParaRPr lang="x-none" altLang="zh-CN" sz="3600" dirty="0">
                <a:solidFill>
                  <a:schemeClr val="bg1"/>
                </a:solidFill>
                <a:latin typeface="Baskerville" charset="0"/>
                <a:ea typeface="Baskerville" charset="0"/>
                <a:sym typeface="Arial" charset="0"/>
              </a:endParaRPr>
            </a:p>
          </p:txBody>
        </p:sp>
      </p:grpSp>
      <p:pic>
        <p:nvPicPr>
          <p:cNvPr id="15" name="Picture 2"/>
          <p:cNvPicPr>
            <a:picLocks noChangeAspect="1" noChangeArrowheads="1"/>
          </p:cNvPicPr>
          <p:nvPr/>
        </p:nvPicPr>
        <p:blipFill>
          <a:blip r:embed="rId1">
            <a:extLst>
              <a:ext uri="{28A0092B-C50C-407E-A947-70E740481C1C}">
                <a14:useLocalDpi xmlns:a14="http://schemas.microsoft.com/office/drawing/2010/main" val="0"/>
              </a:ext>
            </a:extLst>
          </a:blip>
          <a:srcRect l="321127" t="-21311" r="-321127" b="21311"/>
          <a:stretch>
            <a:fillRect/>
          </a:stretch>
        </p:blipFill>
        <p:spPr bwMode="auto">
          <a:xfrm>
            <a:off x="7640320" y="1393825"/>
            <a:ext cx="880745" cy="3025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TextBox 26"/>
          <p:cNvSpPr txBox="1"/>
          <p:nvPr/>
        </p:nvSpPr>
        <p:spPr>
          <a:xfrm>
            <a:off x="4691380" y="1177925"/>
            <a:ext cx="3829685" cy="1188720"/>
          </a:xfrm>
          <a:prstGeom prst="rect">
            <a:avLst/>
          </a:prstGeom>
          <a:noFill/>
        </p:spPr>
        <p:txBody>
          <a:bodyPr wrap="square" rtlCol="0">
            <a:spAutoFit/>
          </a:bodyPr>
          <a:lstStyle/>
          <a:p>
            <a:r>
              <a:rPr lang="x-none" altLang="zh-CN" sz="2400" dirty="0">
                <a:solidFill>
                  <a:schemeClr val="bg1"/>
                </a:solidFill>
                <a:latin typeface="Bradley Hand" charset="0"/>
                <a:ea typeface="Bradley Hand" charset="0"/>
                <a:sym typeface="Arial" charset="0"/>
              </a:rPr>
              <a:t>These are the main functions of management, it’s foundation</a:t>
            </a:r>
            <a:endParaRPr lang="x-none" altLang="zh-CN" sz="2400" dirty="0">
              <a:solidFill>
                <a:schemeClr val="bg1"/>
              </a:solidFill>
              <a:latin typeface="Bradley Hand" charset="0"/>
              <a:ea typeface="Bradley Hand" charset="0"/>
              <a:sym typeface="Arial" charset="0"/>
            </a:endParaRPr>
          </a:p>
        </p:txBody>
      </p:sp>
      <p:sp>
        <p:nvSpPr>
          <p:cNvPr id="26" name="矩形 25"/>
          <p:cNvSpPr/>
          <p:nvPr/>
        </p:nvSpPr>
        <p:spPr>
          <a:xfrm>
            <a:off x="4530725" y="129540"/>
            <a:ext cx="4979670" cy="518160"/>
          </a:xfrm>
          <a:prstGeom prst="rect">
            <a:avLst/>
          </a:prstGeom>
          <a:effectLst>
            <a:outerShdw blurRad="50800" dist="38100" dir="8100000" algn="tr" rotWithShape="0">
              <a:prstClr val="black">
                <a:alpha val="40000"/>
              </a:prstClr>
            </a:outerShdw>
          </a:effectLst>
        </p:spPr>
        <p:txBody>
          <a:bodyPr wrap="square">
            <a:spAutoFit/>
          </a:bodyPr>
          <a:lstStyle/>
          <a:p>
            <a:r>
              <a:rPr lang="x-none" altLang="en-US" sz="2800" dirty="0">
                <a:solidFill>
                  <a:schemeClr val="bg1"/>
                </a:solidFill>
                <a:latin typeface="Baskerville" charset="0"/>
                <a:ea typeface="Baskerville" charset="0"/>
                <a:sym typeface="Arial" charset="0"/>
              </a:rPr>
              <a:t>Concepts of management</a:t>
            </a:r>
            <a:endParaRPr lang="x-none" altLang="en-US" sz="2800" dirty="0">
              <a:solidFill>
                <a:schemeClr val="bg1"/>
              </a:solidFill>
              <a:latin typeface="Baskerville" charset="0"/>
              <a:ea typeface="Baskerville" charset="0"/>
              <a:sym typeface="Arial" charset="0"/>
            </a:endParaRPr>
          </a:p>
        </p:txBody>
      </p:sp>
      <p:grpSp>
        <p:nvGrpSpPr>
          <p:cNvPr id="45" name="组合 8"/>
          <p:cNvGrpSpPr/>
          <p:nvPr/>
        </p:nvGrpSpPr>
        <p:grpSpPr>
          <a:xfrm>
            <a:off x="116840" y="4304665"/>
            <a:ext cx="4255770" cy="657801"/>
            <a:chOff x="1151202" y="2637766"/>
            <a:chExt cx="2148125" cy="675081"/>
          </a:xfrm>
        </p:grpSpPr>
        <p:sp>
          <p:nvSpPr>
            <p:cNvPr id="46" name="矩形 9"/>
            <p:cNvSpPr/>
            <p:nvPr/>
          </p:nvSpPr>
          <p:spPr>
            <a:xfrm>
              <a:off x="1151202" y="2637766"/>
              <a:ext cx="2148125" cy="666074"/>
            </a:xfrm>
            <a:prstGeom prst="rect">
              <a:avLst/>
            </a:prstGeom>
            <a:solidFill>
              <a:srgbClr val="425C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Arial" charset="0"/>
                <a:sym typeface="Arial" charset="0"/>
              </a:endParaRPr>
            </a:p>
          </p:txBody>
        </p:sp>
        <p:sp>
          <p:nvSpPr>
            <p:cNvPr id="47" name="TextBox 9"/>
            <p:cNvSpPr txBox="1"/>
            <p:nvPr/>
          </p:nvSpPr>
          <p:spPr>
            <a:xfrm>
              <a:off x="1259632" y="2655952"/>
              <a:ext cx="1548591" cy="656895"/>
            </a:xfrm>
            <a:prstGeom prst="rect">
              <a:avLst/>
            </a:prstGeom>
            <a:noFill/>
          </p:spPr>
          <p:txBody>
            <a:bodyPr wrap="square" rtlCol="0">
              <a:spAutoFit/>
            </a:bodyPr>
            <a:lstStyle/>
            <a:p>
              <a:pPr algn="ctr"/>
              <a:r>
                <a:rPr lang="x-none" altLang="zh-CN" sz="3600" dirty="0">
                  <a:solidFill>
                    <a:schemeClr val="bg1"/>
                  </a:solidFill>
                  <a:latin typeface="Baskerville" charset="0"/>
                  <a:ea typeface="Baskerville" charset="0"/>
                  <a:sym typeface="Arial" charset="0"/>
                </a:rPr>
                <a:t>Controlling</a:t>
              </a:r>
              <a:endParaRPr lang="x-none" altLang="zh-CN" sz="3600" dirty="0">
                <a:solidFill>
                  <a:schemeClr val="bg1"/>
                </a:solidFill>
                <a:latin typeface="Baskerville" charset="0"/>
                <a:ea typeface="Baskerville" charset="0"/>
                <a:sym typeface="Arial" charset="0"/>
              </a:endParaRPr>
            </a:p>
          </p:txBody>
        </p:sp>
      </p:grpSp>
      <p:grpSp>
        <p:nvGrpSpPr>
          <p:cNvPr id="51" name="组合 19"/>
          <p:cNvGrpSpPr/>
          <p:nvPr/>
        </p:nvGrpSpPr>
        <p:grpSpPr>
          <a:xfrm>
            <a:off x="1304290" y="3027045"/>
            <a:ext cx="2918460" cy="736600"/>
            <a:chOff x="454344" y="3468946"/>
            <a:chExt cx="2497057" cy="686980"/>
          </a:xfrm>
        </p:grpSpPr>
        <p:sp>
          <p:nvSpPr>
            <p:cNvPr id="52" name="矩形 20"/>
            <p:cNvSpPr/>
            <p:nvPr/>
          </p:nvSpPr>
          <p:spPr>
            <a:xfrm>
              <a:off x="467545" y="3489852"/>
              <a:ext cx="2483856" cy="666074"/>
            </a:xfrm>
            <a:prstGeom prst="rect">
              <a:avLst/>
            </a:prstGeom>
            <a:solidFill>
              <a:srgbClr val="425C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Arial" charset="0"/>
                <a:sym typeface="Arial" charset="0"/>
              </a:endParaRPr>
            </a:p>
          </p:txBody>
        </p:sp>
        <p:sp>
          <p:nvSpPr>
            <p:cNvPr id="53" name="TextBox 14"/>
            <p:cNvSpPr txBox="1"/>
            <p:nvPr/>
          </p:nvSpPr>
          <p:spPr>
            <a:xfrm>
              <a:off x="454344" y="3468946"/>
              <a:ext cx="2047678" cy="596962"/>
            </a:xfrm>
            <a:prstGeom prst="rect">
              <a:avLst/>
            </a:prstGeom>
            <a:noFill/>
          </p:spPr>
          <p:txBody>
            <a:bodyPr wrap="square" rtlCol="0">
              <a:spAutoFit/>
            </a:bodyPr>
            <a:lstStyle/>
            <a:p>
              <a:pPr algn="ctr"/>
              <a:r>
                <a:rPr lang="x-none" altLang="zh-CN" sz="3600" dirty="0">
                  <a:solidFill>
                    <a:schemeClr val="bg1"/>
                  </a:solidFill>
                  <a:latin typeface="Baskerville" charset="0"/>
                  <a:ea typeface="Baskerville" charset="0"/>
                  <a:sym typeface="Arial" charset="0"/>
                </a:rPr>
                <a:t>Directing</a:t>
              </a:r>
              <a:endParaRPr lang="x-none" altLang="zh-CN" sz="3600" dirty="0">
                <a:solidFill>
                  <a:schemeClr val="bg1"/>
                </a:solidFill>
                <a:latin typeface="Baskerville" charset="0"/>
                <a:ea typeface="Baskerville" charset="0"/>
                <a:sym typeface="Arial" charset="0"/>
              </a:endParaRPr>
            </a:p>
          </p:txBody>
        </p:sp>
      </p:grpSp>
      <p:sp>
        <p:nvSpPr>
          <p:cNvPr id="54" name="矩形 22"/>
          <p:cNvSpPr/>
          <p:nvPr/>
        </p:nvSpPr>
        <p:spPr>
          <a:xfrm rot="16200000" flipH="1" flipV="1">
            <a:off x="848995" y="1958975"/>
            <a:ext cx="6424295" cy="938530"/>
          </a:xfrm>
          <a:prstGeom prst="rect">
            <a:avLst/>
          </a:prstGeom>
          <a:solidFill>
            <a:srgbClr val="425C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Arial" charset="0"/>
              <a:sym typeface="Arial" charset="0"/>
            </a:endParaRPr>
          </a:p>
        </p:txBody>
      </p:sp>
      <p:sp>
        <p:nvSpPr>
          <p:cNvPr id="57" name="矩形 26"/>
          <p:cNvSpPr/>
          <p:nvPr/>
        </p:nvSpPr>
        <p:spPr>
          <a:xfrm>
            <a:off x="4707890" y="2752725"/>
            <a:ext cx="2932430" cy="1188720"/>
          </a:xfrm>
          <a:prstGeom prst="rect">
            <a:avLst/>
          </a:prstGeom>
        </p:spPr>
        <p:txBody>
          <a:bodyPr wrap="square">
            <a:spAutoFit/>
          </a:bodyPr>
          <a:lstStyle/>
          <a:p>
            <a:pPr algn="l"/>
            <a:r>
              <a:rPr lang="x-none" altLang="en-US" sz="2400" dirty="0">
                <a:solidFill>
                  <a:schemeClr val="bg1"/>
                </a:solidFill>
                <a:latin typeface="Bradley Hand" charset="0"/>
                <a:ea typeface="Bradley Hand" charset="0"/>
                <a:sym typeface="Arial" charset="0"/>
              </a:rPr>
              <a:t>Let me tell you about each of these four</a:t>
            </a:r>
            <a:endParaRPr lang="x-none" altLang="en-US" sz="2400" dirty="0">
              <a:solidFill>
                <a:schemeClr val="bg1"/>
              </a:solidFill>
              <a:latin typeface="Bradley Hand" charset="0"/>
              <a:ea typeface="Bradley Hand" charset="0"/>
              <a:sym typeface="Arial"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矩形 36"/>
          <p:cNvSpPr/>
          <p:nvPr/>
        </p:nvSpPr>
        <p:spPr>
          <a:xfrm>
            <a:off x="3570605" y="62865"/>
            <a:ext cx="2002790" cy="579120"/>
          </a:xfrm>
          <a:prstGeom prst="rect">
            <a:avLst/>
          </a:prstGeom>
          <a:effectLst>
            <a:outerShdw blurRad="50800" dist="38100" dir="8100000" algn="tr" rotWithShape="0">
              <a:prstClr val="black">
                <a:alpha val="40000"/>
              </a:prstClr>
            </a:outerShdw>
          </a:effectLst>
        </p:spPr>
        <p:txBody>
          <a:bodyPr wrap="square">
            <a:spAutoFit/>
          </a:bodyPr>
          <a:lstStyle/>
          <a:p>
            <a:r>
              <a:rPr lang="x-none" altLang="en-US" sz="3200" dirty="0">
                <a:solidFill>
                  <a:schemeClr val="bg1"/>
                </a:solidFill>
                <a:latin typeface="Baskerville" charset="0"/>
                <a:ea typeface="Baskerville" charset="0"/>
                <a:sym typeface="Arial" charset="0"/>
              </a:rPr>
              <a:t>Planning</a:t>
            </a:r>
            <a:endParaRPr lang="x-none" altLang="en-US" sz="3200" dirty="0">
              <a:solidFill>
                <a:schemeClr val="bg1"/>
              </a:solidFill>
              <a:latin typeface="Baskerville" charset="0"/>
              <a:ea typeface="Baskerville" charset="0"/>
              <a:sym typeface="Arial" charset="0"/>
            </a:endParaRPr>
          </a:p>
        </p:txBody>
      </p:sp>
      <p:sp>
        <p:nvSpPr>
          <p:cNvPr id="4" name="TextBox 15"/>
          <p:cNvSpPr txBox="1"/>
          <p:nvPr/>
        </p:nvSpPr>
        <p:spPr>
          <a:xfrm>
            <a:off x="137795" y="1628140"/>
            <a:ext cx="4224655" cy="3383280"/>
          </a:xfrm>
          <a:prstGeom prst="rect">
            <a:avLst/>
          </a:prstGeom>
          <a:noFill/>
        </p:spPr>
        <p:txBody>
          <a:bodyPr wrap="square" rtlCol="0">
            <a:spAutoFit/>
          </a:bodyPr>
          <a:lstStyle/>
          <a:p>
            <a:r>
              <a:rPr lang="zh-CN" altLang="en-US" dirty="0">
                <a:solidFill>
                  <a:schemeClr val="bg1"/>
                </a:solidFill>
                <a:latin typeface="Bradley Hand" charset="0"/>
                <a:ea typeface="Bradley Hand" charset="0"/>
                <a:sym typeface="Arial" charset="0"/>
              </a:rPr>
              <a:t>Planning could include setting organizational goals. This is usually done by higher-level managers in an organization. As a part of the planning process, the manager then develops strategies for achieving the goals of the organization. In order to implement the strategies, resources will be needed and must be acquired. The planners must also then determine the standards, or levels of quality, that need to be met in completing the tasks.</a:t>
            </a:r>
            <a:endParaRPr lang="zh-CN" altLang="en-US" dirty="0">
              <a:solidFill>
                <a:schemeClr val="bg1"/>
              </a:solidFill>
              <a:latin typeface="Bradley Hand" charset="0"/>
              <a:ea typeface="Bradley Hand" charset="0"/>
              <a:sym typeface="Arial" charset="0"/>
            </a:endParaRPr>
          </a:p>
        </p:txBody>
      </p:sp>
      <p:sp>
        <p:nvSpPr>
          <p:cNvPr id="6" name="矩形 32"/>
          <p:cNvSpPr/>
          <p:nvPr/>
        </p:nvSpPr>
        <p:spPr>
          <a:xfrm>
            <a:off x="4255770" y="1506220"/>
            <a:ext cx="4737735" cy="3505200"/>
          </a:xfrm>
          <a:prstGeom prst="rect">
            <a:avLst/>
          </a:prstGeom>
          <a:effectLst>
            <a:outerShdw blurRad="50800" dist="38100" dir="8100000" algn="tr" rotWithShape="0">
              <a:prstClr val="black">
                <a:alpha val="40000"/>
              </a:prstClr>
            </a:outerShdw>
          </a:effectLst>
        </p:spPr>
        <p:txBody>
          <a:bodyPr wrap="square">
            <a:spAutoFit/>
          </a:bodyPr>
          <a:lstStyle/>
          <a:p>
            <a:r>
              <a:rPr lang="x-none" altLang="en-US" sz="1600" dirty="0">
                <a:solidFill>
                  <a:schemeClr val="bg1"/>
                </a:solidFill>
                <a:latin typeface="Bradley Hand" charset="0"/>
                <a:ea typeface="Bradley Hand" charset="0"/>
                <a:sym typeface="Arial" charset="0"/>
              </a:rPr>
              <a:t>In gen</a:t>
            </a:r>
            <a:r>
              <a:rPr lang="en-US" altLang="zh-CN" sz="1600" dirty="0">
                <a:solidFill>
                  <a:schemeClr val="bg1"/>
                </a:solidFill>
                <a:latin typeface="Bradley Hand" charset="0"/>
                <a:ea typeface="Bradley Hand" charset="0"/>
                <a:sym typeface="Arial" charset="0"/>
              </a:rPr>
              <a:t>eral, planning can be strategic planning, tactical planning, or contingency planning. Strategic planning is long-range planning that is normally completed by top-level managers in an organization. </a:t>
            </a:r>
            <a:endParaRPr lang="en-US" altLang="zh-CN" sz="1600" dirty="0">
              <a:solidFill>
                <a:schemeClr val="bg1"/>
              </a:solidFill>
              <a:latin typeface="Bradley Hand" charset="0"/>
              <a:ea typeface="Bradley Hand" charset="0"/>
              <a:sym typeface="Arial" charset="0"/>
            </a:endParaRPr>
          </a:p>
          <a:p>
            <a:r>
              <a:rPr lang="en-US" altLang="zh-CN" sz="1600" dirty="0">
                <a:solidFill>
                  <a:schemeClr val="bg1"/>
                </a:solidFill>
                <a:latin typeface="Bradley Hand" charset="0"/>
                <a:ea typeface="Bradley Hand" charset="0"/>
                <a:sym typeface="Arial" charset="0"/>
              </a:rPr>
              <a:t>Short-range or tactical planning is done for the benefit of lower-level managers, since it is the process of developing detailed strategies about what needs to be done, who should do it, and how it should be done. </a:t>
            </a:r>
            <a:endParaRPr lang="en-US" altLang="zh-CN" sz="1600" dirty="0">
              <a:solidFill>
                <a:schemeClr val="bg1"/>
              </a:solidFill>
              <a:latin typeface="Bradley Hand" charset="0"/>
              <a:ea typeface="Bradley Hand" charset="0"/>
              <a:sym typeface="Arial" charset="0"/>
            </a:endParaRPr>
          </a:p>
          <a:p>
            <a:r>
              <a:rPr lang="en-US" altLang="zh-CN" sz="1600" dirty="0">
                <a:solidFill>
                  <a:schemeClr val="bg1"/>
                </a:solidFill>
                <a:latin typeface="Bradley Hand" charset="0"/>
                <a:ea typeface="Bradley Hand" charset="0"/>
                <a:sym typeface="Arial" charset="0"/>
              </a:rPr>
              <a:t>Contingency planning allows for alternative courses of action when the primary plans that have been developed don't achieve the goals of the organization. </a:t>
            </a:r>
            <a:endParaRPr lang="en-US" altLang="zh-CN" sz="1600" dirty="0">
              <a:solidFill>
                <a:schemeClr val="bg1"/>
              </a:solidFill>
              <a:latin typeface="Bradley Hand" charset="0"/>
              <a:ea typeface="Bradley Hand" charset="0"/>
              <a:sym typeface="Arial" charset="0"/>
            </a:endParaRPr>
          </a:p>
        </p:txBody>
      </p:sp>
      <p:sp>
        <p:nvSpPr>
          <p:cNvPr id="17" name="矩形 37"/>
          <p:cNvSpPr/>
          <p:nvPr/>
        </p:nvSpPr>
        <p:spPr>
          <a:xfrm>
            <a:off x="1240155" y="641985"/>
            <a:ext cx="6388735" cy="640080"/>
          </a:xfrm>
          <a:prstGeom prst="rect">
            <a:avLst/>
          </a:prstGeom>
        </p:spPr>
        <p:txBody>
          <a:bodyPr wrap="square">
            <a:spAutoFit/>
          </a:bodyPr>
          <a:lstStyle/>
          <a:p>
            <a:pPr algn="ctr"/>
            <a:r>
              <a:rPr lang="en-US" altLang="zh-CN" sz="1050" dirty="0">
                <a:solidFill>
                  <a:schemeClr val="bg1"/>
                </a:solidFill>
                <a:latin typeface="Arial" charset="0"/>
                <a:ea typeface="Arial" charset="0"/>
                <a:sym typeface="Arial" charset="0"/>
              </a:rPr>
              <a:t> </a:t>
            </a:r>
            <a:r>
              <a:rPr lang="en-US" altLang="zh-CN" sz="1600" dirty="0">
                <a:solidFill>
                  <a:schemeClr val="bg1"/>
                </a:solidFill>
                <a:latin typeface="Baskerville" charset="0"/>
                <a:ea typeface="Baskerville" charset="0"/>
                <a:sym typeface="Arial" charset="0"/>
              </a:rPr>
              <a:t>Planning is the foundation area of management. It is the base upon which all areas of management </a:t>
            </a:r>
            <a:r>
              <a:rPr lang="en-US" altLang="zh-CN" sz="2000" dirty="0">
                <a:solidFill>
                  <a:schemeClr val="bg1"/>
                </a:solidFill>
                <a:latin typeface="Baskerville" charset="0"/>
                <a:ea typeface="Baskerville" charset="0"/>
                <a:sym typeface="Arial" charset="0"/>
              </a:rPr>
              <a:t>should</a:t>
            </a:r>
            <a:r>
              <a:rPr lang="en-US" altLang="zh-CN" sz="1600" dirty="0">
                <a:solidFill>
                  <a:schemeClr val="bg1"/>
                </a:solidFill>
                <a:latin typeface="Baskerville" charset="0"/>
                <a:ea typeface="Baskerville" charset="0"/>
                <a:sym typeface="Arial" charset="0"/>
              </a:rPr>
              <a:t> be built.</a:t>
            </a:r>
            <a:r>
              <a:rPr lang="en-US" altLang="zh-CN" sz="1600" dirty="0">
                <a:solidFill>
                  <a:schemeClr val="bg1"/>
                </a:solidFill>
                <a:latin typeface="Baskerville" charset="0"/>
                <a:ea typeface="Baskerville" charset="0"/>
                <a:sym typeface="Arial" charset="0"/>
              </a:rPr>
              <a:t> </a:t>
            </a:r>
            <a:endParaRPr lang="en-US" altLang="zh-CN" sz="1600" dirty="0">
              <a:solidFill>
                <a:schemeClr val="bg1"/>
              </a:solidFill>
              <a:latin typeface="Baskerville" charset="0"/>
              <a:ea typeface="Baskerville" charset="0"/>
              <a:sym typeface="Arial"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5"/>
          <p:cNvSpPr txBox="1"/>
          <p:nvPr/>
        </p:nvSpPr>
        <p:spPr>
          <a:xfrm>
            <a:off x="137795" y="1628140"/>
            <a:ext cx="4224655" cy="3383280"/>
          </a:xfrm>
          <a:prstGeom prst="rect">
            <a:avLst/>
          </a:prstGeom>
          <a:noFill/>
        </p:spPr>
        <p:txBody>
          <a:bodyPr wrap="square" rtlCol="0">
            <a:spAutoFit/>
          </a:bodyPr>
          <a:lstStyle/>
          <a:p>
            <a:r>
              <a:rPr lang="zh-CN" altLang="en-US" dirty="0">
                <a:solidFill>
                  <a:schemeClr val="bg1"/>
                </a:solidFill>
                <a:latin typeface="Bradley Hand" charset="0"/>
                <a:ea typeface="Bradley Hand" charset="0"/>
                <a:sym typeface="Arial" charset="0"/>
              </a:rPr>
              <a:t>Organizing refers to the way the organization allocates resources, assigns tasks, and goes about accomplishing its goals. In the process of organizing, managers arrange a framework that links all workers, tasks, and resources together so the organizational goals can be achieved. The framework is called organizational structure, which can be discussed extensively. Organizational structure is shown by an organizational chart.</a:t>
            </a:r>
            <a:endParaRPr lang="zh-CN" altLang="en-US" dirty="0">
              <a:solidFill>
                <a:schemeClr val="bg1"/>
              </a:solidFill>
              <a:latin typeface="Bradley Hand" charset="0"/>
              <a:ea typeface="Bradley Hand" charset="0"/>
              <a:sym typeface="Arial" charset="0"/>
            </a:endParaRPr>
          </a:p>
        </p:txBody>
      </p:sp>
      <p:sp>
        <p:nvSpPr>
          <p:cNvPr id="6" name="矩形 32"/>
          <p:cNvSpPr/>
          <p:nvPr/>
        </p:nvSpPr>
        <p:spPr>
          <a:xfrm>
            <a:off x="4362450" y="1628140"/>
            <a:ext cx="4786630" cy="3108960"/>
          </a:xfrm>
          <a:prstGeom prst="rect">
            <a:avLst/>
          </a:prstGeom>
          <a:effectLst>
            <a:outerShdw blurRad="50800" dist="38100" dir="8100000" algn="tr" rotWithShape="0">
              <a:prstClr val="black">
                <a:alpha val="40000"/>
              </a:prstClr>
            </a:outerShdw>
          </a:effectLst>
        </p:spPr>
        <p:txBody>
          <a:bodyPr wrap="square">
            <a:spAutoFit/>
          </a:bodyPr>
          <a:lstStyle/>
          <a:p>
            <a:r>
              <a:rPr lang="en-US" altLang="zh-CN" dirty="0">
                <a:solidFill>
                  <a:schemeClr val="bg1"/>
                </a:solidFill>
                <a:latin typeface="Bradley Hand" charset="0"/>
                <a:ea typeface="Bradley Hand" charset="0"/>
                <a:sym typeface="Arial" charset="0"/>
              </a:rPr>
              <a:t>While determining the inside directorial configuration, management ought to look at the different divisions or departments. They also see to the harmonization of staff, and try to find out the best way to handle the important tasks and expenditure of information within the company. Management determines the division of work according to its need. It also has to decide for suitable departments to hand over authority and responsibilities.</a:t>
            </a:r>
            <a:endParaRPr lang="en-US" altLang="zh-CN" dirty="0">
              <a:solidFill>
                <a:schemeClr val="bg1"/>
              </a:solidFill>
              <a:latin typeface="Bradley Hand" charset="0"/>
              <a:ea typeface="Bradley Hand" charset="0"/>
              <a:sym typeface="Arial" charset="0"/>
            </a:endParaRPr>
          </a:p>
        </p:txBody>
      </p:sp>
      <p:sp>
        <p:nvSpPr>
          <p:cNvPr id="17" name="矩形 37"/>
          <p:cNvSpPr/>
          <p:nvPr/>
        </p:nvSpPr>
        <p:spPr>
          <a:xfrm>
            <a:off x="1240155" y="641985"/>
            <a:ext cx="6388735" cy="640080"/>
          </a:xfrm>
          <a:prstGeom prst="rect">
            <a:avLst/>
          </a:prstGeom>
        </p:spPr>
        <p:txBody>
          <a:bodyPr wrap="square">
            <a:spAutoFit/>
          </a:bodyPr>
          <a:lstStyle/>
          <a:p>
            <a:pPr algn="ctr"/>
            <a:r>
              <a:rPr lang="en-US" altLang="zh-CN" dirty="0">
                <a:solidFill>
                  <a:schemeClr val="bg1"/>
                </a:solidFill>
                <a:latin typeface="Baskerville" charset="0"/>
                <a:ea typeface="Baskerville" charset="0"/>
                <a:sym typeface="Arial" charset="0"/>
              </a:rPr>
              <a:t>The second function of management is getting prepared, getting organized.</a:t>
            </a:r>
            <a:endParaRPr lang="en-US" altLang="zh-CN" dirty="0">
              <a:solidFill>
                <a:schemeClr val="bg1"/>
              </a:solidFill>
              <a:latin typeface="Baskerville" charset="0"/>
              <a:ea typeface="Baskerville" charset="0"/>
              <a:sym typeface="Arial" charset="0"/>
            </a:endParaRPr>
          </a:p>
        </p:txBody>
      </p:sp>
      <p:sp>
        <p:nvSpPr>
          <p:cNvPr id="3" name="矩形 36"/>
          <p:cNvSpPr/>
          <p:nvPr/>
        </p:nvSpPr>
        <p:spPr>
          <a:xfrm>
            <a:off x="2758440" y="62865"/>
            <a:ext cx="3626485" cy="579120"/>
          </a:xfrm>
          <a:prstGeom prst="rect">
            <a:avLst/>
          </a:prstGeom>
          <a:effectLst>
            <a:outerShdw blurRad="50800" dist="38100" dir="8100000" algn="tr" rotWithShape="0">
              <a:prstClr val="black">
                <a:alpha val="40000"/>
              </a:prstClr>
            </a:outerShdw>
          </a:effectLst>
        </p:spPr>
        <p:txBody>
          <a:bodyPr wrap="square">
            <a:spAutoFit/>
          </a:bodyPr>
          <a:lstStyle/>
          <a:p>
            <a:pPr algn="ctr"/>
            <a:r>
              <a:rPr lang="x-none" altLang="en-US" sz="3200" dirty="0">
                <a:solidFill>
                  <a:schemeClr val="bg1"/>
                </a:solidFill>
                <a:latin typeface="Baskerville" charset="0"/>
                <a:ea typeface="Baskerville" charset="0"/>
                <a:sym typeface="Arial" charset="0"/>
              </a:rPr>
              <a:t>Organizing</a:t>
            </a:r>
            <a:endParaRPr lang="x-none" altLang="en-US" sz="3200" dirty="0">
              <a:solidFill>
                <a:schemeClr val="bg1"/>
              </a:solidFill>
              <a:latin typeface="Baskerville" charset="0"/>
              <a:ea typeface="Baskerville" charset="0"/>
              <a:sym typeface="Arial"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5"/>
          <p:cNvSpPr txBox="1"/>
          <p:nvPr/>
        </p:nvSpPr>
        <p:spPr>
          <a:xfrm>
            <a:off x="137795" y="1365885"/>
            <a:ext cx="4224655" cy="3139440"/>
          </a:xfrm>
          <a:prstGeom prst="rect">
            <a:avLst/>
          </a:prstGeom>
          <a:noFill/>
        </p:spPr>
        <p:txBody>
          <a:bodyPr wrap="square" rtlCol="0">
            <a:spAutoFit/>
          </a:bodyPr>
          <a:lstStyle/>
          <a:p>
            <a:r>
              <a:rPr lang="zh-CN" altLang="en-US" sz="2000" dirty="0">
                <a:solidFill>
                  <a:schemeClr val="bg1"/>
                </a:solidFill>
                <a:latin typeface="Bradley Hand" charset="0"/>
                <a:ea typeface="Bradley Hand" charset="0"/>
                <a:sym typeface="Arial" charset="0"/>
              </a:rPr>
              <a:t>Working under this function helps the management to control and supervise the actions of the staff. It helps them to assist the staff in achieving the company’s goals and also to accomplish their personal or career goals which can be powered by motivation, communication, department dynamics, and department leadership.</a:t>
            </a:r>
            <a:endParaRPr lang="zh-CN" altLang="en-US" sz="2000" dirty="0">
              <a:solidFill>
                <a:schemeClr val="bg1"/>
              </a:solidFill>
              <a:latin typeface="Bradley Hand" charset="0"/>
              <a:ea typeface="Bradley Hand" charset="0"/>
              <a:sym typeface="Arial" charset="0"/>
            </a:endParaRPr>
          </a:p>
        </p:txBody>
      </p:sp>
      <p:sp>
        <p:nvSpPr>
          <p:cNvPr id="6" name="矩形 32"/>
          <p:cNvSpPr/>
          <p:nvPr/>
        </p:nvSpPr>
        <p:spPr>
          <a:xfrm>
            <a:off x="4362450" y="1243965"/>
            <a:ext cx="4786630" cy="3383280"/>
          </a:xfrm>
          <a:prstGeom prst="rect">
            <a:avLst/>
          </a:prstGeom>
          <a:effectLst>
            <a:outerShdw blurRad="50800" dist="38100" dir="8100000" algn="tr" rotWithShape="0">
              <a:prstClr val="black">
                <a:alpha val="40000"/>
              </a:prstClr>
            </a:outerShdw>
          </a:effectLst>
        </p:spPr>
        <p:txBody>
          <a:bodyPr wrap="square">
            <a:spAutoFit/>
          </a:bodyPr>
          <a:lstStyle/>
          <a:p>
            <a:r>
              <a:rPr lang="en-US" altLang="zh-CN" dirty="0">
                <a:solidFill>
                  <a:schemeClr val="bg1"/>
                </a:solidFill>
                <a:latin typeface="Bradley Hand" charset="0"/>
                <a:ea typeface="Bradley Hand" charset="0"/>
                <a:sym typeface="Arial" charset="0"/>
              </a:rPr>
              <a:t>Directing is the process that many people would most relate to managing. It is supervising, or leading workers to accomplish the goals of the organization. In many organizations, directing involves making assignments, getting workers to carry out assignments, interpreting organizational policies, and informing workers of how well they are performing. To carry out this function, managers must have leadership skills in order to have workers perform effectively.</a:t>
            </a:r>
            <a:endParaRPr lang="en-US" altLang="zh-CN" dirty="0">
              <a:solidFill>
                <a:schemeClr val="bg1"/>
              </a:solidFill>
              <a:latin typeface="Bradley Hand" charset="0"/>
              <a:ea typeface="Bradley Hand" charset="0"/>
              <a:sym typeface="Arial" charset="0"/>
            </a:endParaRPr>
          </a:p>
        </p:txBody>
      </p:sp>
      <p:sp>
        <p:nvSpPr>
          <p:cNvPr id="17" name="矩形 37"/>
          <p:cNvSpPr/>
          <p:nvPr/>
        </p:nvSpPr>
        <p:spPr>
          <a:xfrm>
            <a:off x="1240155" y="641985"/>
            <a:ext cx="6388735" cy="396240"/>
          </a:xfrm>
          <a:prstGeom prst="rect">
            <a:avLst/>
          </a:prstGeom>
        </p:spPr>
        <p:txBody>
          <a:bodyPr wrap="square">
            <a:spAutoFit/>
          </a:bodyPr>
          <a:lstStyle/>
          <a:p>
            <a:pPr algn="ctr"/>
            <a:r>
              <a:rPr lang="en-US" altLang="zh-CN" sz="2000" dirty="0">
                <a:solidFill>
                  <a:schemeClr val="bg1"/>
                </a:solidFill>
                <a:latin typeface="Baskerville" charset="0"/>
                <a:ea typeface="Baskerville" charset="0"/>
                <a:sym typeface="Arial" charset="0"/>
              </a:rPr>
              <a:t>Directing is the third function of management.</a:t>
            </a:r>
            <a:endParaRPr lang="en-US" altLang="zh-CN" sz="2000" dirty="0">
              <a:solidFill>
                <a:schemeClr val="bg1"/>
              </a:solidFill>
              <a:latin typeface="Baskerville" charset="0"/>
              <a:ea typeface="Baskerville" charset="0"/>
              <a:sym typeface="Arial" charset="0"/>
            </a:endParaRPr>
          </a:p>
        </p:txBody>
      </p:sp>
      <p:sp>
        <p:nvSpPr>
          <p:cNvPr id="3" name="矩形 36"/>
          <p:cNvSpPr/>
          <p:nvPr/>
        </p:nvSpPr>
        <p:spPr>
          <a:xfrm>
            <a:off x="2758440" y="62865"/>
            <a:ext cx="3626485" cy="579120"/>
          </a:xfrm>
          <a:prstGeom prst="rect">
            <a:avLst/>
          </a:prstGeom>
          <a:effectLst>
            <a:outerShdw blurRad="50800" dist="38100" dir="8100000" algn="tr" rotWithShape="0">
              <a:prstClr val="black">
                <a:alpha val="40000"/>
              </a:prstClr>
            </a:outerShdw>
          </a:effectLst>
        </p:spPr>
        <p:txBody>
          <a:bodyPr wrap="square">
            <a:spAutoFit/>
          </a:bodyPr>
          <a:lstStyle/>
          <a:p>
            <a:pPr algn="ctr"/>
            <a:r>
              <a:rPr lang="x-none" altLang="en-US" sz="3200" dirty="0">
                <a:solidFill>
                  <a:schemeClr val="bg1"/>
                </a:solidFill>
                <a:latin typeface="Baskerville" charset="0"/>
                <a:ea typeface="Baskerville" charset="0"/>
                <a:sym typeface="Arial" charset="0"/>
              </a:rPr>
              <a:t>Directing</a:t>
            </a:r>
            <a:endParaRPr lang="x-none" altLang="en-US" sz="3200" dirty="0">
              <a:solidFill>
                <a:schemeClr val="bg1"/>
              </a:solidFill>
              <a:latin typeface="Baskerville" charset="0"/>
              <a:ea typeface="Baskerville" charset="0"/>
              <a:sym typeface="Arial"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5"/>
          <p:cNvSpPr txBox="1"/>
          <p:nvPr/>
        </p:nvSpPr>
        <p:spPr>
          <a:xfrm>
            <a:off x="137795" y="1365885"/>
            <a:ext cx="4224655" cy="3505200"/>
          </a:xfrm>
          <a:prstGeom prst="rect">
            <a:avLst/>
          </a:prstGeom>
          <a:noFill/>
        </p:spPr>
        <p:txBody>
          <a:bodyPr wrap="square" rtlCol="0">
            <a:spAutoFit/>
          </a:bodyPr>
          <a:lstStyle/>
          <a:p>
            <a:r>
              <a:rPr lang="x-none" altLang="zh-CN" sz="1600" dirty="0">
                <a:solidFill>
                  <a:schemeClr val="bg1"/>
                </a:solidFill>
                <a:latin typeface="Bradley Hand" charset="0"/>
                <a:ea typeface="Bradley Hand" charset="0"/>
                <a:sym typeface="Arial" charset="0"/>
              </a:rPr>
              <a:t>Control i</a:t>
            </a:r>
            <a:r>
              <a:rPr lang="zh-CN" altLang="en-US" sz="1600" dirty="0">
                <a:solidFill>
                  <a:schemeClr val="bg1"/>
                </a:solidFill>
                <a:latin typeface="Bradley Hand" charset="0"/>
                <a:ea typeface="Bradley Hand" charset="0"/>
                <a:sym typeface="Arial" charset="0"/>
              </a:rPr>
              <a:t>ncludes establishing performance standards which are based on the company’s objectives. It also involves evaluating and reporting of actual job performance. After these points are studied by the management and actual performance is compared to the objectives, further corrective and preventive actions are necessary. It is the process of determining if the company's goals and objectives are being met. This process also includes correcting situations in which the goals and objectives are not being met. There are several activities that are a part of the controlling function.</a:t>
            </a:r>
            <a:endParaRPr lang="zh-CN" altLang="en-US" sz="1600" dirty="0">
              <a:solidFill>
                <a:schemeClr val="bg1"/>
              </a:solidFill>
              <a:latin typeface="Bradley Hand" charset="0"/>
              <a:ea typeface="Bradley Hand" charset="0"/>
              <a:sym typeface="Arial" charset="0"/>
            </a:endParaRPr>
          </a:p>
        </p:txBody>
      </p:sp>
      <p:sp>
        <p:nvSpPr>
          <p:cNvPr id="6" name="矩形 32"/>
          <p:cNvSpPr/>
          <p:nvPr/>
        </p:nvSpPr>
        <p:spPr>
          <a:xfrm>
            <a:off x="4362450" y="1243965"/>
            <a:ext cx="4786630" cy="3749040"/>
          </a:xfrm>
          <a:prstGeom prst="rect">
            <a:avLst/>
          </a:prstGeom>
          <a:effectLst>
            <a:outerShdw blurRad="50800" dist="38100" dir="8100000" algn="tr" rotWithShape="0">
              <a:prstClr val="black">
                <a:alpha val="40000"/>
              </a:prstClr>
            </a:outerShdw>
          </a:effectLst>
        </p:spPr>
        <p:txBody>
          <a:bodyPr wrap="square">
            <a:spAutoFit/>
          </a:bodyPr>
          <a:lstStyle/>
          <a:p>
            <a:r>
              <a:rPr lang="en-US" altLang="zh-CN" sz="1600" dirty="0">
                <a:solidFill>
                  <a:schemeClr val="bg1"/>
                </a:solidFill>
                <a:latin typeface="Bradley Hand" charset="0"/>
                <a:ea typeface="Bradley Hand" charset="0"/>
                <a:sym typeface="Arial" charset="0"/>
              </a:rPr>
              <a:t>In an effort of solving performance problems, management should higher standards. They should straightforwardly speak to the employee or department having problem. On the contrary, if there are inadequate resources or other external factors which disallow standards from being attained, management has to lower their standards as per requirement. The controlling processes in comparison with other three functions, is an ongoing continuous process. It helps managers in taking necessary preventive measures against negative consequences. Management can also recognize any further developing problems that need corrective actions.</a:t>
            </a:r>
            <a:endParaRPr lang="en-US" altLang="zh-CN" sz="1600" dirty="0">
              <a:solidFill>
                <a:schemeClr val="bg1"/>
              </a:solidFill>
              <a:latin typeface="Bradley Hand" charset="0"/>
              <a:ea typeface="Bradley Hand" charset="0"/>
              <a:sym typeface="Arial" charset="0"/>
            </a:endParaRPr>
          </a:p>
        </p:txBody>
      </p:sp>
      <p:sp>
        <p:nvSpPr>
          <p:cNvPr id="17" name="矩形 37"/>
          <p:cNvSpPr/>
          <p:nvPr/>
        </p:nvSpPr>
        <p:spPr>
          <a:xfrm>
            <a:off x="1240155" y="641985"/>
            <a:ext cx="6388735" cy="396240"/>
          </a:xfrm>
          <a:prstGeom prst="rect">
            <a:avLst/>
          </a:prstGeom>
        </p:spPr>
        <p:txBody>
          <a:bodyPr wrap="square">
            <a:spAutoFit/>
          </a:bodyPr>
          <a:lstStyle/>
          <a:p>
            <a:pPr algn="ctr"/>
            <a:r>
              <a:rPr lang="en-US" altLang="zh-CN" sz="2000" dirty="0">
                <a:solidFill>
                  <a:schemeClr val="bg1"/>
                </a:solidFill>
                <a:latin typeface="Baskerville" charset="0"/>
                <a:ea typeface="Baskerville" charset="0"/>
                <a:sym typeface="Arial" charset="0"/>
              </a:rPr>
              <a:t>Control, the last of four functions of management</a:t>
            </a:r>
            <a:endParaRPr lang="en-US" altLang="zh-CN" sz="2000" dirty="0">
              <a:solidFill>
                <a:schemeClr val="bg1"/>
              </a:solidFill>
              <a:latin typeface="Baskerville" charset="0"/>
              <a:ea typeface="Baskerville" charset="0"/>
              <a:sym typeface="Arial" charset="0"/>
            </a:endParaRPr>
          </a:p>
        </p:txBody>
      </p:sp>
      <p:sp>
        <p:nvSpPr>
          <p:cNvPr id="3" name="矩形 36"/>
          <p:cNvSpPr/>
          <p:nvPr/>
        </p:nvSpPr>
        <p:spPr>
          <a:xfrm>
            <a:off x="2758440" y="62865"/>
            <a:ext cx="3626485" cy="579120"/>
          </a:xfrm>
          <a:prstGeom prst="rect">
            <a:avLst/>
          </a:prstGeom>
          <a:effectLst>
            <a:outerShdw blurRad="50800" dist="38100" dir="8100000" algn="tr" rotWithShape="0">
              <a:prstClr val="black">
                <a:alpha val="40000"/>
              </a:prstClr>
            </a:outerShdw>
          </a:effectLst>
        </p:spPr>
        <p:txBody>
          <a:bodyPr wrap="square">
            <a:spAutoFit/>
          </a:bodyPr>
          <a:lstStyle/>
          <a:p>
            <a:pPr algn="ctr"/>
            <a:r>
              <a:rPr lang="x-none" altLang="en-US" sz="3200" dirty="0">
                <a:solidFill>
                  <a:schemeClr val="bg1"/>
                </a:solidFill>
                <a:latin typeface="Baskerville" charset="0"/>
                <a:ea typeface="Baskerville" charset="0"/>
                <a:sym typeface="Arial" charset="0"/>
              </a:rPr>
              <a:t>Controlling</a:t>
            </a:r>
            <a:endParaRPr lang="x-none" altLang="en-US" sz="3200" dirty="0">
              <a:solidFill>
                <a:schemeClr val="bg1"/>
              </a:solidFill>
              <a:latin typeface="Baskerville" charset="0"/>
              <a:ea typeface="Baskerville" charset="0"/>
              <a:sym typeface="Arial"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图片 14"/>
          <p:cNvPicPr>
            <a:picLocks noChangeAspect="1"/>
          </p:cNvPicPr>
          <p:nvPr/>
        </p:nvPicPr>
        <p:blipFill rotWithShape="1">
          <a:blip r:embed="rId1"/>
          <a:srcRect l="51807" t="40441" r="10516"/>
          <a:stretch>
            <a:fillRect/>
          </a:stretch>
        </p:blipFill>
        <p:spPr>
          <a:xfrm>
            <a:off x="4914708" y="3036405"/>
            <a:ext cx="4032448" cy="3711809"/>
          </a:xfrm>
          <a:prstGeom prst="rect">
            <a:avLst/>
          </a:prstGeom>
        </p:spPr>
      </p:pic>
      <p:sp>
        <p:nvSpPr>
          <p:cNvPr id="2" name="TextBox 1"/>
          <p:cNvSpPr txBox="1"/>
          <p:nvPr/>
        </p:nvSpPr>
        <p:spPr>
          <a:xfrm>
            <a:off x="2693003" y="2191018"/>
            <a:ext cx="3757771" cy="762000"/>
          </a:xfrm>
          <a:prstGeom prst="rect">
            <a:avLst/>
          </a:prstGeom>
          <a:noFill/>
        </p:spPr>
        <p:txBody>
          <a:bodyPr wrap="square" rtlCol="0">
            <a:spAutoFit/>
          </a:bodyPr>
          <a:lstStyle/>
          <a:p>
            <a:pPr algn="ctr"/>
            <a:r>
              <a:rPr lang="en-US" altLang="zh-CN" sz="4400" dirty="0" smtClean="0">
                <a:solidFill>
                  <a:schemeClr val="bg1"/>
                </a:solidFill>
                <a:latin typeface="Baskerville" charset="0"/>
                <a:ea typeface="Baskerville" charset="0"/>
                <a:sym typeface="Arial" charset="0"/>
              </a:rPr>
              <a:t>Thank You!</a:t>
            </a:r>
            <a:endParaRPr lang="zh-CN" altLang="en-US" sz="4400" dirty="0">
              <a:solidFill>
                <a:schemeClr val="bg1"/>
              </a:solidFill>
              <a:latin typeface="Baskerville" charset="0"/>
              <a:ea typeface="Baskerville" charset="0"/>
              <a:sym typeface="Arial"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Arial"/>
        <a:cs typeface=""/>
        <a:font script="Jpan" typeface="ＭＳ Ｐゴシック"/>
        <a:font script="Hang" typeface="맑은 고딕"/>
        <a:font script="Hans" typeface="Arial"/>
        <a:font script="Hant" typeface="新細明體"/>
        <a:font script="Arab" typeface="Arial"/>
        <a:font script="Hebr" typeface="Arial"/>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Arial"/>
        <a:cs typeface=""/>
        <a:font script="Jpan" typeface="ＭＳ Ｐゴシック"/>
        <a:font script="Hang" typeface="맑은 고딕"/>
        <a:font script="Hans" typeface="Arial"/>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Arial"/>
        <a:font script="Hant" typeface="新細明體"/>
        <a:font script="Arab" typeface="Arial"/>
        <a:font script="Hebr" typeface="Arial"/>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Arial"/>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Arial"/>
        <a:font script="Hant" typeface="新細明體"/>
        <a:font script="Arab" typeface="Arial"/>
        <a:font script="Hebr" typeface="Arial"/>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Arial"/>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
  <PresentationFormat>全屏显示(16:9)</PresentationFormat>
  <Paragraphs>445</Paragraphs>
  <Slides>0</Slides>
  <Notes>2</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8</vt:i4>
      </vt:variant>
    </vt:vector>
  </HeadingPairs>
  <TitlesOfParts>
    <vt:vector size="19" baseType="lpstr">
      <vt:lpstr>Arial</vt:lpstr>
      <vt:lpstr>SimSun</vt:lpstr>
      <vt:lpstr>Wingdings</vt:lpstr>
      <vt:lpstr>微软雅黑</vt:lpstr>
      <vt:lpstr>时尚中黑简体</vt:lpstr>
      <vt:lpstr>宋体</vt:lpstr>
      <vt:lpstr>Calibri</vt:lpstr>
      <vt:lpstr>Bradley Hand</vt:lpstr>
      <vt:lpstr>Baskerville</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Romanenko Alina</dc:creator>
  <cp:lastModifiedBy>iPad (Alina)</cp:lastModifiedBy>
  <cp:revision>77</cp:revision>
  <dcterms:created xsi:type="dcterms:W3CDTF">1900-01-01T00:00:00Z</dcterms:created>
  <dcterms:modified xsi:type="dcterms:W3CDTF">1900-01-01T00:00:00Z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2052-11.24.5</vt:lpwstr>
  </property>
  <property fmtid="{D5CDD505-2E9C-101B-9397-08002B2CF9AE}" pid="3" name="ICV">
    <vt:lpwstr>D37CF8F7391DB34BCDAEC5633ACC42AA</vt:lpwstr>
  </property>
</Properties>
</file>