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78A0F-3FEE-457E-AD8B-17541B68E0DA}" type="datetimeFigureOut">
              <a:rPr lang="uk-UA" smtClean="0"/>
              <a:t>15.03.2015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273-95B6-4524-9B4B-13AEE3397F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20166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78A0F-3FEE-457E-AD8B-17541B68E0DA}" type="datetimeFigureOut">
              <a:rPr lang="uk-UA" smtClean="0"/>
              <a:t>15.03.2015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273-95B6-4524-9B4B-13AEE3397F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8714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78A0F-3FEE-457E-AD8B-17541B68E0DA}" type="datetimeFigureOut">
              <a:rPr lang="uk-UA" smtClean="0"/>
              <a:t>15.03.2015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273-95B6-4524-9B4B-13AEE3397F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759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78A0F-3FEE-457E-AD8B-17541B68E0DA}" type="datetimeFigureOut">
              <a:rPr lang="uk-UA" smtClean="0"/>
              <a:t>15.03.2015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273-95B6-4524-9B4B-13AEE3397F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289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78A0F-3FEE-457E-AD8B-17541B68E0DA}" type="datetimeFigureOut">
              <a:rPr lang="uk-UA" smtClean="0"/>
              <a:t>15.03.2015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273-95B6-4524-9B4B-13AEE3397F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49232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78A0F-3FEE-457E-AD8B-17541B68E0DA}" type="datetimeFigureOut">
              <a:rPr lang="uk-UA" smtClean="0"/>
              <a:t>15.03.2015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273-95B6-4524-9B4B-13AEE3397F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1567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78A0F-3FEE-457E-AD8B-17541B68E0DA}" type="datetimeFigureOut">
              <a:rPr lang="uk-UA" smtClean="0"/>
              <a:t>15.03.2015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273-95B6-4524-9B4B-13AEE3397F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87341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78A0F-3FEE-457E-AD8B-17541B68E0DA}" type="datetimeFigureOut">
              <a:rPr lang="uk-UA" smtClean="0"/>
              <a:t>15.03.2015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273-95B6-4524-9B4B-13AEE3397F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0390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78A0F-3FEE-457E-AD8B-17541B68E0DA}" type="datetimeFigureOut">
              <a:rPr lang="uk-UA" smtClean="0"/>
              <a:t>15.03.2015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273-95B6-4524-9B4B-13AEE3397F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1247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78A0F-3FEE-457E-AD8B-17541B68E0DA}" type="datetimeFigureOut">
              <a:rPr lang="uk-UA" smtClean="0"/>
              <a:t>15.03.2015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273-95B6-4524-9B4B-13AEE3397F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3096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78A0F-3FEE-457E-AD8B-17541B68E0DA}" type="datetimeFigureOut">
              <a:rPr lang="uk-UA" smtClean="0"/>
              <a:t>15.03.2015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0273-95B6-4524-9B4B-13AEE3397F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4067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78A0F-3FEE-457E-AD8B-17541B68E0DA}" type="datetimeFigureOut">
              <a:rPr lang="uk-UA" smtClean="0"/>
              <a:t>15.03.2015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30273-95B6-4524-9B4B-13AEE3397F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2731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 rot="19892095">
            <a:off x="-1380136" y="1952035"/>
            <a:ext cx="7772400" cy="1470025"/>
          </a:xfrm>
        </p:spPr>
        <p:txBody>
          <a:bodyPr>
            <a:prstTxWarp prst="textArchUp">
              <a:avLst/>
            </a:prstTxWarp>
          </a:bodyPr>
          <a:lstStyle/>
          <a:p>
            <a:r>
              <a:rPr lang="uk-UA" sz="8800" dirty="0" smtClean="0"/>
              <a:t>Зір собак</a:t>
            </a:r>
            <a:r>
              <a:rPr lang="uk-UA" dirty="0" smtClean="0"/>
              <a:t>.</a:t>
            </a:r>
            <a:endParaRPr lang="uk-UA" dirty="0"/>
          </a:p>
        </p:txBody>
      </p:sp>
      <p:pic>
        <p:nvPicPr>
          <p:cNvPr id="1028" name="Picture 4" descr="http://www.proshkolu.ru/content/media/pic/std/1000000/537000/536439-31cd90b765fe15e5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67508">
            <a:off x="7451420" y="-100564"/>
            <a:ext cx="2155304" cy="2525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0544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908720"/>
            <a:ext cx="6624736" cy="157140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Inverted">
              <a:avLst/>
            </a:prstTxWarp>
            <a:spAutoFit/>
          </a:bodyPr>
          <a:lstStyle/>
          <a:p>
            <a:pPr algn="ctr"/>
            <a:r>
              <a:rPr lang="uk-UA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ДЯКУЮ ЗА УВАГУ!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3235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3729" y="1988840"/>
            <a:ext cx="4572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err="1" smtClean="0"/>
              <a:t>Ще</a:t>
            </a:r>
            <a:r>
              <a:rPr lang="ru-RU" sz="3200" dirty="0" smtClean="0"/>
              <a:t> </a:t>
            </a:r>
            <a:r>
              <a:rPr lang="ru-RU" sz="3200" dirty="0" err="1" smtClean="0"/>
              <a:t>донедавна</a:t>
            </a:r>
            <a:r>
              <a:rPr lang="ru-RU" sz="3200" dirty="0" smtClean="0"/>
              <a:t>, </a:t>
            </a:r>
            <a:r>
              <a:rPr lang="ru-RU" sz="3200" dirty="0" err="1" smtClean="0"/>
              <a:t>існувала</a:t>
            </a:r>
            <a:r>
              <a:rPr lang="ru-RU" sz="3200" dirty="0" smtClean="0"/>
              <a:t> думка про те, </a:t>
            </a:r>
            <a:r>
              <a:rPr lang="ru-RU" sz="3200" dirty="0" err="1" smtClean="0"/>
              <a:t>що</a:t>
            </a:r>
            <a:r>
              <a:rPr lang="ru-RU" sz="3200" dirty="0" smtClean="0"/>
              <a:t> у собак </a:t>
            </a:r>
            <a:r>
              <a:rPr lang="ru-RU" sz="3200" dirty="0" err="1" smtClean="0"/>
              <a:t>чорно-білий</a:t>
            </a:r>
            <a:r>
              <a:rPr lang="ru-RU" sz="3200" dirty="0" smtClean="0"/>
              <a:t> </a:t>
            </a:r>
            <a:r>
              <a:rPr lang="ru-RU" sz="3200" dirty="0" err="1" smtClean="0"/>
              <a:t>зір</a:t>
            </a:r>
            <a:r>
              <a:rPr lang="ru-RU" sz="3200" dirty="0" smtClean="0"/>
              <a:t>. </a:t>
            </a:r>
            <a:r>
              <a:rPr lang="ru-RU" sz="3200" dirty="0" err="1" smtClean="0"/>
              <a:t>Проте</a:t>
            </a:r>
            <a:r>
              <a:rPr lang="ru-RU" sz="3200" dirty="0" smtClean="0"/>
              <a:t> </a:t>
            </a:r>
            <a:r>
              <a:rPr lang="ru-RU" sz="3200" dirty="0" err="1" smtClean="0"/>
              <a:t>американські</a:t>
            </a:r>
            <a:r>
              <a:rPr lang="ru-RU" sz="3200" dirty="0" smtClean="0"/>
              <a:t> </a:t>
            </a:r>
            <a:r>
              <a:rPr lang="ru-RU" sz="3200" dirty="0" err="1" smtClean="0"/>
              <a:t>вчені</a:t>
            </a:r>
            <a:r>
              <a:rPr lang="ru-RU" sz="3200" dirty="0" smtClean="0"/>
              <a:t> довели, </a:t>
            </a:r>
            <a:r>
              <a:rPr lang="ru-RU" sz="3200" dirty="0" err="1" smtClean="0"/>
              <a:t>що</a:t>
            </a:r>
            <a:r>
              <a:rPr lang="ru-RU" sz="3200" dirty="0" smtClean="0"/>
              <a:t> собаки </a:t>
            </a:r>
            <a:r>
              <a:rPr lang="ru-RU" sz="3200" dirty="0" err="1" smtClean="0"/>
              <a:t>бачать</a:t>
            </a:r>
            <a:r>
              <a:rPr lang="ru-RU" sz="3200" dirty="0" smtClean="0"/>
              <a:t> в </a:t>
            </a:r>
            <a:r>
              <a:rPr lang="ru-RU" sz="3200" dirty="0" err="1" smtClean="0"/>
              <a:t>кольорі</a:t>
            </a:r>
            <a:r>
              <a:rPr lang="ru-RU" sz="3200" dirty="0" smtClean="0"/>
              <a:t>, </a:t>
            </a:r>
            <a:r>
              <a:rPr lang="ru-RU" sz="3200" dirty="0" err="1" smtClean="0"/>
              <a:t>хоча</a:t>
            </a:r>
            <a:r>
              <a:rPr lang="ru-RU" sz="3200" dirty="0" smtClean="0"/>
              <a:t> </a:t>
            </a:r>
            <a:r>
              <a:rPr lang="ru-RU" sz="3200" dirty="0" err="1" smtClean="0"/>
              <a:t>їхній</a:t>
            </a:r>
            <a:r>
              <a:rPr lang="ru-RU" sz="3200" dirty="0" smtClean="0"/>
              <a:t> </a:t>
            </a:r>
            <a:r>
              <a:rPr lang="ru-RU" sz="3200" dirty="0" err="1" smtClean="0"/>
              <a:t>зір</a:t>
            </a:r>
            <a:r>
              <a:rPr lang="ru-RU" sz="3200" dirty="0" smtClean="0"/>
              <a:t> і не </a:t>
            </a:r>
            <a:r>
              <a:rPr lang="ru-RU" sz="3200" dirty="0" err="1" smtClean="0"/>
              <a:t>настільки</a:t>
            </a:r>
            <a:r>
              <a:rPr lang="ru-RU" sz="3200" dirty="0" smtClean="0"/>
              <a:t> </a:t>
            </a:r>
            <a:r>
              <a:rPr lang="ru-RU" sz="3200" dirty="0" err="1" smtClean="0"/>
              <a:t>яскравий</a:t>
            </a:r>
            <a:r>
              <a:rPr lang="ru-RU" sz="3200" dirty="0" smtClean="0"/>
              <a:t> як у </a:t>
            </a:r>
            <a:r>
              <a:rPr lang="ru-RU" sz="3200" dirty="0" err="1" smtClean="0"/>
              <a:t>людини</a:t>
            </a:r>
            <a:r>
              <a:rPr lang="ru-RU" sz="3200" dirty="0" smtClean="0"/>
              <a:t>. </a:t>
            </a:r>
            <a:endParaRPr lang="uk-UA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260648"/>
            <a:ext cx="8784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Чи розрізняють собаки кольори?</a:t>
            </a:r>
            <a:endParaRPr lang="uk-UA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86401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358771"/>
            <a:ext cx="266429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360363" algn="l"/>
                <a:tab pos="449263" algn="l"/>
                <a:tab pos="630238" algn="l"/>
              </a:tabLst>
            </a:pPr>
            <a:r>
              <a:rPr lang="uk-UA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Як відомо за сприйняття кольору відповідають колбочки,а у собак їх менше ніж у людини. Крім того існує три види колбочок, кожен з яких реагує на свій діапазон кольору. </a:t>
            </a:r>
            <a:endParaRPr lang="uk-UA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404664"/>
            <a:ext cx="67687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Відмінність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у </a:t>
            </a:r>
            <a:r>
              <a:rPr lang="ru-RU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сприйнятті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кольору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пояснюється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будовою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ока.</a:t>
            </a:r>
            <a:endParaRPr lang="uk-UA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84340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1268760"/>
            <a:ext cx="8136904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Одні </a:t>
            </a:r>
            <a:r>
              <a:rPr lang="uk-UA" sz="3200" dirty="0" smtClean="0"/>
              <a:t>– найбільш чутливі до довгохвильового випромінювання </a:t>
            </a:r>
            <a:r>
              <a:rPr lang="uk-UA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(червоного і оранжевого кольорів)</a:t>
            </a:r>
            <a:r>
              <a:rPr lang="uk-UA" sz="3200" dirty="0" smtClean="0"/>
              <a:t>, </a:t>
            </a:r>
            <a:r>
              <a:rPr lang="uk-UA" sz="3600" dirty="0" smtClean="0"/>
              <a:t>другі</a:t>
            </a:r>
            <a:r>
              <a:rPr lang="uk-UA" sz="3200" dirty="0" smtClean="0"/>
              <a:t> – до середньохвильового </a:t>
            </a:r>
            <a:r>
              <a:rPr lang="uk-UA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(зеленого і жовтого), </a:t>
            </a:r>
            <a:r>
              <a:rPr lang="uk-UA" sz="3600" dirty="0" smtClean="0"/>
              <a:t>треті</a:t>
            </a:r>
            <a:r>
              <a:rPr lang="uk-UA" sz="3200" dirty="0" smtClean="0"/>
              <a:t> – до короткохвильового </a:t>
            </a:r>
            <a:r>
              <a:rPr lang="uk-UA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(синій, голубий та фіолетовий кольори).</a:t>
            </a:r>
            <a:endParaRPr lang="uk-UA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053" name="Picture 5" descr="https://img-fotki.yandex.ru/get/6522/83813999.e19/0_c923b_37eb8725_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653136"/>
            <a:ext cx="2520280" cy="1949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860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0.01619 L 0.07483 -0.0444 C 0.09063 -0.05064 0.11406 -0.05388 0.13854 -0.05388 C 0.16649 -0.05388 0.18889 -0.05064 0.20469 -0.0444 L 0.27969 -0.01619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76" y="-18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068164"/>
            <a:ext cx="64087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</a:t>
            </a:r>
            <a:r>
              <a:rPr lang="ru-RU" sz="3600" dirty="0" smtClean="0"/>
              <a:t>У собаки колбочки, </a:t>
            </a:r>
            <a:r>
              <a:rPr lang="ru-RU" sz="3600" dirty="0" err="1" smtClean="0"/>
              <a:t>чутливі</a:t>
            </a:r>
            <a:r>
              <a:rPr lang="ru-RU" sz="3600" dirty="0" smtClean="0"/>
              <a:t> до </a:t>
            </a:r>
            <a:r>
              <a:rPr lang="ru-RU" sz="3600" dirty="0" err="1" smtClean="0"/>
              <a:t>червоного</a:t>
            </a:r>
            <a:r>
              <a:rPr lang="ru-RU" sz="3600" dirty="0" smtClean="0"/>
              <a:t> </a:t>
            </a:r>
            <a:r>
              <a:rPr lang="ru-RU" sz="3600" dirty="0" err="1" smtClean="0"/>
              <a:t>відсутні</a:t>
            </a:r>
            <a:r>
              <a:rPr lang="ru-RU" sz="3600" dirty="0" smtClean="0"/>
              <a:t>.</a:t>
            </a:r>
            <a:endParaRPr lang="uk-UA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2194677"/>
            <a:ext cx="74168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/>
              <a:t>В</a:t>
            </a:r>
            <a:r>
              <a:rPr lang="ru-RU" sz="3600" dirty="0" err="1" smtClean="0"/>
              <a:t>идимі</a:t>
            </a:r>
            <a:r>
              <a:rPr lang="ru-RU" sz="3600" dirty="0" smtClean="0"/>
              <a:t> </a:t>
            </a:r>
            <a:r>
              <a:rPr lang="ru-RU" sz="3600" dirty="0" err="1" smtClean="0"/>
              <a:t>людині</a:t>
            </a:r>
            <a:r>
              <a:rPr lang="ru-RU" sz="3600" dirty="0" smtClean="0"/>
              <a:t> як </a:t>
            </a:r>
            <a:r>
              <a:rPr lang="ru-RU" sz="3600" dirty="0" err="1" smtClean="0"/>
              <a:t>зелений</a:t>
            </a:r>
            <a:r>
              <a:rPr lang="ru-RU" sz="3600" dirty="0" smtClean="0"/>
              <a:t>, </a:t>
            </a:r>
            <a:r>
              <a:rPr lang="ru-RU" sz="3600" dirty="0" err="1" smtClean="0"/>
              <a:t>жовтий</a:t>
            </a:r>
            <a:r>
              <a:rPr lang="ru-RU" sz="3600" dirty="0" smtClean="0"/>
              <a:t> і </a:t>
            </a:r>
            <a:r>
              <a:rPr lang="ru-RU" sz="3600" dirty="0" err="1" smtClean="0"/>
              <a:t>червоний</a:t>
            </a:r>
            <a:r>
              <a:rPr lang="ru-RU" sz="3600" dirty="0" smtClean="0"/>
              <a:t>, </a:t>
            </a:r>
            <a:r>
              <a:rPr lang="ru-RU" sz="3600" dirty="0" err="1" smtClean="0"/>
              <a:t>виглядають</a:t>
            </a:r>
            <a:r>
              <a:rPr lang="ru-RU" sz="3600" dirty="0" smtClean="0"/>
              <a:t> для собак як </a:t>
            </a:r>
            <a:r>
              <a:rPr lang="ru-RU" sz="3600" dirty="0" err="1" smtClean="0"/>
              <a:t>жовтий</a:t>
            </a:r>
            <a:r>
              <a:rPr lang="ru-RU" sz="3600" dirty="0" smtClean="0"/>
              <a:t>. </a:t>
            </a:r>
            <a:r>
              <a:rPr lang="ru-RU" sz="3600" dirty="0" err="1" smtClean="0"/>
              <a:t>Колір</a:t>
            </a:r>
            <a:r>
              <a:rPr lang="ru-RU" sz="3600" dirty="0" smtClean="0"/>
              <a:t>, </a:t>
            </a:r>
            <a:r>
              <a:rPr lang="ru-RU" sz="3600" dirty="0" err="1" smtClean="0"/>
              <a:t>який</a:t>
            </a:r>
            <a:r>
              <a:rPr lang="ru-RU" sz="3600" dirty="0" smtClean="0"/>
              <a:t> </a:t>
            </a:r>
            <a:r>
              <a:rPr lang="ru-RU" sz="3600" dirty="0" err="1" smtClean="0"/>
              <a:t>виглядає</a:t>
            </a:r>
            <a:r>
              <a:rPr lang="ru-RU" sz="3600" dirty="0" smtClean="0"/>
              <a:t> зелено-голубим для </a:t>
            </a:r>
            <a:r>
              <a:rPr lang="ru-RU" sz="3600" dirty="0" err="1" smtClean="0"/>
              <a:t>людини</a:t>
            </a:r>
            <a:r>
              <a:rPr lang="ru-RU" sz="3600" dirty="0" smtClean="0"/>
              <a:t>, </a:t>
            </a:r>
            <a:r>
              <a:rPr lang="ru-RU" sz="3600" dirty="0" err="1" smtClean="0"/>
              <a:t>можливо</a:t>
            </a:r>
            <a:r>
              <a:rPr lang="ru-RU" sz="3600" dirty="0" smtClean="0"/>
              <a:t>, для собаки </a:t>
            </a:r>
            <a:r>
              <a:rPr lang="ru-RU" sz="3600" dirty="0" err="1" smtClean="0"/>
              <a:t>виглядає</a:t>
            </a:r>
            <a:r>
              <a:rPr lang="ru-RU" sz="3600" dirty="0" smtClean="0"/>
              <a:t> </a:t>
            </a:r>
            <a:r>
              <a:rPr lang="ru-RU" sz="3600" dirty="0" err="1" smtClean="0"/>
              <a:t>сіро</a:t>
            </a:r>
            <a:r>
              <a:rPr lang="ru-RU" sz="3600" dirty="0" smtClean="0"/>
              <a:t>-голубим.</a:t>
            </a:r>
            <a:endParaRPr lang="uk-UA" sz="3600" dirty="0"/>
          </a:p>
        </p:txBody>
      </p:sp>
      <p:pic>
        <p:nvPicPr>
          <p:cNvPr id="1026" name="Picture 2" descr="http://99px.ru/sstorage/1/2012/03/image_104031209371389874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869159"/>
            <a:ext cx="2448272" cy="1965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3919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96753"/>
            <a:ext cx="756084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Тести на собаках </a:t>
            </a:r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показують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що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собаки </a:t>
            </a:r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можуть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відрізнити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червоний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(</a:t>
            </a:r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який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вони </a:t>
            </a:r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бачать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як </a:t>
            </a:r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жовтий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)</a:t>
            </a:r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від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синього,але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часто </a:t>
            </a:r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путають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його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з зеленим. Так </a:t>
            </a:r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що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здається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собаки-</a:t>
            </a:r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поводирі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розрізняють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світло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світлофора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не за </a:t>
            </a:r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кольором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а за </a:t>
            </a:r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розміщенням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  <a:endParaRPr lang="uk-UA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46942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7" y="332656"/>
            <a:ext cx="849694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 темряві</a:t>
            </a:r>
            <a:r>
              <a:rPr lang="uk-UA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собаки бачать в 3-4 рази краще за людину. Це завдяки кращому розширенню зіниць, а також специфічній будові сітківки. Позаду фоторецепторів розташована </a:t>
            </a:r>
            <a:r>
              <a:rPr lang="uk-UA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світловідбиваюча</a:t>
            </a:r>
            <a:r>
              <a:rPr lang="uk-UA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мембрана - </a:t>
            </a:r>
            <a:r>
              <a:rPr lang="uk-UA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тапетум</a:t>
            </a:r>
            <a:r>
              <a:rPr lang="uk-UA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Промені, попадаючи в око, відбиваються цією мембраною, і в свою чергу теж вловлюються паличками і колбочками. Виходить якби два промені замість одного. </a:t>
            </a:r>
            <a:endParaRPr lang="uk-UA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40817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052736"/>
            <a:ext cx="777686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Собака </a:t>
            </a:r>
            <a:r>
              <a:rPr lang="ru-RU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краще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бачить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рухомі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об’єкти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. </a:t>
            </a:r>
            <a:r>
              <a:rPr lang="ru-RU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Їх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вона </a:t>
            </a:r>
            <a:r>
              <a:rPr lang="ru-RU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може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бачити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на </a:t>
            </a:r>
            <a:r>
              <a:rPr lang="ru-RU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відстані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800-900 м, а </a:t>
            </a:r>
            <a:r>
              <a:rPr lang="ru-RU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нерухомі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– до 600 м. </a:t>
            </a:r>
            <a:r>
              <a:rPr lang="ru-RU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Саме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тому </a:t>
            </a:r>
            <a:r>
              <a:rPr lang="ru-RU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від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собаки не </a:t>
            </a:r>
            <a:r>
              <a:rPr lang="ru-RU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можна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втікати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.</a:t>
            </a:r>
          </a:p>
          <a:p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Собака </a:t>
            </a:r>
            <a:r>
              <a:rPr lang="ru-RU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більш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точно </a:t>
            </a:r>
            <a:r>
              <a:rPr lang="ru-RU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визначає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дистанцію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. </a:t>
            </a:r>
            <a:r>
              <a:rPr lang="ru-RU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Проте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на </a:t>
            </a:r>
            <a:r>
              <a:rPr lang="ru-RU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відстані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до 35-50 см собака </a:t>
            </a:r>
            <a:r>
              <a:rPr lang="ru-RU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бачить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розпливчасто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.</a:t>
            </a:r>
            <a:endParaRPr lang="uk-UA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076" name="Picture 4" descr="http://persianpet.org/forum/images/imported/2014/04/5.aspx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3629">
            <a:off x="4854748" y="3078572"/>
            <a:ext cx="4006200" cy="400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4869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885633"/>
            <a:ext cx="61206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 </a:t>
            </a:r>
            <a:r>
              <a:rPr lang="ru-RU" sz="2800" dirty="0"/>
              <a:t>Поле </a:t>
            </a:r>
            <a:r>
              <a:rPr lang="ru-RU" sz="2800" dirty="0" err="1"/>
              <a:t>зору</a:t>
            </a:r>
            <a:r>
              <a:rPr lang="ru-RU" sz="2800" dirty="0"/>
              <a:t> </a:t>
            </a:r>
            <a:r>
              <a:rPr lang="ru-RU" sz="2800" dirty="0" err="1"/>
              <a:t>людини</a:t>
            </a:r>
            <a:r>
              <a:rPr lang="ru-RU" sz="2800" dirty="0"/>
              <a:t> </a:t>
            </a:r>
            <a:r>
              <a:rPr lang="ru-RU" sz="2800" dirty="0" err="1"/>
              <a:t>має</a:t>
            </a:r>
            <a:r>
              <a:rPr lang="ru-RU" sz="2800" dirty="0"/>
              <a:t> </a:t>
            </a:r>
            <a:r>
              <a:rPr lang="ru-RU" sz="2800" dirty="0" err="1"/>
              <a:t>вигляд</a:t>
            </a:r>
            <a:r>
              <a:rPr lang="ru-RU" sz="2800" dirty="0"/>
              <a:t> круга, у собаки ж </a:t>
            </a:r>
            <a:r>
              <a:rPr lang="ru-RU" sz="2800" dirty="0" err="1"/>
              <a:t>він</a:t>
            </a:r>
            <a:r>
              <a:rPr lang="ru-RU" sz="2800" dirty="0"/>
              <a:t> </a:t>
            </a:r>
            <a:r>
              <a:rPr lang="ru-RU" sz="2800" dirty="0" err="1"/>
              <a:t>розтягнений</a:t>
            </a:r>
            <a:r>
              <a:rPr lang="ru-RU" sz="2800" dirty="0"/>
              <a:t> в </a:t>
            </a:r>
            <a:r>
              <a:rPr lang="ru-RU" sz="2800" dirty="0" err="1"/>
              <a:t>сторони</a:t>
            </a:r>
            <a:r>
              <a:rPr lang="ru-RU" sz="2800" dirty="0"/>
              <a:t>. Обзор </a:t>
            </a:r>
            <a:r>
              <a:rPr lang="ru-RU" sz="2800" dirty="0" err="1"/>
              <a:t>людини</a:t>
            </a:r>
            <a:r>
              <a:rPr lang="ru-RU" sz="2800" dirty="0"/>
              <a:t> </a:t>
            </a:r>
            <a:r>
              <a:rPr lang="ru-RU" sz="2800" dirty="0" err="1"/>
              <a:t>складає</a:t>
            </a:r>
            <a:r>
              <a:rPr lang="ru-RU" sz="2800" dirty="0"/>
              <a:t> </a:t>
            </a:r>
            <a:r>
              <a:rPr lang="ru-RU" sz="2800" dirty="0" err="1"/>
              <a:t>біля</a:t>
            </a:r>
            <a:r>
              <a:rPr lang="ru-RU" sz="2800" dirty="0"/>
              <a:t> 180 </a:t>
            </a:r>
            <a:r>
              <a:rPr lang="ru-RU" sz="2800" dirty="0" err="1"/>
              <a:t>градусів</a:t>
            </a:r>
            <a:r>
              <a:rPr lang="ru-RU" sz="2800" dirty="0"/>
              <a:t>, у собаки – 240-250, і </a:t>
            </a:r>
            <a:r>
              <a:rPr lang="ru-RU" sz="2800" dirty="0" err="1"/>
              <a:t>залежить</a:t>
            </a:r>
            <a:r>
              <a:rPr lang="ru-RU" sz="2800" dirty="0"/>
              <a:t> </a:t>
            </a:r>
            <a:r>
              <a:rPr lang="ru-RU" sz="2800" dirty="0" err="1"/>
              <a:t>від</a:t>
            </a:r>
            <a:r>
              <a:rPr lang="ru-RU" sz="2800" dirty="0"/>
              <a:t> </a:t>
            </a:r>
            <a:r>
              <a:rPr lang="ru-RU" sz="2800" dirty="0" err="1"/>
              <a:t>форми</a:t>
            </a:r>
            <a:r>
              <a:rPr lang="ru-RU" sz="2800" dirty="0"/>
              <a:t> черепа, носа, породи. Так, </a:t>
            </a:r>
            <a:r>
              <a:rPr lang="ru-RU" sz="2800" dirty="0" err="1"/>
              <a:t>наприклад</a:t>
            </a:r>
            <a:r>
              <a:rPr lang="ru-RU" sz="2800" dirty="0"/>
              <a:t> у </a:t>
            </a:r>
            <a:r>
              <a:rPr lang="ru-RU" sz="2800" dirty="0" err="1"/>
              <a:t>порід</a:t>
            </a:r>
            <a:r>
              <a:rPr lang="ru-RU" sz="2800" dirty="0"/>
              <a:t> з коротким носом та широкою мордою (мопс, </a:t>
            </a:r>
            <a:r>
              <a:rPr lang="ru-RU" sz="2800" dirty="0" err="1"/>
              <a:t>пекінес</a:t>
            </a:r>
            <a:r>
              <a:rPr lang="ru-RU" sz="2800" dirty="0"/>
              <a:t>, </a:t>
            </a:r>
            <a:r>
              <a:rPr lang="ru-RU" sz="2800" dirty="0" err="1"/>
              <a:t>англійський</a:t>
            </a:r>
            <a:r>
              <a:rPr lang="ru-RU" sz="2800" dirty="0"/>
              <a:t> бульдог) </a:t>
            </a:r>
            <a:r>
              <a:rPr lang="ru-RU" sz="2800" dirty="0" err="1"/>
              <a:t>очі</a:t>
            </a:r>
            <a:r>
              <a:rPr lang="ru-RU" sz="2800" dirty="0"/>
              <a:t> </a:t>
            </a:r>
            <a:r>
              <a:rPr lang="ru-RU" sz="2800" dirty="0" err="1"/>
              <a:t>розходяться</a:t>
            </a:r>
            <a:r>
              <a:rPr lang="ru-RU" sz="2800" dirty="0"/>
              <a:t> </a:t>
            </a:r>
            <a:r>
              <a:rPr lang="ru-RU" sz="2800" dirty="0" err="1"/>
              <a:t>під</a:t>
            </a:r>
            <a:r>
              <a:rPr lang="ru-RU" sz="2800" dirty="0"/>
              <a:t> </a:t>
            </a:r>
            <a:r>
              <a:rPr lang="ru-RU" sz="2800" dirty="0" err="1"/>
              <a:t>порівняно</a:t>
            </a:r>
            <a:r>
              <a:rPr lang="ru-RU" sz="2800" dirty="0"/>
              <a:t> </a:t>
            </a:r>
            <a:r>
              <a:rPr lang="ru-RU" sz="2800" dirty="0" err="1"/>
              <a:t>малим</a:t>
            </a:r>
            <a:r>
              <a:rPr lang="ru-RU" sz="2800" dirty="0"/>
              <a:t> кутом і тому </a:t>
            </a:r>
            <a:r>
              <a:rPr lang="ru-RU" sz="2800" dirty="0" err="1"/>
              <a:t>боковий</a:t>
            </a:r>
            <a:r>
              <a:rPr lang="ru-RU" sz="2800" dirty="0"/>
              <a:t> </a:t>
            </a:r>
            <a:r>
              <a:rPr lang="ru-RU" sz="2800" dirty="0" err="1"/>
              <a:t>зір</a:t>
            </a:r>
            <a:r>
              <a:rPr lang="ru-RU" sz="2800" dirty="0"/>
              <a:t> </a:t>
            </a:r>
            <a:r>
              <a:rPr lang="ru-RU" sz="2800" dirty="0" err="1"/>
              <a:t>обмежений</a:t>
            </a:r>
            <a:r>
              <a:rPr lang="ru-RU" sz="2800" dirty="0"/>
              <a:t>.</a:t>
            </a:r>
            <a:endParaRPr lang="uk-UA" sz="2800" dirty="0"/>
          </a:p>
        </p:txBody>
      </p:sp>
      <p:pic>
        <p:nvPicPr>
          <p:cNvPr id="3074" name="Picture 2" descr="http://www.zooclub.ru/attach/fotogal/anima/22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28965" y="116632"/>
            <a:ext cx="2118257" cy="2020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095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375</Words>
  <Application>Microsoft Office PowerPoint</Application>
  <PresentationFormat>Экран (4:3)</PresentationFormat>
  <Paragraphs>14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Зір собак.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Зір собак.</dc:title>
  <dc:creator>User</dc:creator>
  <cp:lastModifiedBy>User</cp:lastModifiedBy>
  <cp:revision>12</cp:revision>
  <dcterms:created xsi:type="dcterms:W3CDTF">2015-03-15T12:38:22Z</dcterms:created>
  <dcterms:modified xsi:type="dcterms:W3CDTF">2015-03-15T16:16:12Z</dcterms:modified>
</cp:coreProperties>
</file>