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10959-C923-4601-9027-D32FFBCCB567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6B68-1740-448D-9415-104DF3485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7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6B68-1740-448D-9415-104DF3485E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6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latin typeface="Bookman Old Style,Bold"/>
              </a:rPr>
              <a:t>S</a:t>
            </a:r>
            <a:r>
              <a:rPr lang="ru-RU" sz="4900" b="1" dirty="0" smtClean="0">
                <a:solidFill>
                  <a:srgbClr val="FFC000"/>
                </a:solidFill>
                <a:latin typeface="Bookman Old Style,Bold"/>
              </a:rPr>
              <a:t>T</a:t>
            </a:r>
            <a:r>
              <a:rPr lang="ru-RU" sz="4900" b="1" dirty="0" smtClean="0">
                <a:solidFill>
                  <a:srgbClr val="FFFF00"/>
                </a:solidFill>
                <a:latin typeface="Bookman Old Style,Bold"/>
              </a:rPr>
              <a:t>R</a:t>
            </a:r>
            <a:r>
              <a:rPr lang="ru-RU" sz="4900" b="1" dirty="0" smtClean="0">
                <a:solidFill>
                  <a:srgbClr val="92D050"/>
                </a:solidFill>
                <a:latin typeface="Bookman Old Style,Bold"/>
              </a:rPr>
              <a:t>E</a:t>
            </a:r>
            <a:r>
              <a:rPr lang="ru-RU" sz="4900" b="1" dirty="0" smtClean="0">
                <a:solidFill>
                  <a:srgbClr val="00B0F0"/>
                </a:solidFill>
                <a:latin typeface="Bookman Old Style,Bold"/>
              </a:rPr>
              <a:t>A</a:t>
            </a:r>
            <a:r>
              <a:rPr lang="ru-RU" sz="4900" b="1" dirty="0" smtClean="0">
                <a:solidFill>
                  <a:srgbClr val="0070C0"/>
                </a:solidFill>
                <a:latin typeface="Bookman Old Style,Bold"/>
              </a:rPr>
              <a:t>M</a:t>
            </a:r>
            <a:r>
              <a:rPr lang="ru-RU" sz="4900" b="1" dirty="0" smtClean="0">
                <a:solidFill>
                  <a:schemeClr val="accent2">
                    <a:lumMod val="75000"/>
                  </a:schemeClr>
                </a:solidFill>
                <a:latin typeface="Bookman Old Style,Bold"/>
              </a:rPr>
              <a:t> </a:t>
            </a:r>
            <a:r>
              <a:rPr lang="ru-RU" sz="4900" b="1" dirty="0">
                <a:solidFill>
                  <a:schemeClr val="accent2">
                    <a:lumMod val="75000"/>
                  </a:schemeClr>
                </a:solidFill>
                <a:latin typeface="Bookman Old Style,Bold"/>
              </a:rPr>
              <a:t>- </a:t>
            </a:r>
            <a:r>
              <a:rPr lang="ru-RU" sz="4900" b="1" dirty="0">
                <a:solidFill>
                  <a:srgbClr val="FF0000"/>
                </a:solidFill>
                <a:latin typeface="Bookman Old Style,Bold"/>
              </a:rPr>
              <a:t>лабораторія</a:t>
            </a:r>
            <a:r>
              <a:rPr lang="ru-RU" sz="4900" b="1" dirty="0">
                <a:solidFill>
                  <a:schemeClr val="accent2">
                    <a:lumMod val="75000"/>
                  </a:schemeClr>
                </a:solidFill>
                <a:latin typeface="Bookman Old Style,Bold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,Bold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,Bold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розвивального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середовища закладу дошкільної освіти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653136"/>
            <a:ext cx="4604048" cy="1440160"/>
          </a:xfrm>
        </p:spPr>
        <p:txBody>
          <a:bodyPr>
            <a:noAutofit/>
          </a:bodyPr>
          <a:lstStyle/>
          <a:p>
            <a:pPr algn="r"/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иконала:</a:t>
            </a:r>
          </a:p>
          <a:p>
            <a:pPr algn="r"/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середньої групи №2</a:t>
            </a:r>
          </a:p>
          <a:p>
            <a:pPr algn="r"/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Т.В.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716016" cy="3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рганізації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лабораторії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15 - 20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ривалість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25 - 30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невеличкими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підгрупами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(6 - 8 дітей),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721102" cy="7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2630"/>
            <a:ext cx="721102" cy="7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74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40768"/>
            <a:ext cx="82809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latin typeface="Bookman Old Style,BoldItalic"/>
            </a:endParaRPr>
          </a:p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милування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природою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активізує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дітей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правильного ставлення до</a:t>
            </a:r>
          </a:p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88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7145114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64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Bookman Old Style,BoldItalic"/>
              </a:rPr>
              <a:t>S</a:t>
            </a:r>
            <a:r>
              <a:rPr lang="ru-RU" b="1" dirty="0">
                <a:solidFill>
                  <a:srgbClr val="FFC000"/>
                </a:solidFill>
                <a:latin typeface="Bookman Old Style,BoldItalic"/>
              </a:rPr>
              <a:t>T</a:t>
            </a:r>
            <a:r>
              <a:rPr lang="ru-RU" b="1" dirty="0">
                <a:solidFill>
                  <a:srgbClr val="FFFF00"/>
                </a:solidFill>
                <a:latin typeface="Bookman Old Style,BoldItalic"/>
              </a:rPr>
              <a:t>R</a:t>
            </a:r>
            <a:r>
              <a:rPr lang="ru-RU" b="1" dirty="0">
                <a:solidFill>
                  <a:srgbClr val="92D050"/>
                </a:solidFill>
                <a:latin typeface="Bookman Old Style,BoldItalic"/>
              </a:rPr>
              <a:t>E</a:t>
            </a:r>
            <a:r>
              <a:rPr lang="ru-RU" b="1" dirty="0">
                <a:solidFill>
                  <a:srgbClr val="00B0F0"/>
                </a:solidFill>
                <a:latin typeface="Bookman Old Style,BoldItalic"/>
              </a:rPr>
              <a:t>A</a:t>
            </a:r>
            <a:r>
              <a:rPr lang="ru-RU" b="1" dirty="0">
                <a:solidFill>
                  <a:srgbClr val="0070C0"/>
                </a:solidFill>
                <a:latin typeface="Bookman Old Style,BoldItalic"/>
              </a:rPr>
              <a:t>M</a:t>
            </a:r>
            <a:r>
              <a:rPr lang="ru-RU" b="1" dirty="0">
                <a:solidFill>
                  <a:srgbClr val="FFC000"/>
                </a:solidFill>
                <a:latin typeface="Bookman Old Style,BoldItalic"/>
              </a:rPr>
              <a:t>-</a:t>
            </a:r>
            <a:r>
              <a:rPr lang="ru-RU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47306"/>
            <a:ext cx="2592288" cy="16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 smtClean="0">
                <a:latin typeface="Bookman Old Style,Italic"/>
              </a:rPr>
              <a:t>–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новий елемент предметно-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розвивального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середовищаЗДО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створюється для розвитку в дітей пізнавального інтересу, інтересу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дослідницької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 і сприяє формуванню наукового світогляду.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4596544"/>
            <a:ext cx="2883768" cy="21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527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ru-RU" b="1" dirty="0">
                <a:solidFill>
                  <a:srgbClr val="FF0000"/>
                </a:solidFill>
                <a:latin typeface="Bookman Old Style,BoldItalic"/>
              </a:rPr>
              <a:t>S</a:t>
            </a:r>
            <a:r>
              <a:rPr lang="ru-RU" b="1" dirty="0">
                <a:solidFill>
                  <a:srgbClr val="FFC000"/>
                </a:solidFill>
                <a:latin typeface="Bookman Old Style,BoldItalic"/>
              </a:rPr>
              <a:t>T</a:t>
            </a:r>
            <a:r>
              <a:rPr lang="ru-RU" b="1" dirty="0">
                <a:solidFill>
                  <a:srgbClr val="FFFF00"/>
                </a:solidFill>
                <a:latin typeface="Bookman Old Style,BoldItalic"/>
              </a:rPr>
              <a:t>R</a:t>
            </a:r>
            <a:r>
              <a:rPr lang="ru-RU" b="1" dirty="0">
                <a:solidFill>
                  <a:srgbClr val="92D050"/>
                </a:solidFill>
                <a:latin typeface="Bookman Old Style,BoldItalic"/>
              </a:rPr>
              <a:t>E</a:t>
            </a:r>
            <a:r>
              <a:rPr lang="ru-RU" b="1" dirty="0">
                <a:solidFill>
                  <a:srgbClr val="00B0F0"/>
                </a:solidFill>
                <a:latin typeface="Bookman Old Style,BoldItalic"/>
              </a:rPr>
              <a:t>A</a:t>
            </a:r>
            <a:r>
              <a:rPr lang="ru-RU" b="1" dirty="0">
                <a:solidFill>
                  <a:srgbClr val="0070C0"/>
                </a:solidFill>
                <a:latin typeface="Bookman Old Style,BoldItalic"/>
              </a:rPr>
              <a:t>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лабораторії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84" y="5399838"/>
            <a:ext cx="1944216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0038"/>
            <a:ext cx="721102" cy="7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3" y="1461003"/>
            <a:ext cx="7427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дітей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07" y="2691267"/>
            <a:ext cx="738823" cy="73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9633" y="2498637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4" y="3760217"/>
            <a:ext cx="738824" cy="7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24799" y="3630791"/>
            <a:ext cx="7462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дітей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7" y="5085184"/>
            <a:ext cx="758801" cy="75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stagneskc.org/images/ScienceIc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8" y="899198"/>
            <a:ext cx="802509" cy="80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2" y="2108584"/>
            <a:ext cx="794695" cy="79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2" y="3717032"/>
            <a:ext cx="814006" cy="81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5" y="5085184"/>
            <a:ext cx="820550" cy="82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14148" y="765982"/>
            <a:ext cx="7437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знань дітей про значущість води і повітря в житті людини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73958" y="2361001"/>
            <a:ext cx="6491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 дітей з властивостями ґрунту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0192" y="3218204"/>
            <a:ext cx="7423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 виконання правил техніки безпеки при проведенні фізичних і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експериментів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емоційно-ціннісного ставлення до довкілля</a:t>
            </a:r>
          </a:p>
        </p:txBody>
      </p:sp>
      <p:pic>
        <p:nvPicPr>
          <p:cNvPr id="11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87" y="5376295"/>
            <a:ext cx="2075913" cy="148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04" y="1118716"/>
            <a:ext cx="1803648" cy="13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86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49" y="245314"/>
            <a:ext cx="8229600" cy="114300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лабораторій, які доречні в дитячому садку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5795939" cy="5292392"/>
          </a:xfrm>
        </p:spPr>
      </p:pic>
      <p:pic>
        <p:nvPicPr>
          <p:cNvPr id="14" name="Picture 4" descr="http://profesorjrc.es/images/quimic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10204"/>
            <a:ext cx="2448272" cy="15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08720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3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абораторія в окремому приміщенні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981844"/>
            <a:ext cx="5520613" cy="4140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761" y="846138"/>
            <a:ext cx="2772539" cy="20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549" y="5252917"/>
            <a:ext cx="2231072" cy="15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19" y="1765058"/>
            <a:ext cx="5162882" cy="3872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166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Тематичні </a:t>
            </a:r>
            <a:r>
              <a:rPr lang="ru-RU" sz="5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 - </a:t>
            </a:r>
            <a:r>
              <a:rPr lang="ru-RU" sz="5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606494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97" y="2708920"/>
            <a:ext cx="4883129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14" y="692696"/>
            <a:ext cx="2483768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1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Лабораторія 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веранді    </a:t>
            </a:r>
            <a:b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62" y="720366"/>
            <a:ext cx="432795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321893"/>
            <a:ext cx="5232581" cy="3924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05" y="3717032"/>
            <a:ext cx="4680520" cy="3292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846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абораторія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ділянці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912" y="1273668"/>
            <a:ext cx="5684921" cy="4263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73668"/>
            <a:ext cx="5244075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98014"/>
            <a:ext cx="4565028" cy="3043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8325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185</Words>
  <Application>Microsoft Office PowerPoint</Application>
  <PresentationFormat>Экран (4:3)</PresentationFormat>
  <Paragraphs>37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Bookman Old Style,Bold</vt:lpstr>
      <vt:lpstr>Bookman Old Style,BoldItalic</vt:lpstr>
      <vt:lpstr>Bookman Old Style,Italic</vt:lpstr>
      <vt:lpstr>Calibri</vt:lpstr>
      <vt:lpstr>Times New Roman</vt:lpstr>
      <vt:lpstr>Тема Office</vt:lpstr>
      <vt:lpstr>STREAM - лабораторія  як новий элемент предметно-розвивального середовища закладу дошкільної освіти</vt:lpstr>
      <vt:lpstr>STREAM-лабораторія</vt:lpstr>
      <vt:lpstr>Завдання STREAM -лабораторії </vt:lpstr>
      <vt:lpstr>Презентация PowerPoint</vt:lpstr>
      <vt:lpstr>Види лабораторій, які доречні в дитячому садку</vt:lpstr>
      <vt:lpstr>  Лабораторія в окремому приміщенні   </vt:lpstr>
      <vt:lpstr> Тематичні міні - лабораторії </vt:lpstr>
      <vt:lpstr>Лабораторія на веранді     </vt:lpstr>
      <vt:lpstr> Лабораторія на ділянці дитячого садка  </vt:lpstr>
      <vt:lpstr>Організації досліджень в лабораторії</vt:lpstr>
      <vt:lpstr>Висновки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Евгеньевна Караваева</dc:creator>
  <cp:lastModifiedBy>Boss</cp:lastModifiedBy>
  <cp:revision>22</cp:revision>
  <dcterms:created xsi:type="dcterms:W3CDTF">2014-07-22T11:28:51Z</dcterms:created>
  <dcterms:modified xsi:type="dcterms:W3CDTF">2018-11-12T17:28:10Z</dcterms:modified>
</cp:coreProperties>
</file>