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"/>
  </p:notesMasterIdLst>
  <p:sldIdLst>
    <p:sldId id="258" r:id="rId2"/>
    <p:sldId id="264" r:id="rId3"/>
    <p:sldId id="275" r:id="rId4"/>
    <p:sldId id="265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00"/>
    <a:srgbClr val="00FFFF"/>
    <a:srgbClr val="00FF00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2529" autoAdjust="0"/>
  </p:normalViewPr>
  <p:slideViewPr>
    <p:cSldViewPr>
      <p:cViewPr>
        <p:scale>
          <a:sx n="66" d="100"/>
          <a:sy n="66" d="100"/>
        </p:scale>
        <p:origin x="-15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486C0-D1BB-45BD-99BF-FDF9349C62D4}" type="doc">
      <dgm:prSet loTypeId="urn:microsoft.com/office/officeart/2005/8/layout/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ED1F1551-223D-47C7-A879-D19EFD329916}">
      <dgm:prSet phldrT="[Текст]" custT="1"/>
      <dgm:spPr/>
      <dgm:t>
        <a:bodyPr/>
        <a:lstStyle/>
        <a:p>
          <a:pPr marL="0" indent="0">
            <a:tabLst>
              <a:tab pos="7620000" algn="l"/>
            </a:tabLst>
          </a:pPr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Зустрітися з головою </a:t>
          </a:r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ТГ </a:t>
          </a:r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та обговорити питання, щодо проєкту (можливість виділення коштів, допомога у пошуку спонсорів, міжнародних грантів)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5DE28078-D67D-4AA2-85A7-421975FF1300}" type="parTrans" cxnId="{FB9DB6A9-2628-4853-97A4-FD4256C276DA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7DC3CDB-E08C-4EBA-A774-DCCCA7B6A716}" type="sibTrans" cxnId="{FB9DB6A9-2628-4853-97A4-FD4256C276DA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BED6135-6455-4EFF-AA94-248E3070A429}">
      <dgm:prSet phldrT="[Текст]" custT="1"/>
      <dgm:spPr/>
      <dgm:t>
        <a:bodyPr/>
        <a:lstStyle/>
        <a:p>
          <a:r>
            <a:rPr lang="uk-UA" sz="1600" noProof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Скласти</a:t>
          </a:r>
          <a:r>
            <a:rPr lang="ru-RU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бюджет проєкту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96CD8B8-5F17-47D9-B4F2-0DBD91E0CB0E}" type="parTrans" cxnId="{FD024AAD-8C70-4B65-83A5-3398D3F6F52F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0FBB305A-0C72-4DDF-9E0B-A3C7C8D98FC2}" type="sibTrans" cxnId="{FD024AAD-8C70-4B65-83A5-3398D3F6F52F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F86F40B-5FF4-41E9-BA52-47F1F8C4CB94}">
      <dgm:prSet phldrT="[Текст]" custT="1"/>
      <dgm:spPr/>
      <dgm:t>
        <a:bodyPr/>
        <a:lstStyle/>
        <a:p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Знайти підрядчиків для виготовлення та встановлення альтанки (на 30 осіб), садових лавок (10 </a:t>
          </a:r>
          <a:r>
            <a:rPr lang="uk-UA" sz="16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шт</a:t>
          </a:r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), для викладення підлоги альтанки та доріжки тротуарною плиткою, установлення садових вазонів для міні-клумб, укласти з ними договір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0694C63-3469-4303-826C-3F02C0ACD015}" type="parTrans" cxnId="{466893CC-9AC9-4F17-A86B-97A1E806C486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4BA8520-35A0-40F4-BF5C-617CFE34EB8E}" type="sibTrans" cxnId="{466893CC-9AC9-4F17-A86B-97A1E806C486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E70A79B0-B5A6-456D-9BBE-E6DF4C3720AE}">
      <dgm:prSet custT="1"/>
      <dgm:spPr/>
      <dgm:t>
        <a:bodyPr/>
        <a:lstStyle/>
        <a:p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Знайти та укласти договір із садовим товариством щодо придбання декоративних кущів та дерев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01D0B784-0D0D-4784-9E81-57EA3743F29F}" type="parTrans" cxnId="{88AFCC04-4096-4ECD-BD98-C02271E8E14E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07158F65-F977-44AC-9D50-9C4783434A18}" type="sibTrans" cxnId="{88AFCC04-4096-4ECD-BD98-C02271E8E14E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998D93FE-5CBE-47AC-9A30-1C2D947290E2}">
      <dgm:prSet custT="1"/>
      <dgm:spPr/>
      <dgm:t>
        <a:bodyPr/>
        <a:lstStyle/>
        <a:p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Організувати проведення толоки (учнівське самоврядування, працівники школи, батьки, громадськість) з підготовки території під «зелений клас»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835AF01-7DC9-4CB5-A25A-584115A4C850}" type="parTrans" cxnId="{C6D5560D-BE35-4AAA-9454-616606DC076C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1470D65-772A-4944-8D25-6EBD6D8FF784}" type="sibTrans" cxnId="{C6D5560D-BE35-4AAA-9454-616606DC076C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1A78ADE9-94EF-4051-99E0-117DF15D88F9}">
      <dgm:prSet custT="1"/>
      <dgm:spPr/>
      <dgm:t>
        <a:bodyPr/>
        <a:lstStyle/>
        <a:p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Здійснити естетичне оформлення прилеглої території після встановлення альтанки  (розробити клумби, висадити кущі троянд, туї, дерева, встановити садові фігури)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E1724D1F-E429-41E0-9C1C-3DFC49F31702}" type="parTrans" cxnId="{AD526A44-5EB4-476E-9A58-B5B78ACA0BB0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410BAFE4-1B37-4BD3-A475-8E3D994707B6}" type="sibTrans" cxnId="{AD526A44-5EB4-476E-9A58-B5B78ACA0BB0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D5CDC18-9E53-4A5B-8528-C5BE3504B1D2}">
      <dgm:prSet custT="1"/>
      <dgm:spPr/>
      <dgm:t>
        <a:bodyPr/>
        <a:lstStyle/>
        <a:p>
          <a:r>
            <a:rPr lang="uk-UA" sz="16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Провести урочисте відкриття майданчика: запросити спонсорів та представників місцевої влади, представників батьківської громадськості, підрядчиків та виконавців робіт, представників ЗМІ, організувати виступ учасників шкільної художньої самодіяльності, виставку творчих робіт учнів</a:t>
          </a:r>
          <a:endParaRPr lang="uk-UA" sz="16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47D65F3-57B0-4318-9166-28908BEFF6D2}" type="parTrans" cxnId="{9391EA9D-284E-4BF6-A419-9B286AA551C7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C3403AE6-A8F7-4416-9ABA-268D04A1FCCC}" type="sibTrans" cxnId="{9391EA9D-284E-4BF6-A419-9B286AA551C7}">
      <dgm:prSet/>
      <dgm:spPr/>
      <dgm:t>
        <a:bodyPr/>
        <a:lstStyle/>
        <a:p>
          <a:endParaRPr lang="uk-UA" sz="16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2BD6229-4CFC-4492-A983-FCE78D6FAE8C}" type="pres">
      <dgm:prSet presAssocID="{75C486C0-D1BB-45BD-99BF-FDF9349C62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DFE9CD-4B28-4AFE-BF60-3AA158F7842D}" type="pres">
      <dgm:prSet presAssocID="{ED1F1551-223D-47C7-A879-D19EFD329916}" presName="parentLin" presStyleCnt="0"/>
      <dgm:spPr/>
    </dgm:pt>
    <dgm:pt modelId="{A98E59D8-3B0A-4AEE-96D0-7B604705D1A2}" type="pres">
      <dgm:prSet presAssocID="{ED1F1551-223D-47C7-A879-D19EFD329916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A94076B7-0A43-4923-81B8-DA50D95A1B20}" type="pres">
      <dgm:prSet presAssocID="{ED1F1551-223D-47C7-A879-D19EFD329916}" presName="parentText" presStyleLbl="node1" presStyleIdx="0" presStyleCnt="7" custScaleX="149060" custScaleY="139373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4642D4-BFB3-47F0-942C-8E8CBB51972E}" type="pres">
      <dgm:prSet presAssocID="{ED1F1551-223D-47C7-A879-D19EFD329916}" presName="negativeSpace" presStyleCnt="0"/>
      <dgm:spPr/>
    </dgm:pt>
    <dgm:pt modelId="{1A730744-6CAE-4475-B7E2-0154939AC073}" type="pres">
      <dgm:prSet presAssocID="{ED1F1551-223D-47C7-A879-D19EFD329916}" presName="childText" presStyleLbl="conFgAcc1" presStyleIdx="0" presStyleCnt="7">
        <dgm:presLayoutVars>
          <dgm:bulletEnabled val="1"/>
        </dgm:presLayoutVars>
      </dgm:prSet>
      <dgm:spPr/>
    </dgm:pt>
    <dgm:pt modelId="{D90B12BF-4226-4D7E-8E91-1C51A6D8AEBA}" type="pres">
      <dgm:prSet presAssocID="{A7DC3CDB-E08C-4EBA-A774-DCCCA7B6A716}" presName="spaceBetweenRectangles" presStyleCnt="0"/>
      <dgm:spPr/>
    </dgm:pt>
    <dgm:pt modelId="{62080239-1C78-4935-B3A8-C6187063DFEC}" type="pres">
      <dgm:prSet presAssocID="{2BED6135-6455-4EFF-AA94-248E3070A429}" presName="parentLin" presStyleCnt="0"/>
      <dgm:spPr/>
    </dgm:pt>
    <dgm:pt modelId="{410CD2A5-0130-4146-8EDB-B44314934E02}" type="pres">
      <dgm:prSet presAssocID="{2BED6135-6455-4EFF-AA94-248E3070A42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C1659291-2EEE-4BDD-98CA-970182A40FE8}" type="pres">
      <dgm:prSet presAssocID="{2BED6135-6455-4EFF-AA94-248E3070A429}" presName="parentText" presStyleLbl="node1" presStyleIdx="1" presStyleCnt="7" custScaleX="149060" custScaleY="75047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B590484-C1EA-4019-A014-9DDD3D27C45B}" type="pres">
      <dgm:prSet presAssocID="{2BED6135-6455-4EFF-AA94-248E3070A429}" presName="negativeSpace" presStyleCnt="0"/>
      <dgm:spPr/>
    </dgm:pt>
    <dgm:pt modelId="{3AB16973-1BE7-4672-8113-561CEAC2223B}" type="pres">
      <dgm:prSet presAssocID="{2BED6135-6455-4EFF-AA94-248E3070A429}" presName="childText" presStyleLbl="conFgAcc1" presStyleIdx="1" presStyleCnt="7">
        <dgm:presLayoutVars>
          <dgm:bulletEnabled val="1"/>
        </dgm:presLayoutVars>
      </dgm:prSet>
      <dgm:spPr/>
    </dgm:pt>
    <dgm:pt modelId="{DCA26048-BA98-48AE-B4D7-34A14B5C9C63}" type="pres">
      <dgm:prSet presAssocID="{0FBB305A-0C72-4DDF-9E0B-A3C7C8D98FC2}" presName="spaceBetweenRectangles" presStyleCnt="0"/>
      <dgm:spPr/>
    </dgm:pt>
    <dgm:pt modelId="{32C9FF66-7070-4311-B366-68F1843050F7}" type="pres">
      <dgm:prSet presAssocID="{DF86F40B-5FF4-41E9-BA52-47F1F8C4CB94}" presName="parentLin" presStyleCnt="0"/>
      <dgm:spPr/>
    </dgm:pt>
    <dgm:pt modelId="{ECC33F01-2312-4781-B04D-C1A5C0F7842F}" type="pres">
      <dgm:prSet presAssocID="{DF86F40B-5FF4-41E9-BA52-47F1F8C4CB94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217073DD-BCFE-41EC-A2BF-1239875BA655}" type="pres">
      <dgm:prSet presAssocID="{DF86F40B-5FF4-41E9-BA52-47F1F8C4CB94}" presName="parentText" presStyleLbl="node1" presStyleIdx="2" presStyleCnt="7" custScaleX="149060" custScaleY="209059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75425C2-3BD3-4500-91EC-20A2E5A59280}" type="pres">
      <dgm:prSet presAssocID="{DF86F40B-5FF4-41E9-BA52-47F1F8C4CB94}" presName="negativeSpace" presStyleCnt="0"/>
      <dgm:spPr/>
    </dgm:pt>
    <dgm:pt modelId="{CDC6F764-28C1-41BD-A21F-2BBB4A2DD8C0}" type="pres">
      <dgm:prSet presAssocID="{DF86F40B-5FF4-41E9-BA52-47F1F8C4CB94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C22B6E1-D328-4703-B115-B6859AF104BA}" type="pres">
      <dgm:prSet presAssocID="{34BA8520-35A0-40F4-BF5C-617CFE34EB8E}" presName="spaceBetweenRectangles" presStyleCnt="0"/>
      <dgm:spPr/>
    </dgm:pt>
    <dgm:pt modelId="{74D10A4C-B588-41F4-B81E-FB105D7F4A49}" type="pres">
      <dgm:prSet presAssocID="{E70A79B0-B5A6-456D-9BBE-E6DF4C3720AE}" presName="parentLin" presStyleCnt="0"/>
      <dgm:spPr/>
    </dgm:pt>
    <dgm:pt modelId="{464C7B2B-8A4F-4B04-B890-9EDA41626578}" type="pres">
      <dgm:prSet presAssocID="{E70A79B0-B5A6-456D-9BBE-E6DF4C3720AE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1FAD0DF4-1E17-42DE-8A2B-09199DC34D86}" type="pres">
      <dgm:prSet presAssocID="{E70A79B0-B5A6-456D-9BBE-E6DF4C3720AE}" presName="parentText" presStyleLbl="node1" presStyleIdx="3" presStyleCnt="7" custScaleX="149060" custScaleY="140713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EC7410B-FCDA-4D35-9554-D84D3A11907F}" type="pres">
      <dgm:prSet presAssocID="{E70A79B0-B5A6-456D-9BBE-E6DF4C3720AE}" presName="negativeSpace" presStyleCnt="0"/>
      <dgm:spPr/>
    </dgm:pt>
    <dgm:pt modelId="{1232984C-B365-4465-B1D0-743EC60886EC}" type="pres">
      <dgm:prSet presAssocID="{E70A79B0-B5A6-456D-9BBE-E6DF4C3720AE}" presName="childText" presStyleLbl="conFgAcc1" presStyleIdx="3" presStyleCnt="7">
        <dgm:presLayoutVars>
          <dgm:bulletEnabled val="1"/>
        </dgm:presLayoutVars>
      </dgm:prSet>
      <dgm:spPr/>
    </dgm:pt>
    <dgm:pt modelId="{0F89FF93-A2AD-45E5-BC8A-7DDF09CBCE83}" type="pres">
      <dgm:prSet presAssocID="{07158F65-F977-44AC-9D50-9C4783434A18}" presName="spaceBetweenRectangles" presStyleCnt="0"/>
      <dgm:spPr/>
    </dgm:pt>
    <dgm:pt modelId="{666EC1A2-E5DE-4A89-9466-65F6815118FA}" type="pres">
      <dgm:prSet presAssocID="{998D93FE-5CBE-47AC-9A30-1C2D947290E2}" presName="parentLin" presStyleCnt="0"/>
      <dgm:spPr/>
    </dgm:pt>
    <dgm:pt modelId="{2D079CDD-58BB-41C0-94EB-41C5CA387FFC}" type="pres">
      <dgm:prSet presAssocID="{998D93FE-5CBE-47AC-9A30-1C2D947290E2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61EF43DC-A97C-41CD-B257-15DD13E62B2A}" type="pres">
      <dgm:prSet presAssocID="{998D93FE-5CBE-47AC-9A30-1C2D947290E2}" presName="parentText" presStyleLbl="node1" presStyleIdx="4" presStyleCnt="7" custScaleX="149060" custScaleY="140713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F03085-A1F9-4B85-9BFB-96A97FECBCDD}" type="pres">
      <dgm:prSet presAssocID="{998D93FE-5CBE-47AC-9A30-1C2D947290E2}" presName="negativeSpace" presStyleCnt="0"/>
      <dgm:spPr/>
    </dgm:pt>
    <dgm:pt modelId="{E4026B22-0BA5-46FD-9037-E2C462B14054}" type="pres">
      <dgm:prSet presAssocID="{998D93FE-5CBE-47AC-9A30-1C2D947290E2}" presName="childText" presStyleLbl="conFgAcc1" presStyleIdx="4" presStyleCnt="7">
        <dgm:presLayoutVars>
          <dgm:bulletEnabled val="1"/>
        </dgm:presLayoutVars>
      </dgm:prSet>
      <dgm:spPr/>
    </dgm:pt>
    <dgm:pt modelId="{D550427A-F821-4FA3-B8AD-7993AC7E8504}" type="pres">
      <dgm:prSet presAssocID="{D1470D65-772A-4944-8D25-6EBD6D8FF784}" presName="spaceBetweenRectangles" presStyleCnt="0"/>
      <dgm:spPr/>
    </dgm:pt>
    <dgm:pt modelId="{6F50C8FF-E8FC-4BBD-A09C-895CD08FA7F0}" type="pres">
      <dgm:prSet presAssocID="{1A78ADE9-94EF-4051-99E0-117DF15D88F9}" presName="parentLin" presStyleCnt="0"/>
      <dgm:spPr/>
    </dgm:pt>
    <dgm:pt modelId="{2345E0F7-F441-497A-BA1A-73D70913CA43}" type="pres">
      <dgm:prSet presAssocID="{1A78ADE9-94EF-4051-99E0-117DF15D88F9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98E16B5A-3ED1-4735-BC24-85F2A570323F}" type="pres">
      <dgm:prSet presAssocID="{1A78ADE9-94EF-4051-99E0-117DF15D88F9}" presName="parentText" presStyleLbl="node1" presStyleIdx="5" presStyleCnt="7" custScaleX="149060" custScaleY="140713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56B0482-E37B-42D5-BD6A-5E20DBB5DF27}" type="pres">
      <dgm:prSet presAssocID="{1A78ADE9-94EF-4051-99E0-117DF15D88F9}" presName="negativeSpace" presStyleCnt="0"/>
      <dgm:spPr/>
    </dgm:pt>
    <dgm:pt modelId="{8F17E7F1-7979-4384-B53F-8B91F3E428D0}" type="pres">
      <dgm:prSet presAssocID="{1A78ADE9-94EF-4051-99E0-117DF15D88F9}" presName="childText" presStyleLbl="conFgAcc1" presStyleIdx="5" presStyleCnt="7">
        <dgm:presLayoutVars>
          <dgm:bulletEnabled val="1"/>
        </dgm:presLayoutVars>
      </dgm:prSet>
      <dgm:spPr/>
    </dgm:pt>
    <dgm:pt modelId="{8B11B0D3-12F9-4445-A49D-F7DCB83D3EFF}" type="pres">
      <dgm:prSet presAssocID="{410BAFE4-1B37-4BD3-A475-8E3D994707B6}" presName="spaceBetweenRectangles" presStyleCnt="0"/>
      <dgm:spPr/>
    </dgm:pt>
    <dgm:pt modelId="{816CF5D1-64D7-4D9B-B1C8-FB183131DDA7}" type="pres">
      <dgm:prSet presAssocID="{AD5CDC18-9E53-4A5B-8528-C5BE3504B1D2}" presName="parentLin" presStyleCnt="0"/>
      <dgm:spPr/>
    </dgm:pt>
    <dgm:pt modelId="{CC40F0DD-3D14-4116-B140-2A94259DA7FE}" type="pres">
      <dgm:prSet presAssocID="{AD5CDC18-9E53-4A5B-8528-C5BE3504B1D2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23EFDCFE-A5FC-4F56-8828-1A76EE81942F}" type="pres">
      <dgm:prSet presAssocID="{AD5CDC18-9E53-4A5B-8528-C5BE3504B1D2}" presName="parentText" presStyleLbl="node1" presStyleIdx="6" presStyleCnt="7" custScaleX="149060" custScaleY="266075" custLinFactNeighborX="-684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6836FE-D1D9-443F-B2DE-229B44E074AE}" type="pres">
      <dgm:prSet presAssocID="{AD5CDC18-9E53-4A5B-8528-C5BE3504B1D2}" presName="negativeSpace" presStyleCnt="0"/>
      <dgm:spPr/>
    </dgm:pt>
    <dgm:pt modelId="{96F679D2-C431-418B-8625-63507C5BC9B0}" type="pres">
      <dgm:prSet presAssocID="{AD5CDC18-9E53-4A5B-8528-C5BE3504B1D2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B36E1D3C-91CE-4B7A-B4E8-985BD597A1FC}" type="presOf" srcId="{E70A79B0-B5A6-456D-9BBE-E6DF4C3720AE}" destId="{1FAD0DF4-1E17-42DE-8A2B-09199DC34D86}" srcOrd="1" destOrd="0" presId="urn:microsoft.com/office/officeart/2005/8/layout/list1"/>
    <dgm:cxn modelId="{88AFCC04-4096-4ECD-BD98-C02271E8E14E}" srcId="{75C486C0-D1BB-45BD-99BF-FDF9349C62D4}" destId="{E70A79B0-B5A6-456D-9BBE-E6DF4C3720AE}" srcOrd="3" destOrd="0" parTransId="{01D0B784-0D0D-4784-9E81-57EA3743F29F}" sibTransId="{07158F65-F977-44AC-9D50-9C4783434A18}"/>
    <dgm:cxn modelId="{5E52F029-8C15-41C6-87F2-FE6FE230D650}" type="presOf" srcId="{AD5CDC18-9E53-4A5B-8528-C5BE3504B1D2}" destId="{23EFDCFE-A5FC-4F56-8828-1A76EE81942F}" srcOrd="1" destOrd="0" presId="urn:microsoft.com/office/officeart/2005/8/layout/list1"/>
    <dgm:cxn modelId="{7004CEFC-B3AF-4940-90DA-F6076D465AB3}" type="presOf" srcId="{998D93FE-5CBE-47AC-9A30-1C2D947290E2}" destId="{61EF43DC-A97C-41CD-B257-15DD13E62B2A}" srcOrd="1" destOrd="0" presId="urn:microsoft.com/office/officeart/2005/8/layout/list1"/>
    <dgm:cxn modelId="{89B437C2-0B3D-4056-A69B-3CEAF1440ED7}" type="presOf" srcId="{1A78ADE9-94EF-4051-99E0-117DF15D88F9}" destId="{98E16B5A-3ED1-4735-BC24-85F2A570323F}" srcOrd="1" destOrd="0" presId="urn:microsoft.com/office/officeart/2005/8/layout/list1"/>
    <dgm:cxn modelId="{9391EA9D-284E-4BF6-A419-9B286AA551C7}" srcId="{75C486C0-D1BB-45BD-99BF-FDF9349C62D4}" destId="{AD5CDC18-9E53-4A5B-8528-C5BE3504B1D2}" srcOrd="6" destOrd="0" parTransId="{A47D65F3-57B0-4318-9166-28908BEFF6D2}" sibTransId="{C3403AE6-A8F7-4416-9ABA-268D04A1FCCC}"/>
    <dgm:cxn modelId="{AD526A44-5EB4-476E-9A58-B5B78ACA0BB0}" srcId="{75C486C0-D1BB-45BD-99BF-FDF9349C62D4}" destId="{1A78ADE9-94EF-4051-99E0-117DF15D88F9}" srcOrd="5" destOrd="0" parTransId="{E1724D1F-E429-41E0-9C1C-3DFC49F31702}" sibTransId="{410BAFE4-1B37-4BD3-A475-8E3D994707B6}"/>
    <dgm:cxn modelId="{B2A55E0A-24EA-428F-9B4E-81A9F7D89327}" type="presOf" srcId="{AD5CDC18-9E53-4A5B-8528-C5BE3504B1D2}" destId="{CC40F0DD-3D14-4116-B140-2A94259DA7FE}" srcOrd="0" destOrd="0" presId="urn:microsoft.com/office/officeart/2005/8/layout/list1"/>
    <dgm:cxn modelId="{FB9DB6A9-2628-4853-97A4-FD4256C276DA}" srcId="{75C486C0-D1BB-45BD-99BF-FDF9349C62D4}" destId="{ED1F1551-223D-47C7-A879-D19EFD329916}" srcOrd="0" destOrd="0" parTransId="{5DE28078-D67D-4AA2-85A7-421975FF1300}" sibTransId="{A7DC3CDB-E08C-4EBA-A774-DCCCA7B6A716}"/>
    <dgm:cxn modelId="{48F25A71-D02D-41AB-9C8A-783188966D38}" type="presOf" srcId="{998D93FE-5CBE-47AC-9A30-1C2D947290E2}" destId="{2D079CDD-58BB-41C0-94EB-41C5CA387FFC}" srcOrd="0" destOrd="0" presId="urn:microsoft.com/office/officeart/2005/8/layout/list1"/>
    <dgm:cxn modelId="{FD024AAD-8C70-4B65-83A5-3398D3F6F52F}" srcId="{75C486C0-D1BB-45BD-99BF-FDF9349C62D4}" destId="{2BED6135-6455-4EFF-AA94-248E3070A429}" srcOrd="1" destOrd="0" parTransId="{796CD8B8-5F17-47D9-B4F2-0DBD91E0CB0E}" sibTransId="{0FBB305A-0C72-4DDF-9E0B-A3C7C8D98FC2}"/>
    <dgm:cxn modelId="{BABDEB11-343C-4381-9B85-4C3012036F7C}" type="presOf" srcId="{1A78ADE9-94EF-4051-99E0-117DF15D88F9}" destId="{2345E0F7-F441-497A-BA1A-73D70913CA43}" srcOrd="0" destOrd="0" presId="urn:microsoft.com/office/officeart/2005/8/layout/list1"/>
    <dgm:cxn modelId="{798CB34F-AD63-4AD6-8D05-62354348DC40}" type="presOf" srcId="{ED1F1551-223D-47C7-A879-D19EFD329916}" destId="{A94076B7-0A43-4923-81B8-DA50D95A1B20}" srcOrd="1" destOrd="0" presId="urn:microsoft.com/office/officeart/2005/8/layout/list1"/>
    <dgm:cxn modelId="{7D3E472B-B064-42AD-9E3E-CA3F2049BBC2}" type="presOf" srcId="{75C486C0-D1BB-45BD-99BF-FDF9349C62D4}" destId="{F2BD6229-4CFC-4492-A983-FCE78D6FAE8C}" srcOrd="0" destOrd="0" presId="urn:microsoft.com/office/officeart/2005/8/layout/list1"/>
    <dgm:cxn modelId="{C6D5560D-BE35-4AAA-9454-616606DC076C}" srcId="{75C486C0-D1BB-45BD-99BF-FDF9349C62D4}" destId="{998D93FE-5CBE-47AC-9A30-1C2D947290E2}" srcOrd="4" destOrd="0" parTransId="{7835AF01-7DC9-4CB5-A25A-584115A4C850}" sibTransId="{D1470D65-772A-4944-8D25-6EBD6D8FF784}"/>
    <dgm:cxn modelId="{9DEDD392-0525-41AB-B3E1-92C1CD608C62}" type="presOf" srcId="{2BED6135-6455-4EFF-AA94-248E3070A429}" destId="{410CD2A5-0130-4146-8EDB-B44314934E02}" srcOrd="0" destOrd="0" presId="urn:microsoft.com/office/officeart/2005/8/layout/list1"/>
    <dgm:cxn modelId="{466893CC-9AC9-4F17-A86B-97A1E806C486}" srcId="{75C486C0-D1BB-45BD-99BF-FDF9349C62D4}" destId="{DF86F40B-5FF4-41E9-BA52-47F1F8C4CB94}" srcOrd="2" destOrd="0" parTransId="{D0694C63-3469-4303-826C-3F02C0ACD015}" sibTransId="{34BA8520-35A0-40F4-BF5C-617CFE34EB8E}"/>
    <dgm:cxn modelId="{C54DE180-003C-42D0-A1D6-0A533C78C29D}" type="presOf" srcId="{2BED6135-6455-4EFF-AA94-248E3070A429}" destId="{C1659291-2EEE-4BDD-98CA-970182A40FE8}" srcOrd="1" destOrd="0" presId="urn:microsoft.com/office/officeart/2005/8/layout/list1"/>
    <dgm:cxn modelId="{C685ABBD-C28C-4509-B329-901BD6037959}" type="presOf" srcId="{DF86F40B-5FF4-41E9-BA52-47F1F8C4CB94}" destId="{ECC33F01-2312-4781-B04D-C1A5C0F7842F}" srcOrd="0" destOrd="0" presId="urn:microsoft.com/office/officeart/2005/8/layout/list1"/>
    <dgm:cxn modelId="{6B6884AB-857A-4C80-9162-4A4A12C9C2F1}" type="presOf" srcId="{E70A79B0-B5A6-456D-9BBE-E6DF4C3720AE}" destId="{464C7B2B-8A4F-4B04-B890-9EDA41626578}" srcOrd="0" destOrd="0" presId="urn:microsoft.com/office/officeart/2005/8/layout/list1"/>
    <dgm:cxn modelId="{8E058B3F-F2C5-4348-9574-184966E82C6D}" type="presOf" srcId="{DF86F40B-5FF4-41E9-BA52-47F1F8C4CB94}" destId="{217073DD-BCFE-41EC-A2BF-1239875BA655}" srcOrd="1" destOrd="0" presId="urn:microsoft.com/office/officeart/2005/8/layout/list1"/>
    <dgm:cxn modelId="{37968F8F-4EB6-455F-A318-4DF0E4B34870}" type="presOf" srcId="{ED1F1551-223D-47C7-A879-D19EFD329916}" destId="{A98E59D8-3B0A-4AEE-96D0-7B604705D1A2}" srcOrd="0" destOrd="0" presId="urn:microsoft.com/office/officeart/2005/8/layout/list1"/>
    <dgm:cxn modelId="{84CC224F-E464-44D6-94F0-575B7D572847}" type="presParOf" srcId="{F2BD6229-4CFC-4492-A983-FCE78D6FAE8C}" destId="{AFDFE9CD-4B28-4AFE-BF60-3AA158F7842D}" srcOrd="0" destOrd="0" presId="urn:microsoft.com/office/officeart/2005/8/layout/list1"/>
    <dgm:cxn modelId="{8CAF52F3-82AB-48BF-A979-1D28A7C7813F}" type="presParOf" srcId="{AFDFE9CD-4B28-4AFE-BF60-3AA158F7842D}" destId="{A98E59D8-3B0A-4AEE-96D0-7B604705D1A2}" srcOrd="0" destOrd="0" presId="urn:microsoft.com/office/officeart/2005/8/layout/list1"/>
    <dgm:cxn modelId="{809F8C4A-643A-4DDF-A5CE-143578F97988}" type="presParOf" srcId="{AFDFE9CD-4B28-4AFE-BF60-3AA158F7842D}" destId="{A94076B7-0A43-4923-81B8-DA50D95A1B20}" srcOrd="1" destOrd="0" presId="urn:microsoft.com/office/officeart/2005/8/layout/list1"/>
    <dgm:cxn modelId="{23F50F9F-0482-4025-914E-99392ABDE45F}" type="presParOf" srcId="{F2BD6229-4CFC-4492-A983-FCE78D6FAE8C}" destId="{A94642D4-BFB3-47F0-942C-8E8CBB51972E}" srcOrd="1" destOrd="0" presId="urn:microsoft.com/office/officeart/2005/8/layout/list1"/>
    <dgm:cxn modelId="{2449DB51-8027-4B9F-970F-0286F54319F5}" type="presParOf" srcId="{F2BD6229-4CFC-4492-A983-FCE78D6FAE8C}" destId="{1A730744-6CAE-4475-B7E2-0154939AC073}" srcOrd="2" destOrd="0" presId="urn:microsoft.com/office/officeart/2005/8/layout/list1"/>
    <dgm:cxn modelId="{7C2490DF-7B18-486F-AECB-DF24A5928EE7}" type="presParOf" srcId="{F2BD6229-4CFC-4492-A983-FCE78D6FAE8C}" destId="{D90B12BF-4226-4D7E-8E91-1C51A6D8AEBA}" srcOrd="3" destOrd="0" presId="urn:microsoft.com/office/officeart/2005/8/layout/list1"/>
    <dgm:cxn modelId="{DC97329C-3499-4EE6-AF90-0B5FAB4F2256}" type="presParOf" srcId="{F2BD6229-4CFC-4492-A983-FCE78D6FAE8C}" destId="{62080239-1C78-4935-B3A8-C6187063DFEC}" srcOrd="4" destOrd="0" presId="urn:microsoft.com/office/officeart/2005/8/layout/list1"/>
    <dgm:cxn modelId="{626DB449-D7E2-4B8A-909E-3C611A9717E0}" type="presParOf" srcId="{62080239-1C78-4935-B3A8-C6187063DFEC}" destId="{410CD2A5-0130-4146-8EDB-B44314934E02}" srcOrd="0" destOrd="0" presId="urn:microsoft.com/office/officeart/2005/8/layout/list1"/>
    <dgm:cxn modelId="{E48E2957-A565-4FA2-85A8-D6682ADA9E03}" type="presParOf" srcId="{62080239-1C78-4935-B3A8-C6187063DFEC}" destId="{C1659291-2EEE-4BDD-98CA-970182A40FE8}" srcOrd="1" destOrd="0" presId="urn:microsoft.com/office/officeart/2005/8/layout/list1"/>
    <dgm:cxn modelId="{1E8E21B0-57A4-418D-A90D-856E807C398C}" type="presParOf" srcId="{F2BD6229-4CFC-4492-A983-FCE78D6FAE8C}" destId="{CB590484-C1EA-4019-A014-9DDD3D27C45B}" srcOrd="5" destOrd="0" presId="urn:microsoft.com/office/officeart/2005/8/layout/list1"/>
    <dgm:cxn modelId="{3494178D-F791-4F1C-B127-1B52D636C872}" type="presParOf" srcId="{F2BD6229-4CFC-4492-A983-FCE78D6FAE8C}" destId="{3AB16973-1BE7-4672-8113-561CEAC2223B}" srcOrd="6" destOrd="0" presId="urn:microsoft.com/office/officeart/2005/8/layout/list1"/>
    <dgm:cxn modelId="{0308CE2E-B975-4CF7-AD36-7E22FF5FB093}" type="presParOf" srcId="{F2BD6229-4CFC-4492-A983-FCE78D6FAE8C}" destId="{DCA26048-BA98-48AE-B4D7-34A14B5C9C63}" srcOrd="7" destOrd="0" presId="urn:microsoft.com/office/officeart/2005/8/layout/list1"/>
    <dgm:cxn modelId="{B76AFA33-9F30-4FA9-8189-CE3EF588FC1F}" type="presParOf" srcId="{F2BD6229-4CFC-4492-A983-FCE78D6FAE8C}" destId="{32C9FF66-7070-4311-B366-68F1843050F7}" srcOrd="8" destOrd="0" presId="urn:microsoft.com/office/officeart/2005/8/layout/list1"/>
    <dgm:cxn modelId="{1E23D05C-C9DA-48D8-9987-E7BE5E0E1266}" type="presParOf" srcId="{32C9FF66-7070-4311-B366-68F1843050F7}" destId="{ECC33F01-2312-4781-B04D-C1A5C0F7842F}" srcOrd="0" destOrd="0" presId="urn:microsoft.com/office/officeart/2005/8/layout/list1"/>
    <dgm:cxn modelId="{D54BC96F-6AF9-4A08-84F4-17FC3E8160E7}" type="presParOf" srcId="{32C9FF66-7070-4311-B366-68F1843050F7}" destId="{217073DD-BCFE-41EC-A2BF-1239875BA655}" srcOrd="1" destOrd="0" presId="urn:microsoft.com/office/officeart/2005/8/layout/list1"/>
    <dgm:cxn modelId="{0F0BE47C-8586-41C2-B775-3EA6C7160E89}" type="presParOf" srcId="{F2BD6229-4CFC-4492-A983-FCE78D6FAE8C}" destId="{375425C2-3BD3-4500-91EC-20A2E5A59280}" srcOrd="9" destOrd="0" presId="urn:microsoft.com/office/officeart/2005/8/layout/list1"/>
    <dgm:cxn modelId="{BDA5E316-20D4-497A-952A-4C0804023048}" type="presParOf" srcId="{F2BD6229-4CFC-4492-A983-FCE78D6FAE8C}" destId="{CDC6F764-28C1-41BD-A21F-2BBB4A2DD8C0}" srcOrd="10" destOrd="0" presId="urn:microsoft.com/office/officeart/2005/8/layout/list1"/>
    <dgm:cxn modelId="{098F4E4B-66B7-4EC7-8C44-217D53EA4FFB}" type="presParOf" srcId="{F2BD6229-4CFC-4492-A983-FCE78D6FAE8C}" destId="{FC22B6E1-D328-4703-B115-B6859AF104BA}" srcOrd="11" destOrd="0" presId="urn:microsoft.com/office/officeart/2005/8/layout/list1"/>
    <dgm:cxn modelId="{A41B3AAF-EDC1-4A38-B6E9-457885AF2138}" type="presParOf" srcId="{F2BD6229-4CFC-4492-A983-FCE78D6FAE8C}" destId="{74D10A4C-B588-41F4-B81E-FB105D7F4A49}" srcOrd="12" destOrd="0" presId="urn:microsoft.com/office/officeart/2005/8/layout/list1"/>
    <dgm:cxn modelId="{81584DA1-C31E-4E60-903D-832C73034751}" type="presParOf" srcId="{74D10A4C-B588-41F4-B81E-FB105D7F4A49}" destId="{464C7B2B-8A4F-4B04-B890-9EDA41626578}" srcOrd="0" destOrd="0" presId="urn:microsoft.com/office/officeart/2005/8/layout/list1"/>
    <dgm:cxn modelId="{D4BAF7A4-9C33-45CF-B60A-6392853B962C}" type="presParOf" srcId="{74D10A4C-B588-41F4-B81E-FB105D7F4A49}" destId="{1FAD0DF4-1E17-42DE-8A2B-09199DC34D86}" srcOrd="1" destOrd="0" presId="urn:microsoft.com/office/officeart/2005/8/layout/list1"/>
    <dgm:cxn modelId="{2D5BFB6B-F1BB-455B-B295-B92713C34849}" type="presParOf" srcId="{F2BD6229-4CFC-4492-A983-FCE78D6FAE8C}" destId="{0EC7410B-FCDA-4D35-9554-D84D3A11907F}" srcOrd="13" destOrd="0" presId="urn:microsoft.com/office/officeart/2005/8/layout/list1"/>
    <dgm:cxn modelId="{464BD37B-20AB-40CD-993E-A5F2589839AB}" type="presParOf" srcId="{F2BD6229-4CFC-4492-A983-FCE78D6FAE8C}" destId="{1232984C-B365-4465-B1D0-743EC60886EC}" srcOrd="14" destOrd="0" presId="urn:microsoft.com/office/officeart/2005/8/layout/list1"/>
    <dgm:cxn modelId="{ABC5B421-3294-49E1-8F2C-AD08A029364B}" type="presParOf" srcId="{F2BD6229-4CFC-4492-A983-FCE78D6FAE8C}" destId="{0F89FF93-A2AD-45E5-BC8A-7DDF09CBCE83}" srcOrd="15" destOrd="0" presId="urn:microsoft.com/office/officeart/2005/8/layout/list1"/>
    <dgm:cxn modelId="{6F6CC8C9-DB5A-436E-9298-9A9CC0CDD7E9}" type="presParOf" srcId="{F2BD6229-4CFC-4492-A983-FCE78D6FAE8C}" destId="{666EC1A2-E5DE-4A89-9466-65F6815118FA}" srcOrd="16" destOrd="0" presId="urn:microsoft.com/office/officeart/2005/8/layout/list1"/>
    <dgm:cxn modelId="{21F835DF-7DEE-49AE-AABF-3E8F5B3B9400}" type="presParOf" srcId="{666EC1A2-E5DE-4A89-9466-65F6815118FA}" destId="{2D079CDD-58BB-41C0-94EB-41C5CA387FFC}" srcOrd="0" destOrd="0" presId="urn:microsoft.com/office/officeart/2005/8/layout/list1"/>
    <dgm:cxn modelId="{D785D01B-EA58-44A5-B696-23DFD72F6E8C}" type="presParOf" srcId="{666EC1A2-E5DE-4A89-9466-65F6815118FA}" destId="{61EF43DC-A97C-41CD-B257-15DD13E62B2A}" srcOrd="1" destOrd="0" presId="urn:microsoft.com/office/officeart/2005/8/layout/list1"/>
    <dgm:cxn modelId="{FEFE91BB-2B2A-415C-84C2-07EDEF3707D4}" type="presParOf" srcId="{F2BD6229-4CFC-4492-A983-FCE78D6FAE8C}" destId="{57F03085-A1F9-4B85-9BFB-96A97FECBCDD}" srcOrd="17" destOrd="0" presId="urn:microsoft.com/office/officeart/2005/8/layout/list1"/>
    <dgm:cxn modelId="{7EF5AEAD-19D9-433E-BB21-429E8EDB4277}" type="presParOf" srcId="{F2BD6229-4CFC-4492-A983-FCE78D6FAE8C}" destId="{E4026B22-0BA5-46FD-9037-E2C462B14054}" srcOrd="18" destOrd="0" presId="urn:microsoft.com/office/officeart/2005/8/layout/list1"/>
    <dgm:cxn modelId="{B87BF684-E05D-4C2D-8E5D-49CE5347088C}" type="presParOf" srcId="{F2BD6229-4CFC-4492-A983-FCE78D6FAE8C}" destId="{D550427A-F821-4FA3-B8AD-7993AC7E8504}" srcOrd="19" destOrd="0" presId="urn:microsoft.com/office/officeart/2005/8/layout/list1"/>
    <dgm:cxn modelId="{20F32C37-4409-4D34-B754-1B0E6E80F4AD}" type="presParOf" srcId="{F2BD6229-4CFC-4492-A983-FCE78D6FAE8C}" destId="{6F50C8FF-E8FC-4BBD-A09C-895CD08FA7F0}" srcOrd="20" destOrd="0" presId="urn:microsoft.com/office/officeart/2005/8/layout/list1"/>
    <dgm:cxn modelId="{A9272FA6-2570-491A-BAC6-DEE356336A66}" type="presParOf" srcId="{6F50C8FF-E8FC-4BBD-A09C-895CD08FA7F0}" destId="{2345E0F7-F441-497A-BA1A-73D70913CA43}" srcOrd="0" destOrd="0" presId="urn:microsoft.com/office/officeart/2005/8/layout/list1"/>
    <dgm:cxn modelId="{54405411-96C2-46ED-B144-6D2ACD9CA3A9}" type="presParOf" srcId="{6F50C8FF-E8FC-4BBD-A09C-895CD08FA7F0}" destId="{98E16B5A-3ED1-4735-BC24-85F2A570323F}" srcOrd="1" destOrd="0" presId="urn:microsoft.com/office/officeart/2005/8/layout/list1"/>
    <dgm:cxn modelId="{12E3869A-0C17-4984-AA5A-2BB170CABC20}" type="presParOf" srcId="{F2BD6229-4CFC-4492-A983-FCE78D6FAE8C}" destId="{D56B0482-E37B-42D5-BD6A-5E20DBB5DF27}" srcOrd="21" destOrd="0" presId="urn:microsoft.com/office/officeart/2005/8/layout/list1"/>
    <dgm:cxn modelId="{C8317803-BDE8-4431-B3D5-30D5313E764B}" type="presParOf" srcId="{F2BD6229-4CFC-4492-A983-FCE78D6FAE8C}" destId="{8F17E7F1-7979-4384-B53F-8B91F3E428D0}" srcOrd="22" destOrd="0" presId="urn:microsoft.com/office/officeart/2005/8/layout/list1"/>
    <dgm:cxn modelId="{5CC48D37-7AFF-4CB1-A4D3-632A5F697EB8}" type="presParOf" srcId="{F2BD6229-4CFC-4492-A983-FCE78D6FAE8C}" destId="{8B11B0D3-12F9-4445-A49D-F7DCB83D3EFF}" srcOrd="23" destOrd="0" presId="urn:microsoft.com/office/officeart/2005/8/layout/list1"/>
    <dgm:cxn modelId="{C6A2D611-4CA5-4543-AC4D-BD691EEA1D1B}" type="presParOf" srcId="{F2BD6229-4CFC-4492-A983-FCE78D6FAE8C}" destId="{816CF5D1-64D7-4D9B-B1C8-FB183131DDA7}" srcOrd="24" destOrd="0" presId="urn:microsoft.com/office/officeart/2005/8/layout/list1"/>
    <dgm:cxn modelId="{9D04E725-0DA1-4F1D-A239-86E3421AD34B}" type="presParOf" srcId="{816CF5D1-64D7-4D9B-B1C8-FB183131DDA7}" destId="{CC40F0DD-3D14-4116-B140-2A94259DA7FE}" srcOrd="0" destOrd="0" presId="urn:microsoft.com/office/officeart/2005/8/layout/list1"/>
    <dgm:cxn modelId="{6E07D2E5-F8D7-4FBF-8570-99B0E6A160F2}" type="presParOf" srcId="{816CF5D1-64D7-4D9B-B1C8-FB183131DDA7}" destId="{23EFDCFE-A5FC-4F56-8828-1A76EE81942F}" srcOrd="1" destOrd="0" presId="urn:microsoft.com/office/officeart/2005/8/layout/list1"/>
    <dgm:cxn modelId="{49124C5E-9353-4B0E-97EC-FE970BB41404}" type="presParOf" srcId="{F2BD6229-4CFC-4492-A983-FCE78D6FAE8C}" destId="{436836FE-D1D9-443F-B2DE-229B44E074AE}" srcOrd="25" destOrd="0" presId="urn:microsoft.com/office/officeart/2005/8/layout/list1"/>
    <dgm:cxn modelId="{D97F09BF-ED8D-4021-9071-9827DA12B4A1}" type="presParOf" srcId="{F2BD6229-4CFC-4492-A983-FCE78D6FAE8C}" destId="{96F679D2-C431-418B-8625-63507C5BC9B0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30744-6CAE-4475-B7E2-0154939AC073}">
      <dsp:nvSpPr>
        <dsp:cNvPr id="0" name=""/>
        <dsp:cNvSpPr/>
      </dsp:nvSpPr>
      <dsp:spPr>
        <a:xfrm>
          <a:off x="0" y="475820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4076B7-0A43-4923-81B8-DA50D95A1B20}">
      <dsp:nvSpPr>
        <dsp:cNvPr id="0" name=""/>
        <dsp:cNvSpPr/>
      </dsp:nvSpPr>
      <dsp:spPr>
        <a:xfrm>
          <a:off x="125817" y="132842"/>
          <a:ext cx="8322577" cy="5348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7620000" algn="l"/>
            </a:tabLst>
          </a:pP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Зустрітися з головою </a:t>
          </a: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ТГ </a:t>
          </a: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та обговорити питання, щодо проєкту (можливість виділення коштів, допомога у пошуку спонсорів, міжнародних грантів)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51927" y="158952"/>
        <a:ext cx="8270357" cy="482637"/>
      </dsp:txXfrm>
    </dsp:sp>
    <dsp:sp modelId="{3AB16973-1BE7-4672-8113-561CEAC2223B}">
      <dsp:nvSpPr>
        <dsp:cNvPr id="0" name=""/>
        <dsp:cNvSpPr/>
      </dsp:nvSpPr>
      <dsp:spPr>
        <a:xfrm>
          <a:off x="0" y="969740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1247497"/>
              <a:satOff val="-6898"/>
              <a:lumOff val="-58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659291-2EEE-4BDD-98CA-970182A40FE8}">
      <dsp:nvSpPr>
        <dsp:cNvPr id="0" name=""/>
        <dsp:cNvSpPr/>
      </dsp:nvSpPr>
      <dsp:spPr>
        <a:xfrm>
          <a:off x="125817" y="873620"/>
          <a:ext cx="8322577" cy="288000"/>
        </a:xfrm>
        <a:prstGeom prst="roundRect">
          <a:avLst/>
        </a:prstGeom>
        <a:solidFill>
          <a:schemeClr val="accent4">
            <a:hueOff val="1247497"/>
            <a:satOff val="-6898"/>
            <a:lumOff val="-588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noProof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Скласти</a:t>
          </a:r>
          <a:r>
            <a:rPr lang="ru-RU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бюджет проєкту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39876" y="887679"/>
        <a:ext cx="8294459" cy="259882"/>
      </dsp:txXfrm>
    </dsp:sp>
    <dsp:sp modelId="{CDC6F764-28C1-41BD-A21F-2BBB4A2DD8C0}">
      <dsp:nvSpPr>
        <dsp:cNvPr id="0" name=""/>
        <dsp:cNvSpPr/>
      </dsp:nvSpPr>
      <dsp:spPr>
        <a:xfrm>
          <a:off x="0" y="1977945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2494993"/>
              <a:satOff val="-13796"/>
              <a:lumOff val="-117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7073DD-BCFE-41EC-A2BF-1239875BA655}">
      <dsp:nvSpPr>
        <dsp:cNvPr id="0" name=""/>
        <dsp:cNvSpPr/>
      </dsp:nvSpPr>
      <dsp:spPr>
        <a:xfrm>
          <a:off x="125817" y="1367540"/>
          <a:ext cx="8322577" cy="802284"/>
        </a:xfrm>
        <a:prstGeom prst="roundRect">
          <a:avLst/>
        </a:prstGeom>
        <a:solidFill>
          <a:schemeClr val="accent4">
            <a:hueOff val="2494993"/>
            <a:satOff val="-13796"/>
            <a:lumOff val="-117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Знайти підрядчиків для виготовлення та встановлення альтанки (на 30 осіб), садових лавок (10 </a:t>
          </a:r>
          <a:r>
            <a:rPr lang="uk-UA" sz="1600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шт</a:t>
          </a: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), для викладення підлоги альтанки та доріжки тротуарною плиткою, установлення садових вазонів для міні-клумб, укласти з ними договір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64981" y="1406704"/>
        <a:ext cx="8244249" cy="723956"/>
      </dsp:txXfrm>
    </dsp:sp>
    <dsp:sp modelId="{1232984C-B365-4465-B1D0-743EC60886EC}">
      <dsp:nvSpPr>
        <dsp:cNvPr id="0" name=""/>
        <dsp:cNvSpPr/>
      </dsp:nvSpPr>
      <dsp:spPr>
        <a:xfrm>
          <a:off x="0" y="2723865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3742489"/>
              <a:satOff val="-20694"/>
              <a:lumOff val="-176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D0DF4-1E17-42DE-8A2B-09199DC34D86}">
      <dsp:nvSpPr>
        <dsp:cNvPr id="0" name=""/>
        <dsp:cNvSpPr/>
      </dsp:nvSpPr>
      <dsp:spPr>
        <a:xfrm>
          <a:off x="125817" y="2375745"/>
          <a:ext cx="8322577" cy="540000"/>
        </a:xfrm>
        <a:prstGeom prst="roundRect">
          <a:avLst/>
        </a:prstGeom>
        <a:solidFill>
          <a:schemeClr val="accent4">
            <a:hueOff val="3742489"/>
            <a:satOff val="-20694"/>
            <a:lumOff val="-176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Знайти та укласти договір із садовим товариством щодо придбання декоративних кущів та дерев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52178" y="2402106"/>
        <a:ext cx="8269855" cy="487278"/>
      </dsp:txXfrm>
    </dsp:sp>
    <dsp:sp modelId="{E4026B22-0BA5-46FD-9037-E2C462B14054}">
      <dsp:nvSpPr>
        <dsp:cNvPr id="0" name=""/>
        <dsp:cNvSpPr/>
      </dsp:nvSpPr>
      <dsp:spPr>
        <a:xfrm>
          <a:off x="0" y="3469785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4989986"/>
              <a:satOff val="-27591"/>
              <a:lumOff val="-235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EF43DC-A97C-41CD-B257-15DD13E62B2A}">
      <dsp:nvSpPr>
        <dsp:cNvPr id="0" name=""/>
        <dsp:cNvSpPr/>
      </dsp:nvSpPr>
      <dsp:spPr>
        <a:xfrm>
          <a:off x="125817" y="3121665"/>
          <a:ext cx="8322577" cy="540000"/>
        </a:xfrm>
        <a:prstGeom prst="roundRect">
          <a:avLst/>
        </a:prstGeom>
        <a:solidFill>
          <a:schemeClr val="accent4">
            <a:hueOff val="4989986"/>
            <a:satOff val="-27591"/>
            <a:lumOff val="-235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Організувати проведення толоки (учнівське самоврядування, працівники школи, батьки, громадськість) з підготовки території під «зелений клас»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52178" y="3148026"/>
        <a:ext cx="8269855" cy="487278"/>
      </dsp:txXfrm>
    </dsp:sp>
    <dsp:sp modelId="{8F17E7F1-7979-4384-B53F-8B91F3E428D0}">
      <dsp:nvSpPr>
        <dsp:cNvPr id="0" name=""/>
        <dsp:cNvSpPr/>
      </dsp:nvSpPr>
      <dsp:spPr>
        <a:xfrm>
          <a:off x="0" y="4215706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6237482"/>
              <a:satOff val="-34489"/>
              <a:lumOff val="-294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E16B5A-3ED1-4735-BC24-85F2A570323F}">
      <dsp:nvSpPr>
        <dsp:cNvPr id="0" name=""/>
        <dsp:cNvSpPr/>
      </dsp:nvSpPr>
      <dsp:spPr>
        <a:xfrm>
          <a:off x="125817" y="3867585"/>
          <a:ext cx="8322577" cy="540000"/>
        </a:xfrm>
        <a:prstGeom prst="roundRect">
          <a:avLst/>
        </a:prstGeom>
        <a:solidFill>
          <a:schemeClr val="accent4">
            <a:hueOff val="6237482"/>
            <a:satOff val="-34489"/>
            <a:lumOff val="-2941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Здійснити естетичне оформлення прилеглої території після встановлення альтанки  (розробити клумби, висадити кущі троянд, туї, дерева, встановити садові фігури)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52178" y="3893946"/>
        <a:ext cx="8269855" cy="487278"/>
      </dsp:txXfrm>
    </dsp:sp>
    <dsp:sp modelId="{96F679D2-C431-418B-8625-63507C5BC9B0}">
      <dsp:nvSpPr>
        <dsp:cNvPr id="0" name=""/>
        <dsp:cNvSpPr/>
      </dsp:nvSpPr>
      <dsp:spPr>
        <a:xfrm>
          <a:off x="0" y="5442715"/>
          <a:ext cx="872615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7484979"/>
              <a:satOff val="-41387"/>
              <a:lumOff val="-352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EFDCFE-A5FC-4F56-8828-1A76EE81942F}">
      <dsp:nvSpPr>
        <dsp:cNvPr id="0" name=""/>
        <dsp:cNvSpPr/>
      </dsp:nvSpPr>
      <dsp:spPr>
        <a:xfrm>
          <a:off x="125817" y="4613506"/>
          <a:ext cx="8322577" cy="1021089"/>
        </a:xfrm>
        <a:prstGeom prst="round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879" tIns="0" rIns="230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Провести урочисте відкриття майданчика: запросити спонсорів та представників місцевої влади, представників батьківської громадськості, підрядчиків та виконавців робіт, представників ЗМІ, організувати виступ учасників шкільної художньої самодіяльності, виставку творчих робіт учнів</a:t>
          </a:r>
          <a:endParaRPr lang="uk-UA" sz="16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75662" y="4663351"/>
        <a:ext cx="8222887" cy="921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08913-F72E-4CC2-A8AC-D2B5F9DF9107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604F9-3586-4DFA-8E2A-BC50C29B63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63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16632"/>
            <a:ext cx="3762077" cy="154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uk-UA" sz="1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uk-UA" sz="1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Проблема</a:t>
            </a:r>
            <a:r>
              <a:rPr lang="uk-UA" b="1" dirty="0">
                <a:latin typeface="Calibri" pitchFamily="34" charset="0"/>
                <a:cs typeface="Calibri" pitchFamily="34" charset="0"/>
              </a:rPr>
              <a:t>:</a:t>
            </a:r>
            <a:r>
              <a:rPr lang="uk-UA" dirty="0">
                <a:latin typeface="Calibri" pitchFamily="34" charset="0"/>
                <a:cs typeface="Calibri" pitchFamily="34" charset="0"/>
              </a:rPr>
              <a:t> відсутнє місце для проведення уроків та заходів на свіжому </a:t>
            </a:r>
            <a:r>
              <a:rPr lang="uk-UA" dirty="0" smtClean="0">
                <a:latin typeface="Calibri" pitchFamily="34" charset="0"/>
                <a:cs typeface="Calibri" pitchFamily="34" charset="0"/>
              </a:rPr>
              <a:t>повітрі</a:t>
            </a:r>
          </a:p>
          <a:p>
            <a:endParaRPr lang="uk-UA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6" r="3021" b="18925"/>
          <a:stretch/>
        </p:blipFill>
        <p:spPr bwMode="auto">
          <a:xfrm>
            <a:off x="-32598" y="1877343"/>
            <a:ext cx="6380246" cy="316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" t="12697" r="6611"/>
          <a:stretch/>
        </p:blipFill>
        <p:spPr bwMode="auto">
          <a:xfrm>
            <a:off x="6368135" y="3776187"/>
            <a:ext cx="2700000" cy="1967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35" y="1877343"/>
            <a:ext cx="2700000" cy="1788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Управляющая кнопка: домой 1">
            <a:hlinkClick r:id="rId5" action="ppaction://hlinksldjump" highlightClick="1"/>
          </p:cNvPr>
          <p:cNvSpPr/>
          <p:nvPr/>
        </p:nvSpPr>
        <p:spPr>
          <a:xfrm>
            <a:off x="257840" y="6467028"/>
            <a:ext cx="296863" cy="2606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8326" y="5157192"/>
            <a:ext cx="767804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Бенефеціари </a:t>
            </a:r>
            <a:r>
              <a:rPr lang="uk-U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(на кого направлений </a:t>
            </a:r>
            <a:r>
              <a:rPr lang="uk-UA" sz="2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проєкт</a:t>
            </a:r>
            <a:r>
              <a:rPr lang="uk-U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):</a:t>
            </a:r>
            <a:r>
              <a:rPr lang="uk-UA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marL="1163638" indent="-269875" algn="just">
              <a:buFont typeface="Arial" pitchFamily="34" charset="0"/>
              <a:buChar char="•"/>
            </a:pPr>
            <a:r>
              <a:rPr lang="uk-UA" sz="2000" dirty="0" smtClean="0">
                <a:latin typeface="Calibri" pitchFamily="34" charset="0"/>
                <a:cs typeface="Calibri" pitchFamily="34" charset="0"/>
              </a:rPr>
              <a:t>210 здобувачів освіти</a:t>
            </a:r>
          </a:p>
          <a:p>
            <a:pPr marL="1163638" indent="-269875" algn="just">
              <a:buFont typeface="Arial" pitchFamily="34" charset="0"/>
              <a:buChar char="•"/>
            </a:pPr>
            <a:r>
              <a:rPr lang="uk-UA" sz="2000" dirty="0" smtClean="0">
                <a:latin typeface="Calibri" pitchFamily="34" charset="0"/>
                <a:cs typeface="Calibri" pitchFamily="34" charset="0"/>
              </a:rPr>
              <a:t>25 педагогічних працівників</a:t>
            </a:r>
          </a:p>
          <a:p>
            <a:pPr marL="1163638" indent="-269875" algn="just">
              <a:buFont typeface="Arial" pitchFamily="34" charset="0"/>
              <a:buChar char="•"/>
            </a:pPr>
            <a:r>
              <a:rPr lang="uk-UA" sz="2000" dirty="0" smtClean="0">
                <a:latin typeface="Calibri" pitchFamily="34" charset="0"/>
                <a:cs typeface="Calibri" pitchFamily="34" charset="0"/>
              </a:rPr>
              <a:t>батьківська громада та жителі села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92239"/>
            <a:ext cx="432048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tabLst>
                <a:tab pos="0" algn="l"/>
                <a:tab pos="179388" algn="l"/>
                <a:tab pos="268288" algn="l"/>
              </a:tabLst>
            </a:pPr>
            <a:r>
              <a:rPr lang="uk-UA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Мета</a:t>
            </a:r>
            <a:r>
              <a:rPr lang="uk-U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uk-UA" dirty="0">
                <a:latin typeface="Calibri" pitchFamily="34" charset="0"/>
                <a:cs typeface="Calibri" pitchFamily="34" charset="0"/>
              </a:rPr>
              <a:t>встановити альтанку, розраховану не менше як на 30 осіб, для проведення уроків і заходів на свіжому повітрі та облаштувати прилеглу </a:t>
            </a:r>
            <a:r>
              <a:rPr lang="uk-UA" dirty="0" smtClean="0">
                <a:latin typeface="Calibri" pitchFamily="34" charset="0"/>
                <a:cs typeface="Calibri" pitchFamily="34" charset="0"/>
              </a:rPr>
              <a:t>територію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12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448" y="0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для реалізації проєкту: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89392503"/>
              </p:ext>
            </p:extLst>
          </p:nvPr>
        </p:nvGraphicFramePr>
        <p:xfrm>
          <a:off x="257840" y="694194"/>
          <a:ext cx="8726152" cy="5903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Управляющая кнопка: домой 2">
            <a:hlinkClick r:id="rId7" action="ppaction://hlinksldjump" highlightClick="1"/>
          </p:cNvPr>
          <p:cNvSpPr/>
          <p:nvPr/>
        </p:nvSpPr>
        <p:spPr>
          <a:xfrm>
            <a:off x="257840" y="6467028"/>
            <a:ext cx="296863" cy="2606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171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75211"/>
            <a:ext cx="3261922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айбільша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"зелена" школа </a:t>
            </a:r>
            <a:endParaRPr lang="uk-UA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світі – у Парижі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80716" y="975211"/>
            <a:ext cx="3273332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бамбука (острів Балі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57120" y="1990080"/>
            <a:ext cx="3198055" cy="369332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атракціонами (Індія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807" y="2042822"/>
            <a:ext cx="4242059" cy="36933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велодоріжками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даху (Китай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0445" y="1499280"/>
            <a:ext cx="4176464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галявиною для пікніків у Києві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570041"/>
            <a:ext cx="7317839" cy="923330"/>
          </a:xfrm>
          <a:prstGeom prst="rect">
            <a:avLst/>
          </a:prstGeom>
          <a:ln w="28575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багатьох українських школах уже діють «зелені класи», які сприяють формуванню екологічних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учнів, виховують розуміння того, що ми є частиною природи і маємо її оберігати.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14930" y="3496632"/>
            <a:ext cx="6476175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різні класи: від простих столів та лавок на галявині у шкільному саду до сучасних красивих альтанок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облаштованими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скверами навколо.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5807" y="4653136"/>
            <a:ext cx="6941102" cy="923330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2014 році у Києві був виданий методичний посібник «В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 екологічного стандарту ЗЕЛЕНИЙ КЛАС для закладів освіти згідно ДСТУ ISO 14024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736"/>
            <a:ext cx="8208912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«зелених шкіл» та «зелених класів»</a:t>
            </a:r>
            <a:r>
              <a:rPr lang="uk-UA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світі та Україні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0739" y="5733256"/>
            <a:ext cx="7863309" cy="923330"/>
          </a:xfrm>
          <a:prstGeom prst="rect">
            <a:avLst/>
          </a:prstGeom>
          <a:solidFill>
            <a:srgbClr val="92D050"/>
          </a:solidFill>
          <a:ln w="28575">
            <a:solidFill>
              <a:srgbClr val="008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«Зелений клас» передбачає інтеграцію екологічної складової до системи освіти та виховання, спрямованої на різнобічну підготовку підростаючого покоління.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6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а території Нехворощанської школи облаштовують екоклас — Тижневик «ЕХО»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742">
            <a:off x="455952" y="1300521"/>
            <a:ext cx="4727603" cy="30279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E:\Альтанка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9621">
            <a:off x="3727204" y="3126944"/>
            <a:ext cx="4896544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51957" y="188640"/>
            <a:ext cx="8603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Візуалізація майбутньої альтанки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257840" y="6467028"/>
            <a:ext cx="296863" cy="2606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4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1542</TotalTime>
  <Words>371</Words>
  <Application>Microsoft Office PowerPoint</Application>
  <PresentationFormat>Экран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Обычная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Таня))</dc:creator>
  <cp:lastModifiedBy>Таня))</cp:lastModifiedBy>
  <cp:revision>111</cp:revision>
  <dcterms:created xsi:type="dcterms:W3CDTF">2022-11-17T15:06:29Z</dcterms:created>
  <dcterms:modified xsi:type="dcterms:W3CDTF">2024-01-21T18:50:48Z</dcterms:modified>
</cp:coreProperties>
</file>