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296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C1CFB69-00E1-4866-96D0-E8992D51D09C}" type="datetimeFigureOut">
              <a:rPr lang="ru-RU" smtClean="0"/>
              <a:pPr/>
              <a:t>27.11.2013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C38E26-5DF0-4BAE-83A4-37E0AC930CEF}" type="slidenum">
              <a:rPr lang="uk-UA" smtClean="0"/>
              <a:pPr/>
              <a:t>‹#›</a:t>
            </a:fld>
            <a:endParaRPr lang="uk-UA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&#1053;&#1072;&#1090;&#1072;&#1083;&#1086;&#1095;&#1082;&#1072;\Desktop\&#1040;&#1085;&#1075;&#1083;&#1080;&#1103;%20&#1080;%20&#1072;&#1085;&#1075;&#1083;&#1080;&#1095;&#1072;&#1085;&#1077;.%20&#1058;&#1088;&#1072;&#1076;&#1080;&#1094;&#1080;&#1080;%20&#1072;&#1085;&#1075;&#1083;&#1080;&#1081;&#1089;&#1082;&#1086;&#1075;&#1086;%20&#1095;&#1072;&#1077;&#1087;&#1080;&#1090;&#1080;&#1103;..mp4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642918"/>
            <a:ext cx="5643602" cy="1428760"/>
          </a:xfrm>
        </p:spPr>
        <p:txBody>
          <a:bodyPr/>
          <a:lstStyle/>
          <a:p>
            <a:r>
              <a:rPr lang="uk-UA" dirty="0" smtClean="0"/>
              <a:t>Чаювання в Англії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285992"/>
            <a:ext cx="3429024" cy="2000264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dirty="0" smtClean="0"/>
              <a:t>Туманний Альбіон здавна славиться своїми традиціями. Одною із найвідоміших є </a:t>
            </a:r>
            <a:r>
              <a:rPr lang="ru-RU" b="1" dirty="0" smtClean="0"/>
              <a:t>традиція чаювання</a:t>
            </a:r>
            <a:r>
              <a:rPr lang="ru-RU" dirty="0" smtClean="0"/>
              <a:t>. Протягом декількох століть класична </a:t>
            </a:r>
            <a:r>
              <a:rPr lang="ru-RU" b="1" dirty="0" smtClean="0"/>
              <a:t>церемонія світського английского чаювання та її етикет майже не змінився</a:t>
            </a:r>
            <a:r>
              <a:rPr lang="ru-RU" dirty="0" smtClean="0"/>
              <a:t>.</a:t>
            </a:r>
          </a:p>
          <a:p>
            <a:endParaRPr lang="uk-UA" dirty="0"/>
          </a:p>
        </p:txBody>
      </p:sp>
      <p:pic>
        <p:nvPicPr>
          <p:cNvPr id="4" name="Англия и англичане. Традиции английского чаепития.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3857620" y="2500306"/>
            <a:ext cx="4857784" cy="4000528"/>
          </a:xfrm>
          <a:prstGeom prst="rect">
            <a:avLst/>
          </a:prstGeom>
        </p:spPr>
      </p:pic>
      <p:pic>
        <p:nvPicPr>
          <p:cNvPr id="5" name="Рисунок 4" descr="http://www.holidaym.ru/article/PHOTOS/Britan/tea-english/eng_tea13.jpg"/>
          <p:cNvPicPr/>
          <p:nvPr/>
        </p:nvPicPr>
        <p:blipFill>
          <a:blip r:embed="rId5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4071942"/>
            <a:ext cx="3756031" cy="2621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4282" y="714356"/>
            <a:ext cx="2786082" cy="55721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dirty="0" smtClean="0"/>
              <a:t>Обід в Англії настає </a:t>
            </a:r>
            <a:r>
              <a:rPr lang="uk-UA" sz="2000" dirty="0" smtClean="0"/>
              <a:t>пізно</a:t>
            </a:r>
            <a:r>
              <a:rPr lang="ru-RU" sz="2000" dirty="0" smtClean="0"/>
              <a:t>, тому весь день проходить з короткими перервами на чай - </a:t>
            </a:r>
            <a:r>
              <a:rPr lang="en-US" sz="2000" dirty="0" err="1" smtClean="0"/>
              <a:t>teabreaks</a:t>
            </a:r>
            <a:r>
              <a:rPr lang="ru-RU" sz="2000" dirty="0" smtClean="0"/>
              <a:t>. В </a:t>
            </a:r>
            <a:r>
              <a:rPr lang="uk-UA" sz="2000" dirty="0" smtClean="0"/>
              <a:t>деяких</a:t>
            </a:r>
            <a:r>
              <a:rPr lang="ru-RU" sz="2000" dirty="0" smtClean="0"/>
              <a:t> офісах їх  влаштовують ледь не кожну годину. Традиція така, що жоден начальник не має права лишити своїх робітників можливості </a:t>
            </a:r>
            <a:r>
              <a:rPr lang="uk-UA" sz="2000" dirty="0" smtClean="0"/>
              <a:t>зробити</a:t>
            </a:r>
            <a:r>
              <a:rPr lang="ru-RU" sz="2000" dirty="0" smtClean="0"/>
              <a:t> перерву на чай.</a:t>
            </a:r>
          </a:p>
          <a:p>
            <a:endParaRPr lang="uk-UA" dirty="0"/>
          </a:p>
        </p:txBody>
      </p:sp>
      <p:pic>
        <p:nvPicPr>
          <p:cNvPr id="5" name="Рисунок 4" descr="http://www.holidaym.ru/article/PHOTOS/Britan/tea-english/eng_tea11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6177" r="6177"/>
          <a:stretch>
            <a:fillRect/>
          </a:stretch>
        </p:blipFill>
        <p:spPr bwMode="auto">
          <a:xfrm>
            <a:off x="3467217" y="428604"/>
            <a:ext cx="5391063" cy="581067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57158" y="1000108"/>
            <a:ext cx="2428892" cy="3429024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Знаменитий із </a:t>
            </a:r>
            <a:r>
              <a:rPr lang="uk-UA" sz="2000" dirty="0" err="1" smtClean="0"/>
              <a:t>“полдников”</a:t>
            </a:r>
            <a:r>
              <a:rPr lang="uk-UA" sz="2000" dirty="0" smtClean="0"/>
              <a:t> </a:t>
            </a:r>
            <a:r>
              <a:rPr lang="ru-RU" sz="2000" dirty="0" smtClean="0"/>
              <a:t> - </a:t>
            </a:r>
            <a:r>
              <a:rPr lang="en-US" sz="2000" b="1" dirty="0" smtClean="0"/>
              <a:t>five-o-clock</a:t>
            </a:r>
            <a:r>
              <a:rPr lang="ru-RU" sz="2000" dirty="0" smtClean="0"/>
              <a:t>  </a:t>
            </a:r>
            <a:r>
              <a:rPr lang="uk-UA" sz="2000" dirty="0" smtClean="0"/>
              <a:t>з</a:t>
            </a:r>
            <a:r>
              <a:rPr lang="en-US" sz="2000" dirty="0" smtClean="0"/>
              <a:t>’</a:t>
            </a:r>
            <a:r>
              <a:rPr lang="uk-UA" sz="2000" dirty="0" smtClean="0"/>
              <a:t>явився в 1840 році, як ще один момент втамувати спрагу між  сніданком і обідом</a:t>
            </a:r>
            <a:endParaRPr lang="uk-UA" sz="2000" dirty="0"/>
          </a:p>
        </p:txBody>
      </p:sp>
      <p:pic>
        <p:nvPicPr>
          <p:cNvPr id="5" name="Рисунок 4" descr="http://www.holidaym.ru/article/PHOTOS/Britan/tea-english/eng_tea14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6126" r="6126"/>
          <a:stretch>
            <a:fillRect/>
          </a:stretch>
        </p:blipFill>
        <p:spPr bwMode="auto">
          <a:xfrm>
            <a:off x="3000364" y="357166"/>
            <a:ext cx="5929354" cy="57864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57166"/>
            <a:ext cx="2747954" cy="2143140"/>
          </a:xfrm>
        </p:spPr>
        <p:txBody>
          <a:bodyPr>
            <a:normAutofit/>
          </a:bodyPr>
          <a:lstStyle/>
          <a:p>
            <a:r>
              <a:rPr lang="ru-RU" dirty="0" smtClean="0"/>
              <a:t>Чай за ситним вечірнім обідом в 19-20 годин називають hightea, маючи на увазі не кількість, а якість їжі. </a:t>
            </a:r>
            <a:br>
              <a:rPr lang="ru-RU" dirty="0" smtClean="0"/>
            </a:br>
            <a:endParaRPr lang="uk-UA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Рисунок 4" descr="http://www.holidaym.ru/article/PHOTOS/Britan/tea-english/eng_tea16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483194">
            <a:off x="2978152" y="558694"/>
            <a:ext cx="5688026" cy="57406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4282" y="214290"/>
            <a:ext cx="3071834" cy="5643602"/>
          </a:xfrm>
        </p:spPr>
        <p:txBody>
          <a:bodyPr>
            <a:normAutofit fontScale="85000" lnSpcReduction="10000"/>
          </a:bodyPr>
          <a:lstStyle/>
          <a:p>
            <a:endParaRPr lang="ru-RU" sz="1800" dirty="0" smtClean="0"/>
          </a:p>
          <a:p>
            <a:pPr>
              <a:lnSpc>
                <a:spcPct val="150000"/>
              </a:lnSpc>
            </a:pPr>
            <a:r>
              <a:rPr lang="ru-RU" sz="1800" dirty="0" smtClean="0"/>
              <a:t>В Англії </a:t>
            </a:r>
            <a:r>
              <a:rPr lang="ru-RU" sz="1800" dirty="0" err="1" smtClean="0"/>
              <a:t>п</a:t>
            </a:r>
            <a:r>
              <a:rPr lang="en-US" sz="1800" dirty="0" smtClean="0"/>
              <a:t>’</a:t>
            </a:r>
            <a:r>
              <a:rPr lang="ru-RU" sz="1800" dirty="0" smtClean="0"/>
              <a:t>ют</a:t>
            </a:r>
            <a:r>
              <a:rPr lang="uk-UA" sz="1800" dirty="0" smtClean="0"/>
              <a:t>ь</a:t>
            </a:r>
            <a:r>
              <a:rPr lang="ru-RU" sz="1800" dirty="0" smtClean="0"/>
              <a:t> чорні чаї, в основному південноазіатські – 50 % , індійскі і на 30% цейлонскі, а також схожі з ними східноафриканські (біля 10%), і лише невелика кількість людей вподобала зелений чай. </a:t>
            </a:r>
          </a:p>
          <a:p>
            <a:pPr>
              <a:lnSpc>
                <a:spcPct val="150000"/>
              </a:lnSpc>
            </a:pPr>
            <a:r>
              <a:rPr lang="ru-RU" sz="1800" dirty="0" smtClean="0"/>
              <a:t> </a:t>
            </a:r>
          </a:p>
          <a:p>
            <a:pPr>
              <a:lnSpc>
                <a:spcPct val="150000"/>
              </a:lnSpc>
            </a:pPr>
            <a:r>
              <a:rPr lang="ru-RU" sz="1800" dirty="0" smtClean="0"/>
              <a:t>Культ </a:t>
            </a:r>
            <a:r>
              <a:rPr lang="ru-RU" sz="1800" dirty="0" err="1" smtClean="0"/>
              <a:t>ча</a:t>
            </a:r>
            <a:r>
              <a:rPr lang="uk-UA" sz="1800" dirty="0" smtClean="0"/>
              <a:t>ю</a:t>
            </a:r>
            <a:r>
              <a:rPr lang="ru-RU" sz="1800" dirty="0" smtClean="0"/>
              <a:t> в Англії панує </a:t>
            </a:r>
            <a:r>
              <a:rPr lang="ru-RU" sz="1800" dirty="0" err="1" smtClean="0"/>
              <a:t>практич</a:t>
            </a:r>
            <a:r>
              <a:rPr lang="uk-UA" sz="1800" dirty="0" err="1" smtClean="0"/>
              <a:t>но</a:t>
            </a:r>
            <a:r>
              <a:rPr lang="ru-RU" sz="1800" dirty="0" smtClean="0"/>
              <a:t> </a:t>
            </a:r>
            <a:r>
              <a:rPr lang="ru-RU" sz="1800" dirty="0" smtClean="0"/>
              <a:t>в кожній родині.</a:t>
            </a:r>
            <a:r>
              <a:rPr lang="ru-RU" sz="1600" dirty="0" smtClean="0"/>
              <a:t> Чай розливають в підігріті чашки, </a:t>
            </a:r>
            <a:r>
              <a:rPr lang="ru-RU" sz="1600" dirty="0" err="1" smtClean="0"/>
              <a:t>куди</a:t>
            </a:r>
            <a:r>
              <a:rPr lang="ru-RU" sz="1600" dirty="0" smtClean="0"/>
              <a:t> спочатку </a:t>
            </a:r>
            <a:r>
              <a:rPr lang="ru-RU" sz="1600" dirty="0" smtClean="0"/>
              <a:t>наливають молоко або гарячі сливки. До чаю в Англії прийнято подавати маленькі булочки, мармелад, кекси, печиво, шоколад.</a:t>
            </a:r>
          </a:p>
          <a:p>
            <a:pPr>
              <a:lnSpc>
                <a:spcPct val="150000"/>
              </a:lnSpc>
            </a:pPr>
            <a:endParaRPr lang="ru-RU" sz="1800" dirty="0" smtClean="0"/>
          </a:p>
          <a:p>
            <a:endParaRPr lang="uk-UA" dirty="0"/>
          </a:p>
        </p:txBody>
      </p:sp>
      <p:pic>
        <p:nvPicPr>
          <p:cNvPr id="5" name="Рисунок 4" descr="http://www.holidaym.ru/article/PHOTOS/Britan/tea-english/eng_tea8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4754" r="1475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holidaym.ru/article/PHOTOS/Britan/tea-english/eng_tea9.pn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13243" r="13243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1"/>
            <a:ext cx="3786214" cy="1000108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tx1"/>
                </a:solidFill>
              </a:rPr>
              <a:t>Історія чаю в Англії</a:t>
            </a:r>
            <a:endParaRPr lang="uk-UA" sz="32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0" y="2143116"/>
            <a:ext cx="4857752" cy="471488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ru-RU" sz="1600" b="1" dirty="0" smtClean="0"/>
              <a:t>Чай вперше  потрапив у Англію в середині 17 століття: Англійска східно-індійска торгова компанія препіднесла його в подарунок королю Чарльзу II в 1664 р.. В той час </a:t>
            </a:r>
            <a:r>
              <a:rPr lang="ru-RU" sz="1600" b="1" dirty="0" smtClean="0"/>
              <a:t> чай </a:t>
            </a:r>
            <a:r>
              <a:rPr lang="ru-RU" sz="1600" b="1" dirty="0" smtClean="0"/>
              <a:t>був дійсно королівским подарунком, адже його ввезення потребувало сплати  чималих податків. Дружина Чарльза, королева Катерина, зробила чай офіційни дворянським напоєм. </a:t>
            </a:r>
          </a:p>
          <a:p>
            <a:pPr>
              <a:lnSpc>
                <a:spcPct val="110000"/>
              </a:lnSpc>
            </a:pPr>
            <a:r>
              <a:rPr lang="ru-RU" sz="1600" b="1" dirty="0" smtClean="0"/>
              <a:t>Саме звідси бере свій початок  цікава британськая традиція спочатку наливати в чашку молоко, а потім уже чай. Витончені фарфорові чашки, в яких чай подавали при дворі Катерини, здавалися настільки тонкими, що їх боялись зламати гарячим чаєм. Тому спочатку в чашку наливали молоко </a:t>
            </a:r>
            <a:r>
              <a:rPr lang="ru-RU" sz="1600" b="1" dirty="0" err="1" smtClean="0"/>
              <a:t>кімнатної</a:t>
            </a:r>
            <a:r>
              <a:rPr lang="ru-RU" sz="1600" b="1" dirty="0" smtClean="0"/>
              <a:t> температури, а потім уже гарячий чай.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4282" y="500042"/>
            <a:ext cx="2962268" cy="5786478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1800" dirty="0" smtClean="0"/>
              <a:t>Національною традицією чаювання в Британії стає на поч. 1840-х років, завдяки Анні, </a:t>
            </a:r>
            <a:r>
              <a:rPr lang="ru-RU" sz="1800" dirty="0" smtClean="0"/>
              <a:t>7-й герцогині Бедфордскій. </a:t>
            </a:r>
            <a:r>
              <a:rPr lang="ru-RU" sz="1800" dirty="0" smtClean="0"/>
              <a:t>Анна встигала  зголодніти між ланчем і обідом, який не подавали раніше 8:30 – 9 годин вечера. Тоді вона розпорядилася сервірувати для неї чай з хлібом, маслом, кексами та печевом.  Пізніше  ця традиція ввійшла в моду серед класа і стала  невід</a:t>
            </a:r>
            <a:r>
              <a:rPr lang="en-US" sz="1800" dirty="0" smtClean="0"/>
              <a:t>’</a:t>
            </a:r>
            <a:r>
              <a:rPr lang="ru-RU" sz="1800" dirty="0" smtClean="0"/>
              <a:t>мною частиною вікторіанської Британ</a:t>
            </a:r>
            <a:r>
              <a:rPr lang="uk-UA" sz="1800" dirty="0" smtClean="0"/>
              <a:t>ії</a:t>
            </a:r>
            <a:r>
              <a:rPr lang="ru-RU" sz="1800" dirty="0" smtClean="0"/>
              <a:t>.</a:t>
            </a:r>
          </a:p>
          <a:p>
            <a:endParaRPr lang="uk-UA" dirty="0"/>
          </a:p>
        </p:txBody>
      </p:sp>
      <p:pic>
        <p:nvPicPr>
          <p:cNvPr id="5" name="Рисунок 4" descr="http://www.holidaym.ru/article/PHOTOS/Britan/tea-english/eng_tea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10546" r="10546"/>
          <a:stretch>
            <a:fillRect/>
          </a:stretch>
        </p:blipFill>
        <p:spPr bwMode="auto">
          <a:xfrm rot="211956">
            <a:off x="3471891" y="418368"/>
            <a:ext cx="5395468" cy="5768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42844" y="214290"/>
            <a:ext cx="2857520" cy="5929354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Мистецтво чаювання</a:t>
            </a:r>
            <a:r>
              <a:rPr lang="ru-RU" sz="1800" dirty="0" smtClean="0"/>
              <a:t> походить з Древнього Китаю. Найперша документальна згадка про цей ритуал датується 770 р. до н.е. Английскому  чаю </a:t>
            </a:r>
            <a:r>
              <a:rPr lang="ru-RU" sz="1800" dirty="0" err="1" smtClean="0"/>
              <a:t>всього</a:t>
            </a:r>
            <a:r>
              <a:rPr lang="ru-RU" sz="1800" dirty="0" smtClean="0"/>
              <a:t> </a:t>
            </a:r>
            <a:r>
              <a:rPr lang="ru-RU" sz="1800" dirty="0" smtClean="0"/>
              <a:t>три з половиною століття, та навряд чи інша чайна культура зрівняється з нею в багацтві традицій і знаменитих історичних особистостей. Адже культура </a:t>
            </a:r>
            <a:r>
              <a:rPr lang="uk-UA" sz="1800" dirty="0" smtClean="0"/>
              <a:t>англійского</a:t>
            </a:r>
            <a:r>
              <a:rPr lang="ru-RU" sz="1800" dirty="0" smtClean="0"/>
              <a:t> чаювання нерозривно зв</a:t>
            </a:r>
            <a:r>
              <a:rPr lang="en-US" sz="1800" dirty="0" smtClean="0"/>
              <a:t>’</a:t>
            </a:r>
            <a:r>
              <a:rPr lang="ru-RU" sz="1800" dirty="0" smtClean="0"/>
              <a:t>язана </a:t>
            </a:r>
            <a:r>
              <a:rPr lang="uk-UA" sz="1800" dirty="0" smtClean="0"/>
              <a:t>з</a:t>
            </a:r>
            <a:r>
              <a:rPr lang="ru-RU" sz="1800" dirty="0" smtClean="0"/>
              <a:t> історією британскої корони. </a:t>
            </a:r>
            <a:endParaRPr lang="uk-UA" sz="1800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Рисунок 4" descr="http://www.holidaym.ru/article/PHOTOS/Britan/tea-english/eng_tea1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00364" y="357166"/>
            <a:ext cx="5857916" cy="5857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57158" y="571480"/>
            <a:ext cx="2857520" cy="271464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На чай у «высшее общество» </a:t>
            </a:r>
            <a:r>
              <a:rPr lang="uk-UA" sz="1800" dirty="0" smtClean="0">
                <a:solidFill>
                  <a:schemeClr val="tx1"/>
                </a:solidFill>
              </a:rPr>
              <a:t>потрапляли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uk-UA" sz="1800" dirty="0" smtClean="0">
                <a:solidFill>
                  <a:schemeClr val="tx1"/>
                </a:solidFill>
              </a:rPr>
              <a:t>тільки</a:t>
            </a:r>
            <a:r>
              <a:rPr lang="ru-RU" sz="1800" dirty="0" smtClean="0">
                <a:solidFill>
                  <a:schemeClr val="tx1"/>
                </a:solidFill>
              </a:rPr>
              <a:t> за  </a:t>
            </a:r>
            <a:r>
              <a:rPr lang="uk-UA" sz="1800" dirty="0" smtClean="0">
                <a:solidFill>
                  <a:schemeClr val="tx1"/>
                </a:solidFill>
              </a:rPr>
              <a:t>запрошенням</a:t>
            </a:r>
            <a:r>
              <a:rPr lang="ru-RU" sz="1800" dirty="0" smtClean="0">
                <a:solidFill>
                  <a:schemeClr val="tx1"/>
                </a:solidFill>
              </a:rPr>
              <a:t> - це була чудова можливість для леді і джентльменів попліткувати і познайомитися з потрібними людьми в саду за чашечкою чаю. 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  <p:pic>
        <p:nvPicPr>
          <p:cNvPr id="5" name="Рисунок 4" descr="http://www.holidaym.ru/article/PHOTOS/Britan/tea-english/eng_tea3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10899" r="10899"/>
          <a:stretch>
            <a:fillRect/>
          </a:stretch>
        </p:blipFill>
        <p:spPr bwMode="auto">
          <a:xfrm>
            <a:off x="3286116" y="214290"/>
            <a:ext cx="5481343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www.holidaym.ru/article/PHOTOS/Britan/tea-english/eng_tea4.jpg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85720" y="3286124"/>
            <a:ext cx="4929222" cy="3366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holidaym.ru/article/PHOTOS/Britan/tea-english/eng_tea6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10558" r="10558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00034" y="285728"/>
            <a:ext cx="8215370" cy="1857389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r>
              <a:rPr lang="ru-RU" sz="2200" dirty="0" smtClean="0"/>
              <a:t>Англійці </a:t>
            </a:r>
            <a:r>
              <a:rPr lang="ru-RU" sz="2200" dirty="0" err="1" smtClean="0"/>
              <a:t>п</a:t>
            </a:r>
            <a:r>
              <a:rPr lang="en-US" sz="2200" dirty="0" smtClean="0"/>
              <a:t>’</a:t>
            </a:r>
            <a:r>
              <a:rPr lang="uk-UA" sz="2200" dirty="0" smtClean="0"/>
              <a:t>ю</a:t>
            </a:r>
            <a:r>
              <a:rPr lang="ru-RU" sz="2200" dirty="0" smtClean="0"/>
              <a:t>т</a:t>
            </a:r>
            <a:r>
              <a:rPr lang="uk-UA" sz="2200" dirty="0" smtClean="0"/>
              <a:t>ь</a:t>
            </a:r>
            <a:r>
              <a:rPr lang="ru-RU" sz="2200" dirty="0" smtClean="0"/>
              <a:t> чай шість раз на день, при чому кожному часу дня відповідає свій сорт чаю і свої традиції чаювання. Самі англійці </a:t>
            </a:r>
            <a:r>
              <a:rPr lang="uk-UA" sz="2200" dirty="0" smtClean="0"/>
              <a:t>жартують</a:t>
            </a:r>
            <a:r>
              <a:rPr lang="ru-RU" sz="2200" dirty="0" smtClean="0"/>
              <a:t>, що </a:t>
            </a:r>
            <a:r>
              <a:rPr lang="uk-UA" sz="2200" dirty="0" smtClean="0"/>
              <a:t>легше</a:t>
            </a:r>
            <a:r>
              <a:rPr lang="ru-RU" sz="2200" dirty="0" smtClean="0"/>
              <a:t> </a:t>
            </a:r>
            <a:r>
              <a:rPr lang="uk-UA" sz="2200" dirty="0" smtClean="0"/>
              <a:t>уявити</a:t>
            </a:r>
            <a:r>
              <a:rPr lang="ru-RU" sz="2200" dirty="0" smtClean="0"/>
              <a:t> Англію без </a:t>
            </a:r>
            <a:r>
              <a:rPr lang="uk-UA" sz="2200" dirty="0" smtClean="0"/>
              <a:t>Королеви</a:t>
            </a:r>
            <a:r>
              <a:rPr lang="ru-RU" sz="2200" dirty="0" smtClean="0"/>
              <a:t>, а </a:t>
            </a:r>
            <a:r>
              <a:rPr lang="uk-UA" sz="2200" dirty="0" smtClean="0"/>
              <a:t>ніж</a:t>
            </a:r>
            <a:r>
              <a:rPr lang="ru-RU" sz="2200" dirty="0" smtClean="0"/>
              <a:t> без чаю. Навколо </a:t>
            </a:r>
            <a:r>
              <a:rPr lang="ru-RU" sz="2200" dirty="0" err="1" smtClean="0"/>
              <a:t>цієї</a:t>
            </a:r>
            <a:r>
              <a:rPr lang="ru-RU" sz="2200" dirty="0" smtClean="0"/>
              <a:t> традиції </a:t>
            </a:r>
            <a:r>
              <a:rPr lang="uk-UA" sz="2200" dirty="0" smtClean="0"/>
              <a:t>організовується</a:t>
            </a:r>
            <a:r>
              <a:rPr lang="ru-RU" sz="2200" dirty="0" smtClean="0"/>
              <a:t> весь </a:t>
            </a:r>
            <a:r>
              <a:rPr lang="uk-UA" sz="2200" dirty="0" smtClean="0"/>
              <a:t>робочий</a:t>
            </a:r>
            <a:r>
              <a:rPr lang="ru-RU" sz="2200" dirty="0" smtClean="0"/>
              <a:t> день і </a:t>
            </a:r>
            <a:r>
              <a:rPr lang="uk-UA" sz="2200" dirty="0" smtClean="0"/>
              <a:t>відпочинок</a:t>
            </a:r>
            <a:r>
              <a:rPr lang="ru-RU" sz="2200" dirty="0" smtClean="0"/>
              <a:t>.</a:t>
            </a: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 rot="256322">
            <a:off x="592" y="558224"/>
            <a:ext cx="3364191" cy="4993912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800" dirty="0" smtClean="0"/>
              <a:t>Ось уже </a:t>
            </a:r>
            <a:r>
              <a:rPr lang="uk-UA" sz="1800" dirty="0" smtClean="0"/>
              <a:t>більше</a:t>
            </a:r>
            <a:r>
              <a:rPr lang="ru-RU" sz="1800" dirty="0" smtClean="0"/>
              <a:t> сотні років день англійця починается з чашечки чаю EnglishBreakfast – дуже міцної суміші мілкого ламаного листа "брокен" із Цейлона, Кенії  і Індії. П</a:t>
            </a:r>
            <a:r>
              <a:rPr lang="en-US" sz="1800" dirty="0" smtClean="0"/>
              <a:t>’</a:t>
            </a:r>
            <a:r>
              <a:rPr lang="ru-RU" sz="1800" dirty="0" smtClean="0"/>
              <a:t>ют </a:t>
            </a:r>
            <a:r>
              <a:rPr lang="ru-RU" sz="1800" dirty="0" err="1" smtClean="0"/>
              <a:t>ь</a:t>
            </a:r>
            <a:r>
              <a:rPr lang="ru-RU" sz="1800" dirty="0" smtClean="0"/>
              <a:t> його </a:t>
            </a:r>
            <a:r>
              <a:rPr lang="ru-RU" sz="1800" dirty="0" smtClean="0"/>
              <a:t>два рази - один раз в ліжку,  інший – снідаючи. «Англійський сніданок»  багатий на кофеїн,  але безпечний для шлунку, особливо якщо чай вживають на голодний шлунок. Тому такий чай змішують з молоком, іноді з лимоном.</a:t>
            </a:r>
            <a:endParaRPr lang="uk-UA" sz="1800" dirty="0"/>
          </a:p>
        </p:txBody>
      </p:sp>
      <p:pic>
        <p:nvPicPr>
          <p:cNvPr id="5" name="Рисунок 4" descr="http://www.holidaym.ru/article/PHOTOS/Britan/tea-english/eng_tea7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8292" r="8292"/>
          <a:stretch>
            <a:fillRect/>
          </a:stretch>
        </p:blipFill>
        <p:spPr bwMode="auto">
          <a:xfrm>
            <a:off x="3060985" y="267659"/>
            <a:ext cx="5428591" cy="5858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4282" y="714356"/>
            <a:ext cx="2786082" cy="429374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000" dirty="0" smtClean="0"/>
              <a:t>Другий сніданок - lunch - виник в епоху правління Королеви Вікторії, як невеликий прийом </a:t>
            </a:r>
            <a:r>
              <a:rPr lang="ru-RU" sz="2000" dirty="0" smtClean="0"/>
              <a:t>їжі, </a:t>
            </a:r>
            <a:r>
              <a:rPr lang="ru-RU" sz="2000" dirty="0" smtClean="0"/>
              <a:t>в  ході якого чоловікам дозволялось збиратися в клубах, а жінкам - вдома. Ланч зазвичай також закінчується чашечкою чаю. В цей час можна пити будь-який чай,  той який подобається.</a:t>
            </a:r>
            <a:endParaRPr lang="uk-UA" sz="2000" dirty="0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pic>
        <p:nvPicPr>
          <p:cNvPr id="7" name="Рисунок 6" descr="http://www.holidaym.ru/article/PHOTOS/Britan/tea-english/eng_tea10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000364" y="714356"/>
            <a:ext cx="5940425" cy="514106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196</TotalTime>
  <Words>529</Words>
  <Application>Microsoft Office PowerPoint</Application>
  <PresentationFormat>Экран (4:3)</PresentationFormat>
  <Paragraphs>18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Чаювання в Англії</vt:lpstr>
      <vt:lpstr>Слайд 2</vt:lpstr>
      <vt:lpstr>Історія чаю в Англії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Чай за ситним вечірнім обідом в 19-20 годин називають hightea, маючи на увазі не кількість, а якість їжі.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Чаювання в Ангії</dc:title>
  <dc:creator>Наталочка</dc:creator>
  <cp:lastModifiedBy>Наталочка</cp:lastModifiedBy>
  <cp:revision>23</cp:revision>
  <dcterms:created xsi:type="dcterms:W3CDTF">2013-11-18T21:02:13Z</dcterms:created>
  <dcterms:modified xsi:type="dcterms:W3CDTF">2013-11-27T20:17:55Z</dcterms:modified>
</cp:coreProperties>
</file>