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9144000"/>
  <p:notesSz cx="6858000" cy="9144000"/>
  <p:embeddedFontLst>
    <p:embeddedFont>
      <p:font typeface="Book Antiqua"/>
      <p:regular r:id="rId16"/>
      <p:bold r:id="rId17"/>
      <p:italic r:id="rId18"/>
      <p:boldItalic r:id="rId19"/>
    </p:embeddedFont>
    <p:embeddedFont>
      <p:font typeface="Noto Sans Symbols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2" roundtripDataSignature="AMtx7mjuP6vt00VT+2d/9I5dbik/IAsG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otoSansSymbols-regular.fntdata"/><Relationship Id="rId11" Type="http://schemas.openxmlformats.org/officeDocument/2006/relationships/slide" Target="slides/slide5.xml"/><Relationship Id="rId22" Type="http://customschemas.google.com/relationships/presentationmetadata" Target="metadata"/><Relationship Id="rId10" Type="http://schemas.openxmlformats.org/officeDocument/2006/relationships/slide" Target="slides/slide4.xml"/><Relationship Id="rId21" Type="http://schemas.openxmlformats.org/officeDocument/2006/relationships/font" Target="fonts/NotoSansSymbols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BookAntiqua-bold.fntdata"/><Relationship Id="rId16" Type="http://schemas.openxmlformats.org/officeDocument/2006/relationships/font" Target="fonts/BookAntiqua-regular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BookAntiqua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BookAntiqua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verOverlay.png" id="13" name="Google Shape;1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3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pSp>
        <p:nvGrpSpPr>
          <p:cNvPr id="17" name="Google Shape;17;p13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</p:grpSpPr>
        <p:sp>
          <p:nvSpPr>
            <p:cNvPr id="18" name="Google Shape;18;p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ffectLst>
              <a:outerShdw blurRad="38100" rotWithShape="0" dir="16200000" dist="12700">
                <a:srgbClr val="000000">
                  <a:alpha val="29803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ru-RU" sz="5400" u="none" cap="none" strike="noStrike">
                  <a:solidFill>
                    <a:srgbClr val="E1DCA5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E1DCA5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19" name="Google Shape;19;p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E1DCA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" name="Google Shape;20;p13"/>
            <p:cNvCxnSpPr/>
            <p:nvPr/>
          </p:nvCxnSpPr>
          <p:spPr>
            <a:xfrm rot="10800000">
              <a:off x="4831976" y="192293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E1DCA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1" name="Google Shape;21;p13"/>
          <p:cNvSpPr txBox="1"/>
          <p:nvPr>
            <p:ph type="ctrTitle"/>
          </p:nvPr>
        </p:nvSpPr>
        <p:spPr>
          <a:xfrm>
            <a:off x="1183341" y="1387737"/>
            <a:ext cx="6777318" cy="17319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Book Antiqua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subTitle"/>
          </p:nvPr>
        </p:nvSpPr>
        <p:spPr>
          <a:xfrm>
            <a:off x="1371600" y="3767862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440"/>
              </a:spcBef>
              <a:spcAft>
                <a:spcPts val="0"/>
              </a:spcAft>
              <a:buSzPts val="22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type="title"/>
          </p:nvPr>
        </p:nvSpPr>
        <p:spPr>
          <a:xfrm>
            <a:off x="677731" y="4668818"/>
            <a:ext cx="7767021" cy="6447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ook Antiqua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1"/>
          <p:cNvSpPr/>
          <p:nvPr>
            <p:ph idx="2" type="pic"/>
          </p:nvPr>
        </p:nvSpPr>
        <p:spPr>
          <a:xfrm rot="240000">
            <a:off x="2183792" y="666965"/>
            <a:ext cx="4772156" cy="3598016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3921"/>
              </a:srgbClr>
            </a:outerShdw>
          </a:effectLst>
        </p:spPr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688489" y="5324306"/>
            <a:ext cx="7756264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21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1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1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2"/>
          <p:cNvSpPr txBox="1"/>
          <p:nvPr>
            <p:ph idx="1" type="body"/>
          </p:nvPr>
        </p:nvSpPr>
        <p:spPr>
          <a:xfrm rot="5400000">
            <a:off x="2633092" y="314502"/>
            <a:ext cx="3877815" cy="77455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5pPr>
            <a:lvl6pPr indent="-342900" lvl="5" marL="27432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6pPr>
            <a:lvl7pPr indent="-342900" lvl="6" marL="32004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7pPr>
            <a:lvl8pPr indent="-342900" lvl="7" marL="36576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8pPr>
            <a:lvl9pPr indent="-342900" lvl="8" marL="41148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9pPr>
          </a:lstStyle>
          <a:p/>
        </p:txBody>
      </p:sp>
      <p:sp>
        <p:nvSpPr>
          <p:cNvPr id="116" name="Google Shape;116;p22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2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pSp>
        <p:nvGrpSpPr>
          <p:cNvPr id="119" name="Google Shape;119;p2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20" name="Google Shape;120;p2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>
                  <a:solidFill>
                    <a:srgbClr val="DBA253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DBA253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121" name="Google Shape;121;p22"/>
            <p:cNvCxnSpPr/>
            <p:nvPr/>
          </p:nvCxnSpPr>
          <p:spPr>
            <a:xfrm rot="10800000">
              <a:off x="1172584" y="192562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2" name="Google Shape;122;p22"/>
            <p:cNvCxnSpPr/>
            <p:nvPr/>
          </p:nvCxnSpPr>
          <p:spPr>
            <a:xfrm rot="10800000">
              <a:off x="4831976" y="192265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 rot="5400000">
            <a:off x="4822274" y="2503684"/>
            <a:ext cx="5566765" cy="1678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 rot="5400000">
            <a:off x="930536" y="607806"/>
            <a:ext cx="5023821" cy="55079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5pPr>
            <a:lvl6pPr indent="-342900" lvl="5" marL="27432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6pPr>
            <a:lvl7pPr indent="-342900" lvl="6" marL="32004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7pPr>
            <a:lvl8pPr indent="-342900" lvl="7" marL="36576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8pPr>
            <a:lvl9pPr indent="-342900" lvl="8" marL="41148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9pPr>
          </a:lstStyle>
          <a:p/>
        </p:txBody>
      </p:sp>
      <p:sp>
        <p:nvSpPr>
          <p:cNvPr id="126" name="Google Shape;126;p23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3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3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pSp>
        <p:nvGrpSpPr>
          <p:cNvPr id="129" name="Google Shape;129;p23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30" name="Google Shape;130;p2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>
                  <a:solidFill>
                    <a:srgbClr val="DBA253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DBA253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131" name="Google Shape;131;p23"/>
            <p:cNvCxnSpPr/>
            <p:nvPr/>
          </p:nvCxnSpPr>
          <p:spPr>
            <a:xfrm rot="10800000">
              <a:off x="1815339" y="1924709"/>
              <a:ext cx="2468880" cy="2505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2" name="Google Shape;132;p2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bg>
      <p:bgPr>
        <a:blipFill rotWithShape="1">
          <a:blip r:embed="rId2">
            <a:alphaModFix/>
          </a:blip>
          <a:tile algn="tl" flip="none" tx="0" sx="60000" ty="0" sy="60000"/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5pPr>
            <a:lvl6pPr indent="-342900" lvl="5" marL="27432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6pPr>
            <a:lvl7pPr indent="-342900" lvl="6" marL="32004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7pPr>
            <a:lvl8pPr indent="-342900" lvl="7" marL="36576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8pPr>
            <a:lvl9pPr indent="-342900" lvl="8" marL="41148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5" name="Google Shape;35;p14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6" name="Google Shape;36;p14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37" name="Google Shape;37;p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>
                  <a:solidFill>
                    <a:srgbClr val="DBA253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DBA253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38" name="Google Shape;38;p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" name="Google Shape;39;p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verOverlay.png" id="41" name="Google Shape;4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2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pSp>
        <p:nvGrpSpPr>
          <p:cNvPr id="45" name="Google Shape;45;p12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</p:grpSpPr>
        <p:sp>
          <p:nvSpPr>
            <p:cNvPr id="46" name="Google Shape;46;p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  <a:effectLst>
              <a:outerShdw blurRad="38100" rotWithShape="0" dir="16200000" dist="12700">
                <a:srgbClr val="000000">
                  <a:alpha val="29803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>
                  <a:solidFill>
                    <a:srgbClr val="E1DCA5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E1DCA5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47" name="Google Shape;47;p12"/>
            <p:cNvCxnSpPr/>
            <p:nvPr/>
          </p:nvCxnSpPr>
          <p:spPr>
            <a:xfrm rot="10800000">
              <a:off x="1172584" y="192562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E1DCA5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" name="Google Shape;48;p12"/>
            <p:cNvCxnSpPr/>
            <p:nvPr/>
          </p:nvCxnSpPr>
          <p:spPr>
            <a:xfrm rot="10800000">
              <a:off x="4831976" y="192293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E1DCA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49" name="Google Shape;49;p12"/>
          <p:cNvSpPr txBox="1"/>
          <p:nvPr>
            <p:ph type="ctrTitle"/>
          </p:nvPr>
        </p:nvSpPr>
        <p:spPr>
          <a:xfrm>
            <a:off x="1183341" y="1387737"/>
            <a:ext cx="6777318" cy="17319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Book Antiqua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1" type="subTitle"/>
          </p:nvPr>
        </p:nvSpPr>
        <p:spPr>
          <a:xfrm>
            <a:off x="1371600" y="3767862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440"/>
              </a:spcBef>
              <a:spcAft>
                <a:spcPts val="0"/>
              </a:spcAft>
              <a:buSzPts val="22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bg>
      <p:bgPr>
        <a:blipFill rotWithShape="1">
          <a:blip r:embed="rId2">
            <a:alphaModFix/>
          </a:blip>
          <a:tile algn="tl" flip="none" tx="0" sx="60000" ty="0" sy="60000"/>
        </a:blip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verOverlay.png" id="52" name="Google Shape;5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" name="Google Shape;53;p15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54" name="Google Shape;54;p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>
                  <a:solidFill>
                    <a:srgbClr val="DBA253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DBA253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55" name="Google Shape;55;p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" name="Google Shape;56;p15"/>
            <p:cNvCxnSpPr/>
            <p:nvPr/>
          </p:nvCxnSpPr>
          <p:spPr>
            <a:xfrm rot="10800000">
              <a:off x="4831976" y="1927412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57" name="Google Shape;57;p15"/>
          <p:cNvSpPr txBox="1"/>
          <p:nvPr>
            <p:ph type="title"/>
          </p:nvPr>
        </p:nvSpPr>
        <p:spPr>
          <a:xfrm>
            <a:off x="690040" y="1204857"/>
            <a:ext cx="7754713" cy="19107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Book Antiqua"/>
              <a:buNone/>
              <a:defRPr b="0" sz="5400" cap="none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5"/>
          <p:cNvSpPr txBox="1"/>
          <p:nvPr>
            <p:ph idx="1" type="body"/>
          </p:nvPr>
        </p:nvSpPr>
        <p:spPr>
          <a:xfrm>
            <a:off x="699248" y="3767316"/>
            <a:ext cx="7734747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9" name="Google Shape;59;p15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6" name="Google Shape;66;p16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Book Antiqua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67" name="Google Shape;67;p16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68" name="Google Shape;68;p16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>
                  <a:solidFill>
                    <a:srgbClr val="DBA253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DBA253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69" name="Google Shape;69;p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0" name="Google Shape;70;p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685800" y="2240280"/>
            <a:ext cx="3803904" cy="3877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5pPr>
            <a:lvl6pPr indent="-342900" lvl="5" marL="27432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6pPr>
            <a:lvl7pPr indent="-342900" lvl="6" marL="32004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7pPr>
            <a:lvl8pPr indent="-342900" lvl="7" marL="36576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8pPr>
            <a:lvl9pPr indent="-342900" lvl="8" marL="41148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2" type="body"/>
          </p:nvPr>
        </p:nvSpPr>
        <p:spPr>
          <a:xfrm>
            <a:off x="4645151" y="2240280"/>
            <a:ext cx="3803904" cy="3877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SzPts val="1800"/>
              <a:buChar char="🙢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/>
            </a:lvl5pPr>
            <a:lvl6pPr indent="-342900" lvl="5" marL="27432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6pPr>
            <a:lvl7pPr indent="-342900" lvl="6" marL="32004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7pPr>
            <a:lvl8pPr indent="-342900" lvl="7" marL="36576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8pPr>
            <a:lvl9pPr indent="-342900" lvl="8" marL="4114800" algn="l">
              <a:spcBef>
                <a:spcPts val="400"/>
              </a:spcBef>
              <a:spcAft>
                <a:spcPts val="0"/>
              </a:spcAft>
              <a:buSzPts val="1800"/>
              <a:buChar char="🙣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Book Antiqua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1051560" y="2240280"/>
            <a:ext cx="3442446" cy="6583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b="0" sz="24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688488" y="2947595"/>
            <a:ext cx="3803904" cy="31729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🙣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🙣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🙣"/>
              <a:defRPr sz="1600"/>
            </a:lvl5pPr>
            <a:lvl6pPr indent="-330200" lvl="5" marL="2743200" algn="l">
              <a:spcBef>
                <a:spcPts val="400"/>
              </a:spcBef>
              <a:spcAft>
                <a:spcPts val="0"/>
              </a:spcAft>
              <a:buSzPts val="1600"/>
              <a:buChar char="🙣"/>
              <a:defRPr sz="1600"/>
            </a:lvl6pPr>
            <a:lvl7pPr indent="-330200" lvl="6" marL="3200400" algn="l">
              <a:spcBef>
                <a:spcPts val="400"/>
              </a:spcBef>
              <a:spcAft>
                <a:spcPts val="0"/>
              </a:spcAft>
              <a:buSzPts val="1600"/>
              <a:buChar char="🙣"/>
              <a:defRPr sz="1600"/>
            </a:lvl7pPr>
            <a:lvl8pPr indent="-330200" lvl="7" marL="3657600" algn="l">
              <a:spcBef>
                <a:spcPts val="400"/>
              </a:spcBef>
              <a:spcAft>
                <a:spcPts val="0"/>
              </a:spcAft>
              <a:buSzPts val="1600"/>
              <a:buChar char="🙣"/>
              <a:defRPr sz="1600"/>
            </a:lvl8pPr>
            <a:lvl9pPr indent="-330200" lvl="8" marL="4114800" algn="l">
              <a:spcBef>
                <a:spcPts val="400"/>
              </a:spcBef>
              <a:spcAft>
                <a:spcPts val="0"/>
              </a:spcAft>
              <a:buSzPts val="1600"/>
              <a:buChar char="🙣"/>
              <a:defRPr sz="1600"/>
            </a:lvl9pPr>
          </a:lstStyle>
          <a:p/>
        </p:txBody>
      </p:sp>
      <p:sp>
        <p:nvSpPr>
          <p:cNvPr id="77" name="Google Shape;77;p17"/>
          <p:cNvSpPr txBox="1"/>
          <p:nvPr>
            <p:ph idx="3" type="body"/>
          </p:nvPr>
        </p:nvSpPr>
        <p:spPr>
          <a:xfrm>
            <a:off x="5002306" y="2240280"/>
            <a:ext cx="3447288" cy="6583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b="0" sz="2400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8" name="Google Shape;78;p17"/>
          <p:cNvSpPr txBox="1"/>
          <p:nvPr>
            <p:ph idx="4" type="body"/>
          </p:nvPr>
        </p:nvSpPr>
        <p:spPr>
          <a:xfrm>
            <a:off x="4645026" y="2944368"/>
            <a:ext cx="3799728" cy="31729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🙣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SzPts val="2000"/>
              <a:buChar char="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SzPts val="1600"/>
              <a:buChar char="🙣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🙣"/>
              <a:defRPr sz="1600"/>
            </a:lvl5pPr>
            <a:lvl6pPr indent="-330200" lvl="5" marL="2743200" algn="l">
              <a:spcBef>
                <a:spcPts val="400"/>
              </a:spcBef>
              <a:spcAft>
                <a:spcPts val="0"/>
              </a:spcAft>
              <a:buSzPts val="1600"/>
              <a:buChar char="🙣"/>
              <a:defRPr sz="1600"/>
            </a:lvl6pPr>
            <a:lvl7pPr indent="-330200" lvl="6" marL="3200400" algn="l">
              <a:spcBef>
                <a:spcPts val="400"/>
              </a:spcBef>
              <a:spcAft>
                <a:spcPts val="0"/>
              </a:spcAft>
              <a:buSzPts val="1600"/>
              <a:buChar char="🙣"/>
              <a:defRPr sz="1600"/>
            </a:lvl7pPr>
            <a:lvl8pPr indent="-330200" lvl="7" marL="3657600" algn="l">
              <a:spcBef>
                <a:spcPts val="400"/>
              </a:spcBef>
              <a:spcAft>
                <a:spcPts val="0"/>
              </a:spcAft>
              <a:buSzPts val="1600"/>
              <a:buChar char="🙣"/>
              <a:defRPr sz="1600"/>
            </a:lvl8pPr>
            <a:lvl9pPr indent="-330200" lvl="8" marL="4114800" algn="l">
              <a:spcBef>
                <a:spcPts val="400"/>
              </a:spcBef>
              <a:spcAft>
                <a:spcPts val="0"/>
              </a:spcAft>
              <a:buSzPts val="1600"/>
              <a:buChar char="🙣"/>
              <a:defRPr sz="1600"/>
            </a:lvl9pPr>
          </a:lstStyle>
          <a:p/>
        </p:txBody>
      </p:sp>
      <p:sp>
        <p:nvSpPr>
          <p:cNvPr id="79" name="Google Shape;79;p17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pSp>
        <p:nvGrpSpPr>
          <p:cNvPr id="82" name="Google Shape;82;p17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83" name="Google Shape;83;p17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>
                  <a:solidFill>
                    <a:srgbClr val="DBA253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DBA253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84" name="Google Shape;84;p17"/>
            <p:cNvCxnSpPr/>
            <p:nvPr/>
          </p:nvCxnSpPr>
          <p:spPr>
            <a:xfrm rot="10800000">
              <a:off x="1172584" y="192562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5" name="Google Shape;85;p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grpSp>
        <p:nvGrpSpPr>
          <p:cNvPr id="91" name="Google Shape;91;p18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92" name="Google Shape;92;p1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400">
                  <a:solidFill>
                    <a:srgbClr val="DBA253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🙢</a:t>
              </a:r>
              <a:endParaRPr sz="5400">
                <a:solidFill>
                  <a:srgbClr val="DBA253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cxnSp>
          <p:nvCxnSpPr>
            <p:cNvPr id="93" name="Google Shape;93;p18"/>
            <p:cNvCxnSpPr/>
            <p:nvPr/>
          </p:nvCxnSpPr>
          <p:spPr>
            <a:xfrm rot="10800000">
              <a:off x="1172584" y="192562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" name="Google Shape;94;p18"/>
            <p:cNvCxnSpPr/>
            <p:nvPr/>
          </p:nvCxnSpPr>
          <p:spPr>
            <a:xfrm rot="10800000">
              <a:off x="4831976" y="1922650"/>
              <a:ext cx="3119718" cy="1588"/>
            </a:xfrm>
            <a:prstGeom prst="straightConnector1">
              <a:avLst/>
            </a:prstGeom>
            <a:noFill/>
            <a:ln cap="flat" cmpd="sng" w="12700">
              <a:solidFill>
                <a:srgbClr val="DBA25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9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5034579" y="1678195"/>
            <a:ext cx="3422483" cy="18869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ook Antiqua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692001" y="559398"/>
            <a:ext cx="4116667" cy="55667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🙣"/>
              <a:defRPr sz="2400"/>
            </a:lvl1pPr>
            <a:lvl2pPr indent="-368300" lvl="1" marL="914400" algn="l">
              <a:spcBef>
                <a:spcPts val="440"/>
              </a:spcBef>
              <a:spcAft>
                <a:spcPts val="0"/>
              </a:spcAft>
              <a:buSzPts val="2200"/>
              <a:buChar char="🙢"/>
              <a:defRPr sz="22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SzPts val="2000"/>
              <a:buChar char="🙣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SzPts val="1800"/>
              <a:buChar char="🙣"/>
              <a:defRPr sz="18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SzPts val="1600"/>
              <a:buChar char="🙣"/>
              <a:defRPr sz="16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SzPts val="2000"/>
              <a:buChar char="🙣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SzPts val="2000"/>
              <a:buChar char="🙣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SzPts val="2000"/>
              <a:buChar char="🙣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SzPts val="2000"/>
              <a:buChar char="🙣"/>
              <a:defRPr sz="2000"/>
            </a:lvl9pPr>
          </a:lstStyle>
          <a:p/>
        </p:txBody>
      </p:sp>
      <p:sp>
        <p:nvSpPr>
          <p:cNvPr id="102" name="Google Shape;102;p20"/>
          <p:cNvSpPr txBox="1"/>
          <p:nvPr>
            <p:ph idx="2" type="body"/>
          </p:nvPr>
        </p:nvSpPr>
        <p:spPr>
          <a:xfrm>
            <a:off x="5034579" y="3603812"/>
            <a:ext cx="3411725" cy="2517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3" name="Google Shape;103;p20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0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0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60000" ty="0" sy="6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000000">
                  <a:alpha val="10980"/>
                </a:srgbClr>
              </a:gs>
              <a:gs pos="83000">
                <a:srgbClr val="000000">
                  <a:alpha val="10980"/>
                </a:srgbClr>
              </a:gs>
              <a:gs pos="100000">
                <a:srgbClr val="664515">
                  <a:alpha val="22745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7" name="Google Shape;7;p11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Book Antiqua"/>
              <a:buNone/>
              <a:defRPr b="0" i="0" sz="54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🙣"/>
              <a:defRPr b="0" i="0" sz="2400" u="none" cap="none" strike="noStrik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🙢"/>
              <a:defRPr b="0" i="0" sz="2200" u="none" cap="none" strike="noStrik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🙣"/>
              <a:defRPr b="0" i="0" sz="2000" u="none" cap="none" strike="noStrik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🙣"/>
              <a:defRPr b="0" i="0" sz="1800" u="none" cap="none" strike="noStrik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🙣"/>
              <a:defRPr b="0" i="0" sz="1600" u="none" cap="none" strike="noStrike">
                <a:solidFill>
                  <a:srgbClr val="FEFEFE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175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b="0" i="0" sz="14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indent="-3175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b="0" i="0" sz="14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indent="-3175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b="0" i="0" sz="14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indent="-3175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b="0" i="0" sz="14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60000" ty="0" sy="60000"/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FFFF">
                  <a:alpha val="10980"/>
                </a:srgbClr>
              </a:gs>
              <a:gs pos="83000">
                <a:srgbClr val="FFFFFF">
                  <a:alpha val="10980"/>
                </a:srgbClr>
              </a:gs>
              <a:gs pos="100000">
                <a:srgbClr val="D0C974">
                  <a:alpha val="22745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5" name="Google Shape;25;p10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Book Antiqua"/>
              <a:buNone/>
              <a:defRPr b="0" i="0" sz="5400" u="none" cap="none" strike="noStrik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6" name="Google Shape;26;p10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🙣"/>
              <a:defRPr b="0" i="0" sz="2400" u="none" cap="none" strike="noStrike">
                <a:solidFill>
                  <a:srgbClr val="262626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🙢"/>
              <a:defRPr b="0" i="0" sz="2200" u="none" cap="none" strike="noStrike">
                <a:solidFill>
                  <a:srgbClr val="262626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🙣"/>
              <a:defRPr b="0" i="0" sz="2000" u="none" cap="none" strike="noStrike">
                <a:solidFill>
                  <a:srgbClr val="262626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🙣"/>
              <a:defRPr b="0" i="0" sz="1800" u="none" cap="none" strike="noStrike">
                <a:solidFill>
                  <a:srgbClr val="262626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🙣"/>
              <a:defRPr b="0" i="0" sz="1600" u="none" cap="none" strike="noStrike">
                <a:solidFill>
                  <a:srgbClr val="262626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-3175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b="0" i="0" sz="14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indent="-3175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b="0" i="0" sz="14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indent="-3175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b="0" i="0" sz="14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indent="-3175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🙣"/>
              <a:defRPr b="0" i="0" sz="14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/>
        </p:txBody>
      </p:sp>
      <p:sp>
        <p:nvSpPr>
          <p:cNvPr id="27" name="Google Shape;27;p10"/>
          <p:cNvSpPr txBox="1"/>
          <p:nvPr>
            <p:ph idx="10" type="dt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/>
        </p:txBody>
      </p:sp>
      <p:sp>
        <p:nvSpPr>
          <p:cNvPr id="28" name="Google Shape;28;p10"/>
          <p:cNvSpPr txBox="1"/>
          <p:nvPr>
            <p:ph idx="11" type="ftr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200" u="none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"/>
          <p:cNvSpPr txBox="1"/>
          <p:nvPr>
            <p:ph type="ctrTitle"/>
          </p:nvPr>
        </p:nvSpPr>
        <p:spPr>
          <a:xfrm>
            <a:off x="1183341" y="1387737"/>
            <a:ext cx="6777318" cy="17319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Book Antiqua"/>
              <a:buNone/>
            </a:pPr>
            <a:r>
              <a:rPr lang="ru-RU"/>
              <a:t>Типологія політичних лідерів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5760" lvl="0" marL="365760" rtl="0" algn="l">
              <a:spcBef>
                <a:spcPts val="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авторитетний член організації, групи, суспільства, особистий вплив якого дозволяє йому відігравати суттєву роль у політичних процесах та ситуаціях, створювати та реалізовувати програму розв’язання соціальних проблем і завдань суспільного розвитку.</a:t>
            </a:r>
            <a:endParaRPr/>
          </a:p>
        </p:txBody>
      </p:sp>
      <p:sp>
        <p:nvSpPr>
          <p:cNvPr id="143" name="Google Shape;143;p2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Book Antiqua"/>
              <a:buNone/>
            </a:pPr>
            <a:r>
              <a:rPr lang="ru-RU"/>
              <a:t>ПОЛІТИЧНИЙ ЛІДЕР</a:t>
            </a:r>
            <a:endParaRPr/>
          </a:p>
        </p:txBody>
      </p:sp>
      <p:pic>
        <p:nvPicPr>
          <p:cNvPr id="144" name="Google Shape;14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70924" y="4773550"/>
            <a:ext cx="2402150" cy="188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5760" lvl="0" marL="365760" rtl="0" algn="ctr">
              <a:spcBef>
                <a:spcPts val="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1. За видами: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Формальне –керівництво як реалізація владних повноважень. Воно пов’язане із встановленими правилами керівника й передбачає функціональні відносини.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Неформальне – базується на авторитеті лідера, його визнані оточенням.                                            </a:t>
            </a:r>
            <a:endParaRPr/>
          </a:p>
        </p:txBody>
      </p:sp>
      <p:sp>
        <p:nvSpPr>
          <p:cNvPr id="150" name="Google Shape;150;p3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Book Antiqua"/>
              <a:buNone/>
            </a:pPr>
            <a:r>
              <a:rPr lang="ru-RU" sz="4400"/>
              <a:t>ТИПОЛОГІЯ ПОЛІТИЧНИХ ЛІДЕРІВ</a:t>
            </a:r>
            <a:endParaRPr sz="4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5760" lvl="0" marL="365760" rtl="0" algn="l">
              <a:spcBef>
                <a:spcPts val="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Авторитарний- передбачає одноособовий вплив, який спирається на загрозу застосування примусу.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Демократичний – характеризується гнучкістю мислення лідера, його схильністю до отримання інформації, що суперечить його власній позиції</a:t>
            </a:r>
            <a:endParaRPr/>
          </a:p>
        </p:txBody>
      </p:sp>
      <p:sp>
        <p:nvSpPr>
          <p:cNvPr id="156" name="Google Shape;156;p4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ook Antiqua"/>
              <a:buNone/>
            </a:pPr>
            <a:r>
              <a:rPr lang="ru-RU" sz="3600"/>
              <a:t>2. Відношення до підлеглих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5760" lvl="0" marL="365760" rtl="0" algn="l">
              <a:spcBef>
                <a:spcPts val="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 прапороносець- має власне бачення дійсності. У нього є ідея, заради здійснення якої він нерідко прагне змінити політичну систему.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Лідер-службовець- прагне виступати в ролі виразника інтересів своїх прихильників. Саме їхнє бажання виражає лідер і діє від їхнього імені.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Лідер-торговець- для нього важливою є здатність переконати. У цьому випадку лідерство базується на взаємовідносинах, які лідер встановлює зі своїми виборцями.</a:t>
            </a:r>
            <a:endParaRPr/>
          </a:p>
        </p:txBody>
      </p:sp>
      <p:sp>
        <p:nvSpPr>
          <p:cNvPr id="162" name="Google Shape;162;p5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ook Antiqua"/>
              <a:buNone/>
            </a:pPr>
            <a:r>
              <a:rPr lang="ru-RU" sz="3600"/>
              <a:t>3. Стиль лідерства</a:t>
            </a:r>
            <a:endParaRPr sz="3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5760" lvl="0" marL="365760" rtl="0" algn="l">
              <a:spcBef>
                <a:spcPts val="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Лідер-пожежник- він «гасить пожежу», тобто реагує на ті проблеми, які навколишнє середовище пред’являє.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Лідер-цезарист- характеризується зосередженням усієї повноти влади в руках лідера (як було за Блію Цезаря).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Лідер-плутократ- базується на багатстві і представляє інтереси найзаможніших суспільних верств.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68" name="Google Shape;168;p6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Book Antiqua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5760" lvl="0" marL="365760" rtl="0" algn="l">
              <a:spcBef>
                <a:spcPts val="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Лідер-популіст- це діяч, який заграє з масами (сучасне значення). Виступає як харизматичний лідер демагогічного толку.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Лідер-професіонал- вміє визначати пріорітетні цілі, проводить науковий аналіз тих чи інших проблем та визначає способи їх вирішення.</a:t>
            </a:r>
            <a:endParaRPr/>
          </a:p>
          <a:p>
            <a:pPr indent="-213359" lvl="0" marL="365760" rtl="0" algn="l"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74" name="Google Shape;174;p7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Book Antiqua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5760" lvl="0" marL="365760" rtl="0" algn="l">
              <a:spcBef>
                <a:spcPts val="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Лідер-консерватор- виступає за збереження існуючих суспільних порядків.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Лідер-реформатор- орієнтується на істотні зміни лише деяких із суспільних порядків зіз збереженням основ суспільного ладу.</a:t>
            </a:r>
            <a:endParaRPr/>
          </a:p>
          <a:p>
            <a:pPr indent="-365760" lvl="0" marL="365760" rtl="0" algn="l">
              <a:spcBef>
                <a:spcPts val="480"/>
              </a:spcBef>
              <a:spcAft>
                <a:spcPts val="0"/>
              </a:spcAft>
              <a:buSzPts val="2400"/>
              <a:buChar char="🙣"/>
            </a:pPr>
            <a:r>
              <a:rPr lang="ru-RU"/>
              <a:t>Лідер-революціонер- налаштований на радикальні і всеосяжні зміни в суспільстві аж до основ суспільного ладу.</a:t>
            </a:r>
            <a:endParaRPr/>
          </a:p>
        </p:txBody>
      </p:sp>
      <p:sp>
        <p:nvSpPr>
          <p:cNvPr id="180" name="Google Shape;180;p8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ook Antiqua"/>
              <a:buNone/>
            </a:pPr>
            <a:r>
              <a:rPr lang="ru-RU" sz="3600"/>
              <a:t>Відношення до політичної системи</a:t>
            </a:r>
            <a:endParaRPr sz="3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"/>
          <p:cNvSpPr txBox="1"/>
          <p:nvPr>
            <p:ph idx="1" type="body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13359" lvl="0" marL="365760" rtl="0" algn="l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86" name="Google Shape;186;p9"/>
          <p:cNvSpPr txBox="1"/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Book Antiqua"/>
              <a:buNone/>
            </a:pPr>
            <a:r>
              <a:rPr lang="ru-RU"/>
              <a:t>Дякую за увагу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вердый переплет">
  <a:themeElements>
    <a:clrScheme name="Твердый переплет">
      <a:dk1>
        <a:srgbClr val="000000"/>
      </a:dk1>
      <a:lt1>
        <a:srgbClr val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вердый переплет">
  <a:themeElements>
    <a:clrScheme name="Твердый переплет">
      <a:dk1>
        <a:srgbClr val="000000"/>
      </a:dk1>
      <a:lt1>
        <a:srgbClr val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2018-10-17T05:40:42Z</dcterms:created>
  <dc:creator>друг</dc:creator>
</cp:coreProperties>
</file>