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35"/>
  </p:notesMasterIdLst>
  <p:sldIdLst>
    <p:sldId id="111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282" r:id="rId18"/>
    <p:sldId id="344" r:id="rId19"/>
    <p:sldId id="345" r:id="rId20"/>
    <p:sldId id="1106" r:id="rId21"/>
    <p:sldId id="1109" r:id="rId22"/>
    <p:sldId id="346" r:id="rId23"/>
    <p:sldId id="347" r:id="rId24"/>
    <p:sldId id="505" r:id="rId25"/>
    <p:sldId id="506" r:id="rId26"/>
    <p:sldId id="507" r:id="rId27"/>
    <p:sldId id="348" r:id="rId28"/>
    <p:sldId id="349" r:id="rId29"/>
    <p:sldId id="350" r:id="rId30"/>
    <p:sldId id="351" r:id="rId31"/>
    <p:sldId id="352" r:id="rId32"/>
    <p:sldId id="353" r:id="rId33"/>
    <p:sldId id="35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8" d="100"/>
          <a:sy n="78"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_rels/data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576EF-8B9C-4814-AACD-AEF4E4D9520F}"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4DB8258D-FBAC-4539-935E-62BEDC342E36}">
      <dgm:prSet/>
      <dgm:spPr/>
      <dgm:t>
        <a:bodyPr/>
        <a:lstStyle/>
        <a:p>
          <a:r>
            <a:rPr lang="ru-RU" dirty="0">
              <a:latin typeface="Verdana" panose="020B0604030504040204" pitchFamily="34" charset="0"/>
              <a:ea typeface="Verdana" panose="020B0604030504040204" pitchFamily="34" charset="0"/>
            </a:rPr>
            <a:t>Как и почему наши убеждения, ожидания и культурные влияния влияют на детский сон</a:t>
          </a:r>
        </a:p>
      </dgm:t>
    </dgm:pt>
    <dgm:pt modelId="{3A5D1E1E-306A-45BE-867D-4DE3BFC6F3D1}" type="parTrans" cxnId="{62681565-E586-4F27-A7B4-1768C4944430}">
      <dgm:prSet/>
      <dgm:spPr/>
      <dgm:t>
        <a:bodyPr/>
        <a:lstStyle/>
        <a:p>
          <a:endParaRPr lang="ru-RU"/>
        </a:p>
      </dgm:t>
    </dgm:pt>
    <dgm:pt modelId="{A421AEB6-7F63-47BD-AF68-C6DA1F0AC65C}" type="sibTrans" cxnId="{62681565-E586-4F27-A7B4-1768C4944430}">
      <dgm:prSet/>
      <dgm:spPr/>
      <dgm:t>
        <a:bodyPr/>
        <a:lstStyle/>
        <a:p>
          <a:endParaRPr lang="ru-RU"/>
        </a:p>
      </dgm:t>
    </dgm:pt>
    <dgm:pt modelId="{5D91223F-6B65-4913-950E-8E0C5DA64F68}">
      <dgm:prSet/>
      <dgm:spPr/>
      <dgm:t>
        <a:bodyPr/>
        <a:lstStyle/>
        <a:p>
          <a:r>
            <a:rPr lang="ru-RU" dirty="0">
              <a:latin typeface="Verdana" panose="020B0604030504040204" pitchFamily="34" charset="0"/>
              <a:ea typeface="Verdana" panose="020B0604030504040204" pitchFamily="34" charset="0"/>
            </a:rPr>
            <a:t>Что мы можем с этим сделать</a:t>
          </a:r>
        </a:p>
      </dgm:t>
    </dgm:pt>
    <dgm:pt modelId="{F84AB7EA-20B3-4399-ABF6-4CD87A4C4D8F}" type="parTrans" cxnId="{9ACE2A44-6FF8-43E0-9D46-B9E50B30956C}">
      <dgm:prSet/>
      <dgm:spPr/>
      <dgm:t>
        <a:bodyPr/>
        <a:lstStyle/>
        <a:p>
          <a:endParaRPr lang="ru-RU"/>
        </a:p>
      </dgm:t>
    </dgm:pt>
    <dgm:pt modelId="{4AAB9857-37A9-45AD-B91E-F5C34B2BEECD}" type="sibTrans" cxnId="{9ACE2A44-6FF8-43E0-9D46-B9E50B30956C}">
      <dgm:prSet/>
      <dgm:spPr/>
      <dgm:t>
        <a:bodyPr/>
        <a:lstStyle/>
        <a:p>
          <a:endParaRPr lang="ru-RU"/>
        </a:p>
      </dgm:t>
    </dgm:pt>
    <dgm:pt modelId="{2F5EA7A8-285F-4779-B5D1-5DF459857ADB}">
      <dgm:prSet/>
      <dgm:spPr/>
      <dgm:t>
        <a:bodyPr/>
        <a:lstStyle/>
        <a:p>
          <a:r>
            <a:rPr lang="ru-RU" dirty="0">
              <a:latin typeface="Verdana" panose="020B0604030504040204" pitchFamily="34" charset="0"/>
              <a:ea typeface="Verdana" panose="020B0604030504040204" pitchFamily="34" charset="0"/>
            </a:rPr>
            <a:t>Общие проблемы сна и решения для детского сна</a:t>
          </a:r>
        </a:p>
      </dgm:t>
    </dgm:pt>
    <dgm:pt modelId="{5C2FC67C-B590-4DDB-8F16-ACF5A4917A00}" type="parTrans" cxnId="{F6A17D10-43D7-4141-BC86-3C3C0ADA77C1}">
      <dgm:prSet/>
      <dgm:spPr/>
      <dgm:t>
        <a:bodyPr/>
        <a:lstStyle/>
        <a:p>
          <a:endParaRPr lang="ru-RU"/>
        </a:p>
      </dgm:t>
    </dgm:pt>
    <dgm:pt modelId="{314B269F-1F51-4B4A-9BAB-26D7A255CCA0}" type="sibTrans" cxnId="{F6A17D10-43D7-4141-BC86-3C3C0ADA77C1}">
      <dgm:prSet/>
      <dgm:spPr/>
      <dgm:t>
        <a:bodyPr/>
        <a:lstStyle/>
        <a:p>
          <a:endParaRPr lang="ru-RU"/>
        </a:p>
      </dgm:t>
    </dgm:pt>
    <dgm:pt modelId="{74846C88-44D9-4C5F-9399-E25FFC22A149}" type="pres">
      <dgm:prSet presAssocID="{602576EF-8B9C-4814-AACD-AEF4E4D9520F}" presName="hierChild1" presStyleCnt="0">
        <dgm:presLayoutVars>
          <dgm:chPref val="1"/>
          <dgm:dir/>
          <dgm:animOne val="branch"/>
          <dgm:animLvl val="lvl"/>
          <dgm:resizeHandles/>
        </dgm:presLayoutVars>
      </dgm:prSet>
      <dgm:spPr/>
      <dgm:t>
        <a:bodyPr/>
        <a:lstStyle/>
        <a:p>
          <a:endParaRPr lang="ru-RU"/>
        </a:p>
      </dgm:t>
    </dgm:pt>
    <dgm:pt modelId="{488D3641-C80A-4157-B98A-E699713ABA39}" type="pres">
      <dgm:prSet presAssocID="{4DB8258D-FBAC-4539-935E-62BEDC342E36}" presName="hierRoot1" presStyleCnt="0"/>
      <dgm:spPr/>
    </dgm:pt>
    <dgm:pt modelId="{A3546AAE-F3A6-46C5-9DE8-D2E06F974ED2}" type="pres">
      <dgm:prSet presAssocID="{4DB8258D-FBAC-4539-935E-62BEDC342E36}" presName="composite" presStyleCnt="0"/>
      <dgm:spPr/>
    </dgm:pt>
    <dgm:pt modelId="{90B0B1EB-84FA-4530-B9D8-07C24936B7DB}" type="pres">
      <dgm:prSet presAssocID="{4DB8258D-FBAC-4539-935E-62BEDC342E36}" presName="background" presStyleLbl="node0" presStyleIdx="0" presStyleCnt="3"/>
      <dgm:spPr/>
    </dgm:pt>
    <dgm:pt modelId="{64DA5418-E572-4C5C-A838-A1A601FF7226}" type="pres">
      <dgm:prSet presAssocID="{4DB8258D-FBAC-4539-935E-62BEDC342E36}" presName="text" presStyleLbl="fgAcc0" presStyleIdx="0" presStyleCnt="3">
        <dgm:presLayoutVars>
          <dgm:chPref val="3"/>
        </dgm:presLayoutVars>
      </dgm:prSet>
      <dgm:spPr/>
      <dgm:t>
        <a:bodyPr/>
        <a:lstStyle/>
        <a:p>
          <a:endParaRPr lang="ru-RU"/>
        </a:p>
      </dgm:t>
    </dgm:pt>
    <dgm:pt modelId="{CB63A5DC-9F0A-49A8-BC82-9515BC1097EB}" type="pres">
      <dgm:prSet presAssocID="{4DB8258D-FBAC-4539-935E-62BEDC342E36}" presName="hierChild2" presStyleCnt="0"/>
      <dgm:spPr/>
    </dgm:pt>
    <dgm:pt modelId="{1AAE6967-F05C-49E1-AAE4-BFEE03C1E45B}" type="pres">
      <dgm:prSet presAssocID="{5D91223F-6B65-4913-950E-8E0C5DA64F68}" presName="hierRoot1" presStyleCnt="0"/>
      <dgm:spPr/>
    </dgm:pt>
    <dgm:pt modelId="{2BD1BA54-6004-4B00-9A97-844ADC8C5BAA}" type="pres">
      <dgm:prSet presAssocID="{5D91223F-6B65-4913-950E-8E0C5DA64F68}" presName="composite" presStyleCnt="0"/>
      <dgm:spPr/>
    </dgm:pt>
    <dgm:pt modelId="{A52F33E9-D33E-43F3-986B-8AE83075FB49}" type="pres">
      <dgm:prSet presAssocID="{5D91223F-6B65-4913-950E-8E0C5DA64F68}" presName="background" presStyleLbl="node0" presStyleIdx="1" presStyleCnt="3"/>
      <dgm:spPr/>
    </dgm:pt>
    <dgm:pt modelId="{16E249FA-5CB7-4A64-A324-D4FAAFE21159}" type="pres">
      <dgm:prSet presAssocID="{5D91223F-6B65-4913-950E-8E0C5DA64F68}" presName="text" presStyleLbl="fgAcc0" presStyleIdx="1" presStyleCnt="3">
        <dgm:presLayoutVars>
          <dgm:chPref val="3"/>
        </dgm:presLayoutVars>
      </dgm:prSet>
      <dgm:spPr/>
      <dgm:t>
        <a:bodyPr/>
        <a:lstStyle/>
        <a:p>
          <a:endParaRPr lang="ru-RU"/>
        </a:p>
      </dgm:t>
    </dgm:pt>
    <dgm:pt modelId="{48888587-5F77-433C-AC3A-B4B40D2D6514}" type="pres">
      <dgm:prSet presAssocID="{5D91223F-6B65-4913-950E-8E0C5DA64F68}" presName="hierChild2" presStyleCnt="0"/>
      <dgm:spPr/>
    </dgm:pt>
    <dgm:pt modelId="{8451564F-A258-48C7-B68A-EF0566F8C42F}" type="pres">
      <dgm:prSet presAssocID="{2F5EA7A8-285F-4779-B5D1-5DF459857ADB}" presName="hierRoot1" presStyleCnt="0"/>
      <dgm:spPr/>
    </dgm:pt>
    <dgm:pt modelId="{7AD3B1FB-A2D9-4FA2-9315-CB1A78D523C4}" type="pres">
      <dgm:prSet presAssocID="{2F5EA7A8-285F-4779-B5D1-5DF459857ADB}" presName="composite" presStyleCnt="0"/>
      <dgm:spPr/>
    </dgm:pt>
    <dgm:pt modelId="{F3BDE518-46CC-4190-806B-BC18E1E9D869}" type="pres">
      <dgm:prSet presAssocID="{2F5EA7A8-285F-4779-B5D1-5DF459857ADB}" presName="background" presStyleLbl="node0" presStyleIdx="2" presStyleCnt="3"/>
      <dgm:spPr/>
    </dgm:pt>
    <dgm:pt modelId="{F54D79D8-B2E4-47F0-B2D9-1789D23145C2}" type="pres">
      <dgm:prSet presAssocID="{2F5EA7A8-285F-4779-B5D1-5DF459857ADB}" presName="text" presStyleLbl="fgAcc0" presStyleIdx="2" presStyleCnt="3">
        <dgm:presLayoutVars>
          <dgm:chPref val="3"/>
        </dgm:presLayoutVars>
      </dgm:prSet>
      <dgm:spPr/>
      <dgm:t>
        <a:bodyPr/>
        <a:lstStyle/>
        <a:p>
          <a:endParaRPr lang="ru-RU"/>
        </a:p>
      </dgm:t>
    </dgm:pt>
    <dgm:pt modelId="{B7819433-BBBF-4FE8-ADAC-A8ED039CF677}" type="pres">
      <dgm:prSet presAssocID="{2F5EA7A8-285F-4779-B5D1-5DF459857ADB}" presName="hierChild2" presStyleCnt="0"/>
      <dgm:spPr/>
    </dgm:pt>
  </dgm:ptLst>
  <dgm:cxnLst>
    <dgm:cxn modelId="{4533E900-FC23-4B17-B296-A4F6D93549B3}" type="presOf" srcId="{602576EF-8B9C-4814-AACD-AEF4E4D9520F}" destId="{74846C88-44D9-4C5F-9399-E25FFC22A149}" srcOrd="0" destOrd="0" presId="urn:microsoft.com/office/officeart/2005/8/layout/hierarchy1"/>
    <dgm:cxn modelId="{98CD45C2-D807-4CE4-8595-4C0C29DF0912}" type="presOf" srcId="{4DB8258D-FBAC-4539-935E-62BEDC342E36}" destId="{64DA5418-E572-4C5C-A838-A1A601FF7226}" srcOrd="0" destOrd="0" presId="urn:microsoft.com/office/officeart/2005/8/layout/hierarchy1"/>
    <dgm:cxn modelId="{9ACE2A44-6FF8-43E0-9D46-B9E50B30956C}" srcId="{602576EF-8B9C-4814-AACD-AEF4E4D9520F}" destId="{5D91223F-6B65-4913-950E-8E0C5DA64F68}" srcOrd="1" destOrd="0" parTransId="{F84AB7EA-20B3-4399-ABF6-4CD87A4C4D8F}" sibTransId="{4AAB9857-37A9-45AD-B91E-F5C34B2BEECD}"/>
    <dgm:cxn modelId="{78B09E46-7946-466C-82CE-DADB14074AB1}" type="presOf" srcId="{2F5EA7A8-285F-4779-B5D1-5DF459857ADB}" destId="{F54D79D8-B2E4-47F0-B2D9-1789D23145C2}" srcOrd="0" destOrd="0" presId="urn:microsoft.com/office/officeart/2005/8/layout/hierarchy1"/>
    <dgm:cxn modelId="{81645FF9-74B2-4E1A-B3DD-77E490E8C0C1}" type="presOf" srcId="{5D91223F-6B65-4913-950E-8E0C5DA64F68}" destId="{16E249FA-5CB7-4A64-A324-D4FAAFE21159}" srcOrd="0" destOrd="0" presId="urn:microsoft.com/office/officeart/2005/8/layout/hierarchy1"/>
    <dgm:cxn modelId="{F6A17D10-43D7-4141-BC86-3C3C0ADA77C1}" srcId="{602576EF-8B9C-4814-AACD-AEF4E4D9520F}" destId="{2F5EA7A8-285F-4779-B5D1-5DF459857ADB}" srcOrd="2" destOrd="0" parTransId="{5C2FC67C-B590-4DDB-8F16-ACF5A4917A00}" sibTransId="{314B269F-1F51-4B4A-9BAB-26D7A255CCA0}"/>
    <dgm:cxn modelId="{62681565-E586-4F27-A7B4-1768C4944430}" srcId="{602576EF-8B9C-4814-AACD-AEF4E4D9520F}" destId="{4DB8258D-FBAC-4539-935E-62BEDC342E36}" srcOrd="0" destOrd="0" parTransId="{3A5D1E1E-306A-45BE-867D-4DE3BFC6F3D1}" sibTransId="{A421AEB6-7F63-47BD-AF68-C6DA1F0AC65C}"/>
    <dgm:cxn modelId="{7201D961-1897-4191-B3D6-6F8DDBA9DED2}" type="presParOf" srcId="{74846C88-44D9-4C5F-9399-E25FFC22A149}" destId="{488D3641-C80A-4157-B98A-E699713ABA39}" srcOrd="0" destOrd="0" presId="urn:microsoft.com/office/officeart/2005/8/layout/hierarchy1"/>
    <dgm:cxn modelId="{037137C9-E11C-47AA-8CAE-B518CF2BE458}" type="presParOf" srcId="{488D3641-C80A-4157-B98A-E699713ABA39}" destId="{A3546AAE-F3A6-46C5-9DE8-D2E06F974ED2}" srcOrd="0" destOrd="0" presId="urn:microsoft.com/office/officeart/2005/8/layout/hierarchy1"/>
    <dgm:cxn modelId="{C1504A37-D194-455D-B14C-672F68780E6D}" type="presParOf" srcId="{A3546AAE-F3A6-46C5-9DE8-D2E06F974ED2}" destId="{90B0B1EB-84FA-4530-B9D8-07C24936B7DB}" srcOrd="0" destOrd="0" presId="urn:microsoft.com/office/officeart/2005/8/layout/hierarchy1"/>
    <dgm:cxn modelId="{3CD88FDA-8155-4185-9D0A-615EA8F57AED}" type="presParOf" srcId="{A3546AAE-F3A6-46C5-9DE8-D2E06F974ED2}" destId="{64DA5418-E572-4C5C-A838-A1A601FF7226}" srcOrd="1" destOrd="0" presId="urn:microsoft.com/office/officeart/2005/8/layout/hierarchy1"/>
    <dgm:cxn modelId="{26019F5E-750A-47D0-8329-C1740C40C1C9}" type="presParOf" srcId="{488D3641-C80A-4157-B98A-E699713ABA39}" destId="{CB63A5DC-9F0A-49A8-BC82-9515BC1097EB}" srcOrd="1" destOrd="0" presId="urn:microsoft.com/office/officeart/2005/8/layout/hierarchy1"/>
    <dgm:cxn modelId="{C293B154-B69B-4BA9-ACEE-9FC679A3CC79}" type="presParOf" srcId="{74846C88-44D9-4C5F-9399-E25FFC22A149}" destId="{1AAE6967-F05C-49E1-AAE4-BFEE03C1E45B}" srcOrd="1" destOrd="0" presId="urn:microsoft.com/office/officeart/2005/8/layout/hierarchy1"/>
    <dgm:cxn modelId="{5B0950EC-34EF-4A0C-BEB0-5A8D963E05FB}" type="presParOf" srcId="{1AAE6967-F05C-49E1-AAE4-BFEE03C1E45B}" destId="{2BD1BA54-6004-4B00-9A97-844ADC8C5BAA}" srcOrd="0" destOrd="0" presId="urn:microsoft.com/office/officeart/2005/8/layout/hierarchy1"/>
    <dgm:cxn modelId="{6CE13B2A-83C7-4261-A197-BA93B14AA08C}" type="presParOf" srcId="{2BD1BA54-6004-4B00-9A97-844ADC8C5BAA}" destId="{A52F33E9-D33E-43F3-986B-8AE83075FB49}" srcOrd="0" destOrd="0" presId="urn:microsoft.com/office/officeart/2005/8/layout/hierarchy1"/>
    <dgm:cxn modelId="{FC3D3A9D-A816-4247-B8CB-B5E7C4A4EA0B}" type="presParOf" srcId="{2BD1BA54-6004-4B00-9A97-844ADC8C5BAA}" destId="{16E249FA-5CB7-4A64-A324-D4FAAFE21159}" srcOrd="1" destOrd="0" presId="urn:microsoft.com/office/officeart/2005/8/layout/hierarchy1"/>
    <dgm:cxn modelId="{4C0DAB76-503D-43F4-87A5-A43C62DD0ED1}" type="presParOf" srcId="{1AAE6967-F05C-49E1-AAE4-BFEE03C1E45B}" destId="{48888587-5F77-433C-AC3A-B4B40D2D6514}" srcOrd="1" destOrd="0" presId="urn:microsoft.com/office/officeart/2005/8/layout/hierarchy1"/>
    <dgm:cxn modelId="{559595F4-CA19-431C-A749-73C8ACBCC4AC}" type="presParOf" srcId="{74846C88-44D9-4C5F-9399-E25FFC22A149}" destId="{8451564F-A258-48C7-B68A-EF0566F8C42F}" srcOrd="2" destOrd="0" presId="urn:microsoft.com/office/officeart/2005/8/layout/hierarchy1"/>
    <dgm:cxn modelId="{16AE1199-6F59-42DE-A70E-0DBC069A0C6F}" type="presParOf" srcId="{8451564F-A258-48C7-B68A-EF0566F8C42F}" destId="{7AD3B1FB-A2D9-4FA2-9315-CB1A78D523C4}" srcOrd="0" destOrd="0" presId="urn:microsoft.com/office/officeart/2005/8/layout/hierarchy1"/>
    <dgm:cxn modelId="{84AA7B84-1F59-4509-BEE2-8B34BB1D9366}" type="presParOf" srcId="{7AD3B1FB-A2D9-4FA2-9315-CB1A78D523C4}" destId="{F3BDE518-46CC-4190-806B-BC18E1E9D869}" srcOrd="0" destOrd="0" presId="urn:microsoft.com/office/officeart/2005/8/layout/hierarchy1"/>
    <dgm:cxn modelId="{E35D214E-31C8-47C8-AD94-5486FBF9DB85}" type="presParOf" srcId="{7AD3B1FB-A2D9-4FA2-9315-CB1A78D523C4}" destId="{F54D79D8-B2E4-47F0-B2D9-1789D23145C2}" srcOrd="1" destOrd="0" presId="urn:microsoft.com/office/officeart/2005/8/layout/hierarchy1"/>
    <dgm:cxn modelId="{EE70B14E-061E-48CF-A1E2-58E3C58CCE44}" type="presParOf" srcId="{8451564F-A258-48C7-B68A-EF0566F8C42F}" destId="{B7819433-BBBF-4FE8-ADAC-A8ED039CF67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DC150-2164-47B8-BB54-57B70FDE8DDD}"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BF280523-ACB8-47AF-9509-B7981D1FB964}">
      <dgm:prSet/>
      <dgm:spPr/>
      <dgm:t>
        <a:bodyPr/>
        <a:lstStyle/>
        <a:p>
          <a:r>
            <a:rPr lang="ru-RU" dirty="0" smtClean="0"/>
            <a:t>Откуда </a:t>
          </a:r>
          <a:r>
            <a:rPr lang="ru-RU" dirty="0" smtClean="0"/>
            <a:t>взялись мои убеждения?</a:t>
          </a:r>
          <a:endParaRPr lang="ru-RU" dirty="0" smtClean="0"/>
        </a:p>
        <a:p>
          <a:endParaRPr lang="en-US" dirty="0"/>
        </a:p>
      </dgm:t>
    </dgm:pt>
    <dgm:pt modelId="{88A2DEC4-FA9A-4350-AE28-3AA2166CAACF}" type="parTrans" cxnId="{87841079-AE85-4FB3-B12F-74D65C1143FC}">
      <dgm:prSet/>
      <dgm:spPr/>
      <dgm:t>
        <a:bodyPr/>
        <a:lstStyle/>
        <a:p>
          <a:endParaRPr lang="en-US"/>
        </a:p>
      </dgm:t>
    </dgm:pt>
    <dgm:pt modelId="{04E69888-B7C8-43EB-9740-C27499719890}" type="sibTrans" cxnId="{87841079-AE85-4FB3-B12F-74D65C1143FC}">
      <dgm:prSet/>
      <dgm:spPr/>
      <dgm:t>
        <a:bodyPr/>
        <a:lstStyle/>
        <a:p>
          <a:endParaRPr lang="en-US"/>
        </a:p>
      </dgm:t>
    </dgm:pt>
    <dgm:pt modelId="{FFFB94AC-CACF-48B5-8376-5565BBB7CBC4}">
      <dgm:prSet/>
      <dgm:spPr/>
      <dgm:t>
        <a:bodyPr/>
        <a:lstStyle/>
        <a:p>
          <a:r>
            <a:rPr lang="ru-RU" dirty="0"/>
            <a:t>Это </a:t>
          </a:r>
          <a:r>
            <a:rPr lang="ru-RU" dirty="0" smtClean="0"/>
            <a:t>мои убеждения </a:t>
          </a:r>
          <a:r>
            <a:rPr lang="ru-RU" dirty="0"/>
            <a:t>или </a:t>
          </a:r>
          <a:r>
            <a:rPr lang="ru-RU" dirty="0" smtClean="0"/>
            <a:t>кого-то </a:t>
          </a:r>
          <a:r>
            <a:rPr lang="ru-RU" dirty="0"/>
            <a:t>еще?</a:t>
          </a:r>
        </a:p>
      </dgm:t>
    </dgm:pt>
    <dgm:pt modelId="{130DB200-B2C3-4CFB-B31E-695445E1549B}" type="parTrans" cxnId="{3AAE7175-9A75-465C-AD92-7833CFD11065}">
      <dgm:prSet/>
      <dgm:spPr/>
      <dgm:t>
        <a:bodyPr/>
        <a:lstStyle/>
        <a:p>
          <a:endParaRPr lang="ru-RU"/>
        </a:p>
      </dgm:t>
    </dgm:pt>
    <dgm:pt modelId="{F661A03C-ABD1-47AE-9B4E-32D99A7F2F59}" type="sibTrans" cxnId="{3AAE7175-9A75-465C-AD92-7833CFD11065}">
      <dgm:prSet/>
      <dgm:spPr/>
      <dgm:t>
        <a:bodyPr/>
        <a:lstStyle/>
        <a:p>
          <a:endParaRPr lang="ru-RU"/>
        </a:p>
      </dgm:t>
    </dgm:pt>
    <dgm:pt modelId="{5C7A87E9-1D53-4AE9-8F4C-34EF46943193}">
      <dgm:prSet/>
      <dgm:spPr/>
      <dgm:t>
        <a:bodyPr/>
        <a:lstStyle/>
        <a:p>
          <a:r>
            <a:rPr lang="ru-RU" dirty="0"/>
            <a:t>это правда?</a:t>
          </a:r>
        </a:p>
      </dgm:t>
    </dgm:pt>
    <dgm:pt modelId="{10267E99-89B2-4881-9EDA-23A5EAF6866F}" type="sibTrans" cxnId="{B72139D5-C1E1-49AB-AF58-3AE3D3B14ADC}">
      <dgm:prSet/>
      <dgm:spPr/>
      <dgm:t>
        <a:bodyPr/>
        <a:lstStyle/>
        <a:p>
          <a:endParaRPr lang="ru-RU"/>
        </a:p>
      </dgm:t>
    </dgm:pt>
    <dgm:pt modelId="{50D86283-68E2-4029-8497-F160505B273D}" type="parTrans" cxnId="{B72139D5-C1E1-49AB-AF58-3AE3D3B14ADC}">
      <dgm:prSet/>
      <dgm:spPr/>
      <dgm:t>
        <a:bodyPr/>
        <a:lstStyle/>
        <a:p>
          <a:endParaRPr lang="ru-RU"/>
        </a:p>
      </dgm:t>
    </dgm:pt>
    <dgm:pt modelId="{B2E297CF-9BBB-4B71-9EE1-0C733E5B9E79}">
      <dgm:prSet/>
      <dgm:spPr/>
      <dgm:t>
        <a:bodyPr/>
        <a:lstStyle/>
        <a:p>
          <a:r>
            <a:rPr lang="ru-RU" dirty="0"/>
            <a:t>Как долго </a:t>
          </a:r>
          <a:r>
            <a:rPr lang="ru-RU" dirty="0" smtClean="0"/>
            <a:t>эти убеждения были </a:t>
          </a:r>
          <a:r>
            <a:rPr lang="ru-RU" dirty="0"/>
            <a:t>со мной?</a:t>
          </a:r>
        </a:p>
      </dgm:t>
    </dgm:pt>
    <dgm:pt modelId="{7000345F-62A8-4BF6-A922-29205592FB7F}" type="parTrans" cxnId="{06AEE7AF-8E36-4835-8958-10A3FB91C53D}">
      <dgm:prSet/>
      <dgm:spPr/>
      <dgm:t>
        <a:bodyPr/>
        <a:lstStyle/>
        <a:p>
          <a:endParaRPr lang="ru-RU"/>
        </a:p>
      </dgm:t>
    </dgm:pt>
    <dgm:pt modelId="{E1BEE9B5-709D-4D5E-8A0C-136C0EC3B0C9}" type="sibTrans" cxnId="{06AEE7AF-8E36-4835-8958-10A3FB91C53D}">
      <dgm:prSet/>
      <dgm:spPr/>
      <dgm:t>
        <a:bodyPr/>
        <a:lstStyle/>
        <a:p>
          <a:endParaRPr lang="ru-RU"/>
        </a:p>
      </dgm:t>
    </dgm:pt>
    <dgm:pt modelId="{E76A09D9-928C-48EF-8D94-60479EDBC5FF}">
      <dgm:prSet/>
      <dgm:spPr/>
      <dgm:t>
        <a:bodyPr/>
        <a:lstStyle/>
        <a:p>
          <a:r>
            <a:rPr lang="ru-RU" dirty="0"/>
            <a:t>Какое самое раннее воспоминание об </a:t>
          </a:r>
          <a:r>
            <a:rPr lang="ru-RU" dirty="0" smtClean="0"/>
            <a:t>этом убеждении?</a:t>
          </a:r>
          <a:endParaRPr lang="ru-RU" dirty="0"/>
        </a:p>
      </dgm:t>
    </dgm:pt>
    <dgm:pt modelId="{649D5435-6DEC-4327-A237-9C1CA9BEFE4A}" type="parTrans" cxnId="{0D34FBE2-E7A2-4375-A7AB-8A4D32BCA5F1}">
      <dgm:prSet/>
      <dgm:spPr/>
      <dgm:t>
        <a:bodyPr/>
        <a:lstStyle/>
        <a:p>
          <a:endParaRPr lang="ru-RU"/>
        </a:p>
      </dgm:t>
    </dgm:pt>
    <dgm:pt modelId="{5DDFB3EE-F2A0-4AC1-AAB9-C602DF166913}" type="sibTrans" cxnId="{0D34FBE2-E7A2-4375-A7AB-8A4D32BCA5F1}">
      <dgm:prSet/>
      <dgm:spPr/>
      <dgm:t>
        <a:bodyPr/>
        <a:lstStyle/>
        <a:p>
          <a:endParaRPr lang="ru-RU"/>
        </a:p>
      </dgm:t>
    </dgm:pt>
    <dgm:pt modelId="{C0BB2072-D916-48C2-8CBE-45D250782FB9}">
      <dgm:prSet/>
      <dgm:spPr/>
      <dgm:t>
        <a:bodyPr/>
        <a:lstStyle/>
        <a:p>
          <a:r>
            <a:rPr lang="ru-RU" dirty="0"/>
            <a:t>Каково это - иметь </a:t>
          </a:r>
          <a:r>
            <a:rPr lang="ru-RU" dirty="0" smtClean="0"/>
            <a:t>такие убеждения?</a:t>
          </a:r>
          <a:endParaRPr lang="ru-RU" dirty="0"/>
        </a:p>
      </dgm:t>
    </dgm:pt>
    <dgm:pt modelId="{8BACBD1C-6895-4155-A7F1-8E02B7603269}" type="parTrans" cxnId="{EA639061-F7E7-445C-A462-64E474732A94}">
      <dgm:prSet/>
      <dgm:spPr/>
      <dgm:t>
        <a:bodyPr/>
        <a:lstStyle/>
        <a:p>
          <a:endParaRPr lang="ru-RU"/>
        </a:p>
      </dgm:t>
    </dgm:pt>
    <dgm:pt modelId="{963D8F22-DCA9-4E6E-BEB0-E1D9310748FA}" type="sibTrans" cxnId="{EA639061-F7E7-445C-A462-64E474732A94}">
      <dgm:prSet/>
      <dgm:spPr/>
      <dgm:t>
        <a:bodyPr/>
        <a:lstStyle/>
        <a:p>
          <a:endParaRPr lang="ru-RU"/>
        </a:p>
      </dgm:t>
    </dgm:pt>
    <dgm:pt modelId="{387DECDE-9B10-4805-A4EB-FEC61549D2F3}">
      <dgm:prSet/>
      <dgm:spPr/>
      <dgm:t>
        <a:bodyPr/>
        <a:lstStyle/>
        <a:p>
          <a:r>
            <a:rPr lang="ru-RU" dirty="0" smtClean="0"/>
            <a:t>Эти убеждения поддерживают </a:t>
          </a:r>
          <a:r>
            <a:rPr lang="ru-RU" dirty="0"/>
            <a:t>меня?</a:t>
          </a:r>
        </a:p>
      </dgm:t>
    </dgm:pt>
    <dgm:pt modelId="{8866FD2A-2F21-4649-BB74-0D03A08F5D14}" type="parTrans" cxnId="{7A9A5542-1412-47B2-A5D3-F21A1EF7C2FB}">
      <dgm:prSet/>
      <dgm:spPr/>
      <dgm:t>
        <a:bodyPr/>
        <a:lstStyle/>
        <a:p>
          <a:endParaRPr lang="ru-RU"/>
        </a:p>
      </dgm:t>
    </dgm:pt>
    <dgm:pt modelId="{94D409BE-660B-4F5A-B333-DAC8EA4655B4}" type="sibTrans" cxnId="{7A9A5542-1412-47B2-A5D3-F21A1EF7C2FB}">
      <dgm:prSet/>
      <dgm:spPr/>
      <dgm:t>
        <a:bodyPr/>
        <a:lstStyle/>
        <a:p>
          <a:endParaRPr lang="ru-RU"/>
        </a:p>
      </dgm:t>
    </dgm:pt>
    <dgm:pt modelId="{6EC96227-8362-4E28-9262-6E11FA2EF10C}" type="pres">
      <dgm:prSet presAssocID="{788DC150-2164-47B8-BB54-57B70FDE8DDD}" presName="diagram" presStyleCnt="0">
        <dgm:presLayoutVars>
          <dgm:dir/>
          <dgm:resizeHandles val="exact"/>
        </dgm:presLayoutVars>
      </dgm:prSet>
      <dgm:spPr/>
      <dgm:t>
        <a:bodyPr/>
        <a:lstStyle/>
        <a:p>
          <a:endParaRPr lang="ru-RU"/>
        </a:p>
      </dgm:t>
    </dgm:pt>
    <dgm:pt modelId="{FB77C496-3B1A-4904-9B8B-9E71DCC4DA5B}" type="pres">
      <dgm:prSet presAssocID="{FFFB94AC-CACF-48B5-8376-5565BBB7CBC4}" presName="node" presStyleLbl="node1" presStyleIdx="0" presStyleCnt="7">
        <dgm:presLayoutVars>
          <dgm:bulletEnabled val="1"/>
        </dgm:presLayoutVars>
      </dgm:prSet>
      <dgm:spPr/>
      <dgm:t>
        <a:bodyPr/>
        <a:lstStyle/>
        <a:p>
          <a:endParaRPr lang="ru-RU"/>
        </a:p>
      </dgm:t>
    </dgm:pt>
    <dgm:pt modelId="{96D89FFF-012E-4F28-89DC-23E7B02163CD}" type="pres">
      <dgm:prSet presAssocID="{F661A03C-ABD1-47AE-9B4E-32D99A7F2F59}" presName="sibTrans" presStyleCnt="0"/>
      <dgm:spPr/>
    </dgm:pt>
    <dgm:pt modelId="{1980E47D-1DE1-4FFE-8A48-392C68F3488E}" type="pres">
      <dgm:prSet presAssocID="{5C7A87E9-1D53-4AE9-8F4C-34EF46943193}" presName="node" presStyleLbl="node1" presStyleIdx="1" presStyleCnt="7">
        <dgm:presLayoutVars>
          <dgm:bulletEnabled val="1"/>
        </dgm:presLayoutVars>
      </dgm:prSet>
      <dgm:spPr/>
      <dgm:t>
        <a:bodyPr/>
        <a:lstStyle/>
        <a:p>
          <a:endParaRPr lang="ru-RU"/>
        </a:p>
      </dgm:t>
    </dgm:pt>
    <dgm:pt modelId="{FF9557CD-E6D9-43D5-A395-349600D37848}" type="pres">
      <dgm:prSet presAssocID="{10267E99-89B2-4881-9EDA-23A5EAF6866F}" presName="sibTrans" presStyleCnt="0"/>
      <dgm:spPr/>
    </dgm:pt>
    <dgm:pt modelId="{90611500-CE5D-40B7-A15C-8DA6A86C1829}" type="pres">
      <dgm:prSet presAssocID="{B2E297CF-9BBB-4B71-9EE1-0C733E5B9E79}" presName="node" presStyleLbl="node1" presStyleIdx="2" presStyleCnt="7">
        <dgm:presLayoutVars>
          <dgm:bulletEnabled val="1"/>
        </dgm:presLayoutVars>
      </dgm:prSet>
      <dgm:spPr/>
      <dgm:t>
        <a:bodyPr/>
        <a:lstStyle/>
        <a:p>
          <a:endParaRPr lang="ru-RU"/>
        </a:p>
      </dgm:t>
    </dgm:pt>
    <dgm:pt modelId="{6C2EEDEC-3F87-43FF-98E8-6206907CB13D}" type="pres">
      <dgm:prSet presAssocID="{E1BEE9B5-709D-4D5E-8A0C-136C0EC3B0C9}" presName="sibTrans" presStyleCnt="0"/>
      <dgm:spPr/>
    </dgm:pt>
    <dgm:pt modelId="{A776E42C-B04D-437E-817C-D12EAC9BE6ED}" type="pres">
      <dgm:prSet presAssocID="{E76A09D9-928C-48EF-8D94-60479EDBC5FF}" presName="node" presStyleLbl="node1" presStyleIdx="3" presStyleCnt="7">
        <dgm:presLayoutVars>
          <dgm:bulletEnabled val="1"/>
        </dgm:presLayoutVars>
      </dgm:prSet>
      <dgm:spPr/>
      <dgm:t>
        <a:bodyPr/>
        <a:lstStyle/>
        <a:p>
          <a:endParaRPr lang="ru-RU"/>
        </a:p>
      </dgm:t>
    </dgm:pt>
    <dgm:pt modelId="{936D7EF2-F476-4B87-B40D-3A495978FB2C}" type="pres">
      <dgm:prSet presAssocID="{5DDFB3EE-F2A0-4AC1-AAB9-C602DF166913}" presName="sibTrans" presStyleCnt="0"/>
      <dgm:spPr/>
    </dgm:pt>
    <dgm:pt modelId="{43C2364F-E4F4-4D2E-9A1B-6B065134AC40}" type="pres">
      <dgm:prSet presAssocID="{BF280523-ACB8-47AF-9509-B7981D1FB964}" presName="node" presStyleLbl="node1" presStyleIdx="4" presStyleCnt="7">
        <dgm:presLayoutVars>
          <dgm:bulletEnabled val="1"/>
        </dgm:presLayoutVars>
      </dgm:prSet>
      <dgm:spPr/>
      <dgm:t>
        <a:bodyPr/>
        <a:lstStyle/>
        <a:p>
          <a:endParaRPr lang="ru-RU"/>
        </a:p>
      </dgm:t>
    </dgm:pt>
    <dgm:pt modelId="{46571037-396B-45A2-BB7B-F4FB3562FB42}" type="pres">
      <dgm:prSet presAssocID="{04E69888-B7C8-43EB-9740-C27499719890}" presName="sibTrans" presStyleCnt="0"/>
      <dgm:spPr/>
    </dgm:pt>
    <dgm:pt modelId="{9489DB03-36D8-4CCF-975D-7F3581F0B58F}" type="pres">
      <dgm:prSet presAssocID="{C0BB2072-D916-48C2-8CBE-45D250782FB9}" presName="node" presStyleLbl="node1" presStyleIdx="5" presStyleCnt="7">
        <dgm:presLayoutVars>
          <dgm:bulletEnabled val="1"/>
        </dgm:presLayoutVars>
      </dgm:prSet>
      <dgm:spPr/>
      <dgm:t>
        <a:bodyPr/>
        <a:lstStyle/>
        <a:p>
          <a:endParaRPr lang="ru-RU"/>
        </a:p>
      </dgm:t>
    </dgm:pt>
    <dgm:pt modelId="{72664583-A246-45F2-BB26-DBCBE7275D8E}" type="pres">
      <dgm:prSet presAssocID="{963D8F22-DCA9-4E6E-BEB0-E1D9310748FA}" presName="sibTrans" presStyleCnt="0"/>
      <dgm:spPr/>
    </dgm:pt>
    <dgm:pt modelId="{0D62DEED-DF82-4A5D-BB4F-BBCBE5F2C807}" type="pres">
      <dgm:prSet presAssocID="{387DECDE-9B10-4805-A4EB-FEC61549D2F3}" presName="node" presStyleLbl="node1" presStyleIdx="6" presStyleCnt="7">
        <dgm:presLayoutVars>
          <dgm:bulletEnabled val="1"/>
        </dgm:presLayoutVars>
      </dgm:prSet>
      <dgm:spPr/>
      <dgm:t>
        <a:bodyPr/>
        <a:lstStyle/>
        <a:p>
          <a:endParaRPr lang="ru-RU"/>
        </a:p>
      </dgm:t>
    </dgm:pt>
  </dgm:ptLst>
  <dgm:cxnLst>
    <dgm:cxn modelId="{0D34FBE2-E7A2-4375-A7AB-8A4D32BCA5F1}" srcId="{788DC150-2164-47B8-BB54-57B70FDE8DDD}" destId="{E76A09D9-928C-48EF-8D94-60479EDBC5FF}" srcOrd="3" destOrd="0" parTransId="{649D5435-6DEC-4327-A237-9C1CA9BEFE4A}" sibTransId="{5DDFB3EE-F2A0-4AC1-AAB9-C602DF166913}"/>
    <dgm:cxn modelId="{E5274EF1-A861-4175-9C62-05963F37151A}" type="presOf" srcId="{FFFB94AC-CACF-48B5-8376-5565BBB7CBC4}" destId="{FB77C496-3B1A-4904-9B8B-9E71DCC4DA5B}" srcOrd="0" destOrd="0" presId="urn:microsoft.com/office/officeart/2005/8/layout/default"/>
    <dgm:cxn modelId="{618BD9E1-B679-4743-AD7B-F5607E6132B5}" type="presOf" srcId="{E76A09D9-928C-48EF-8D94-60479EDBC5FF}" destId="{A776E42C-B04D-437E-817C-D12EAC9BE6ED}" srcOrd="0" destOrd="0" presId="urn:microsoft.com/office/officeart/2005/8/layout/default"/>
    <dgm:cxn modelId="{62DBDBAF-3A08-4C48-BED9-6C9DA7FD0E87}" type="presOf" srcId="{5C7A87E9-1D53-4AE9-8F4C-34EF46943193}" destId="{1980E47D-1DE1-4FFE-8A48-392C68F3488E}" srcOrd="0" destOrd="0" presId="urn:microsoft.com/office/officeart/2005/8/layout/default"/>
    <dgm:cxn modelId="{7A9A5542-1412-47B2-A5D3-F21A1EF7C2FB}" srcId="{788DC150-2164-47B8-BB54-57B70FDE8DDD}" destId="{387DECDE-9B10-4805-A4EB-FEC61549D2F3}" srcOrd="6" destOrd="0" parTransId="{8866FD2A-2F21-4649-BB74-0D03A08F5D14}" sibTransId="{94D409BE-660B-4F5A-B333-DAC8EA4655B4}"/>
    <dgm:cxn modelId="{EA639061-F7E7-445C-A462-64E474732A94}" srcId="{788DC150-2164-47B8-BB54-57B70FDE8DDD}" destId="{C0BB2072-D916-48C2-8CBE-45D250782FB9}" srcOrd="5" destOrd="0" parTransId="{8BACBD1C-6895-4155-A7F1-8E02B7603269}" sibTransId="{963D8F22-DCA9-4E6E-BEB0-E1D9310748FA}"/>
    <dgm:cxn modelId="{87841079-AE85-4FB3-B12F-74D65C1143FC}" srcId="{788DC150-2164-47B8-BB54-57B70FDE8DDD}" destId="{BF280523-ACB8-47AF-9509-B7981D1FB964}" srcOrd="4" destOrd="0" parTransId="{88A2DEC4-FA9A-4350-AE28-3AA2166CAACF}" sibTransId="{04E69888-B7C8-43EB-9740-C27499719890}"/>
    <dgm:cxn modelId="{1BA53CCB-AD15-44E5-95B5-272DC878C58F}" type="presOf" srcId="{788DC150-2164-47B8-BB54-57B70FDE8DDD}" destId="{6EC96227-8362-4E28-9262-6E11FA2EF10C}" srcOrd="0" destOrd="0" presId="urn:microsoft.com/office/officeart/2005/8/layout/default"/>
    <dgm:cxn modelId="{B72139D5-C1E1-49AB-AF58-3AE3D3B14ADC}" srcId="{788DC150-2164-47B8-BB54-57B70FDE8DDD}" destId="{5C7A87E9-1D53-4AE9-8F4C-34EF46943193}" srcOrd="1" destOrd="0" parTransId="{50D86283-68E2-4029-8497-F160505B273D}" sibTransId="{10267E99-89B2-4881-9EDA-23A5EAF6866F}"/>
    <dgm:cxn modelId="{06AEE7AF-8E36-4835-8958-10A3FB91C53D}" srcId="{788DC150-2164-47B8-BB54-57B70FDE8DDD}" destId="{B2E297CF-9BBB-4B71-9EE1-0C733E5B9E79}" srcOrd="2" destOrd="0" parTransId="{7000345F-62A8-4BF6-A922-29205592FB7F}" sibTransId="{E1BEE9B5-709D-4D5E-8A0C-136C0EC3B0C9}"/>
    <dgm:cxn modelId="{1EB1F3A5-98CF-4E94-AE61-805B51EE2101}" type="presOf" srcId="{C0BB2072-D916-48C2-8CBE-45D250782FB9}" destId="{9489DB03-36D8-4CCF-975D-7F3581F0B58F}" srcOrd="0" destOrd="0" presId="urn:microsoft.com/office/officeart/2005/8/layout/default"/>
    <dgm:cxn modelId="{6165BAA1-8EB0-4F40-B628-EE2AE416D66F}" type="presOf" srcId="{387DECDE-9B10-4805-A4EB-FEC61549D2F3}" destId="{0D62DEED-DF82-4A5D-BB4F-BBCBE5F2C807}" srcOrd="0" destOrd="0" presId="urn:microsoft.com/office/officeart/2005/8/layout/default"/>
    <dgm:cxn modelId="{E8CF72FF-BA06-476C-83B2-A22B964F3410}" type="presOf" srcId="{BF280523-ACB8-47AF-9509-B7981D1FB964}" destId="{43C2364F-E4F4-4D2E-9A1B-6B065134AC40}" srcOrd="0" destOrd="0" presId="urn:microsoft.com/office/officeart/2005/8/layout/default"/>
    <dgm:cxn modelId="{F83C558C-BA54-4619-9E84-4FD640AE0BDD}" type="presOf" srcId="{B2E297CF-9BBB-4B71-9EE1-0C733E5B9E79}" destId="{90611500-CE5D-40B7-A15C-8DA6A86C1829}" srcOrd="0" destOrd="0" presId="urn:microsoft.com/office/officeart/2005/8/layout/default"/>
    <dgm:cxn modelId="{3AAE7175-9A75-465C-AD92-7833CFD11065}" srcId="{788DC150-2164-47B8-BB54-57B70FDE8DDD}" destId="{FFFB94AC-CACF-48B5-8376-5565BBB7CBC4}" srcOrd="0" destOrd="0" parTransId="{130DB200-B2C3-4CFB-B31E-695445E1549B}" sibTransId="{F661A03C-ABD1-47AE-9B4E-32D99A7F2F59}"/>
    <dgm:cxn modelId="{02E2353A-C8BC-4895-8B18-CE591C9A3C0D}" type="presParOf" srcId="{6EC96227-8362-4E28-9262-6E11FA2EF10C}" destId="{FB77C496-3B1A-4904-9B8B-9E71DCC4DA5B}" srcOrd="0" destOrd="0" presId="urn:microsoft.com/office/officeart/2005/8/layout/default"/>
    <dgm:cxn modelId="{97A639A1-609A-4B77-AEAF-2B561022ECC5}" type="presParOf" srcId="{6EC96227-8362-4E28-9262-6E11FA2EF10C}" destId="{96D89FFF-012E-4F28-89DC-23E7B02163CD}" srcOrd="1" destOrd="0" presId="urn:microsoft.com/office/officeart/2005/8/layout/default"/>
    <dgm:cxn modelId="{54C72FE5-0893-4FAA-9337-7820D4098415}" type="presParOf" srcId="{6EC96227-8362-4E28-9262-6E11FA2EF10C}" destId="{1980E47D-1DE1-4FFE-8A48-392C68F3488E}" srcOrd="2" destOrd="0" presId="urn:microsoft.com/office/officeart/2005/8/layout/default"/>
    <dgm:cxn modelId="{21590596-03B3-487A-ADFB-DE67525DDD98}" type="presParOf" srcId="{6EC96227-8362-4E28-9262-6E11FA2EF10C}" destId="{FF9557CD-E6D9-43D5-A395-349600D37848}" srcOrd="3" destOrd="0" presId="urn:microsoft.com/office/officeart/2005/8/layout/default"/>
    <dgm:cxn modelId="{5C18E91B-8912-4C80-AA6A-0142EB27774B}" type="presParOf" srcId="{6EC96227-8362-4E28-9262-6E11FA2EF10C}" destId="{90611500-CE5D-40B7-A15C-8DA6A86C1829}" srcOrd="4" destOrd="0" presId="urn:microsoft.com/office/officeart/2005/8/layout/default"/>
    <dgm:cxn modelId="{8B89F23F-28B0-4D3B-A031-60B0CE30B550}" type="presParOf" srcId="{6EC96227-8362-4E28-9262-6E11FA2EF10C}" destId="{6C2EEDEC-3F87-43FF-98E8-6206907CB13D}" srcOrd="5" destOrd="0" presId="urn:microsoft.com/office/officeart/2005/8/layout/default"/>
    <dgm:cxn modelId="{61F30E2E-50DD-4D03-8B1D-FB7121CE728D}" type="presParOf" srcId="{6EC96227-8362-4E28-9262-6E11FA2EF10C}" destId="{A776E42C-B04D-437E-817C-D12EAC9BE6ED}" srcOrd="6" destOrd="0" presId="urn:microsoft.com/office/officeart/2005/8/layout/default"/>
    <dgm:cxn modelId="{EE85DB3F-AD0D-4C43-9612-D928D1E2C563}" type="presParOf" srcId="{6EC96227-8362-4E28-9262-6E11FA2EF10C}" destId="{936D7EF2-F476-4B87-B40D-3A495978FB2C}" srcOrd="7" destOrd="0" presId="urn:microsoft.com/office/officeart/2005/8/layout/default"/>
    <dgm:cxn modelId="{266D4715-AE91-46D7-9C65-BE33C239848F}" type="presParOf" srcId="{6EC96227-8362-4E28-9262-6E11FA2EF10C}" destId="{43C2364F-E4F4-4D2E-9A1B-6B065134AC40}" srcOrd="8" destOrd="0" presId="urn:microsoft.com/office/officeart/2005/8/layout/default"/>
    <dgm:cxn modelId="{69C961E0-0AE7-407D-814F-C2279DF07E3A}" type="presParOf" srcId="{6EC96227-8362-4E28-9262-6E11FA2EF10C}" destId="{46571037-396B-45A2-BB7B-F4FB3562FB42}" srcOrd="9" destOrd="0" presId="urn:microsoft.com/office/officeart/2005/8/layout/default"/>
    <dgm:cxn modelId="{49ED2421-5B94-4BC3-BE39-BF71FDCF9BF2}" type="presParOf" srcId="{6EC96227-8362-4E28-9262-6E11FA2EF10C}" destId="{9489DB03-36D8-4CCF-975D-7F3581F0B58F}" srcOrd="10" destOrd="0" presId="urn:microsoft.com/office/officeart/2005/8/layout/default"/>
    <dgm:cxn modelId="{BA7DA432-8CE7-44AC-BAB1-0C37E1DF2D39}" type="presParOf" srcId="{6EC96227-8362-4E28-9262-6E11FA2EF10C}" destId="{72664583-A246-45F2-BB26-DBCBE7275D8E}" srcOrd="11" destOrd="0" presId="urn:microsoft.com/office/officeart/2005/8/layout/default"/>
    <dgm:cxn modelId="{70AE05A5-151C-4885-BD6B-4121317C2BE0}" type="presParOf" srcId="{6EC96227-8362-4E28-9262-6E11FA2EF10C}" destId="{0D62DEED-DF82-4A5D-BB4F-BBCBE5F2C80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14F09D-7A35-4B40-B8E6-AE73353433F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3CACFB9-0F34-441D-AE92-123DB4B900CA}">
      <dgm:prSet/>
      <dgm:spPr/>
      <dgm:t>
        <a:bodyPr/>
        <a:lstStyle/>
        <a:p>
          <a:r>
            <a:rPr lang="ru-RU" dirty="0"/>
            <a:t>В Японии, где совместный сон и грудное вскармливание (при отсутствии курения у матерей) являются культурной нормой, показатели синдрома внезапной младенческой смертности являются самыми низкими в мире.</a:t>
          </a:r>
        </a:p>
      </dgm:t>
    </dgm:pt>
    <dgm:pt modelId="{6CB67609-B018-477E-B604-12299EB1E9B9}" type="parTrans" cxnId="{5BA5D6F2-89B9-4600-8A7B-FF3B01DE1A55}">
      <dgm:prSet/>
      <dgm:spPr/>
      <dgm:t>
        <a:bodyPr/>
        <a:lstStyle/>
        <a:p>
          <a:endParaRPr lang="ru-RU"/>
        </a:p>
      </dgm:t>
    </dgm:pt>
    <dgm:pt modelId="{09F9E44D-BC40-40EF-B57E-8860699BFE41}" type="sibTrans" cxnId="{5BA5D6F2-89B9-4600-8A7B-FF3B01DE1A55}">
      <dgm:prSet/>
      <dgm:spPr/>
      <dgm:t>
        <a:bodyPr/>
        <a:lstStyle/>
        <a:p>
          <a:endParaRPr lang="ru-RU"/>
        </a:p>
      </dgm:t>
    </dgm:pt>
    <dgm:pt modelId="{D1025E47-AB5C-4BB4-BD1A-6731A7F79127}">
      <dgm:prSet/>
      <dgm:spPr/>
      <dgm:t>
        <a:bodyPr/>
        <a:lstStyle/>
        <a:p>
          <a:r>
            <a:rPr lang="ru-RU" dirty="0"/>
            <a:t>В Италии вы увидите детей, которые обедают в 21:00 или бегают по ресторанам в 11:00 и 12:00.</a:t>
          </a:r>
        </a:p>
      </dgm:t>
    </dgm:pt>
    <dgm:pt modelId="{AE1B264E-4F0D-42C0-BBE0-9CBCD942D193}" type="parTrans" cxnId="{527F7B3B-341D-4A7A-A3F2-8C792D2BB02F}">
      <dgm:prSet/>
      <dgm:spPr/>
      <dgm:t>
        <a:bodyPr/>
        <a:lstStyle/>
        <a:p>
          <a:endParaRPr lang="ru-RU"/>
        </a:p>
      </dgm:t>
    </dgm:pt>
    <dgm:pt modelId="{665AD071-3895-43E2-B285-8408E2A29A73}" type="sibTrans" cxnId="{527F7B3B-341D-4A7A-A3F2-8C792D2BB02F}">
      <dgm:prSet/>
      <dgm:spPr/>
      <dgm:t>
        <a:bodyPr/>
        <a:lstStyle/>
        <a:p>
          <a:endParaRPr lang="ru-RU"/>
        </a:p>
      </dgm:t>
    </dgm:pt>
    <dgm:pt modelId="{03BF6CA0-2D6A-4891-9876-71154758C140}">
      <dgm:prSet/>
      <dgm:spPr/>
      <dgm:t>
        <a:bodyPr/>
        <a:lstStyle/>
        <a:p>
          <a:r>
            <a:rPr lang="ru-RU" dirty="0"/>
            <a:t>В Норвегии младенцев регулярно оставляют спать на улице в минус двадцать градусов.</a:t>
          </a:r>
        </a:p>
      </dgm:t>
    </dgm:pt>
    <dgm:pt modelId="{D23BD1E3-1CF7-4C88-81D7-AE52210E7FAC}" type="parTrans" cxnId="{19806860-A438-45BC-943D-DEA06AF2BC4D}">
      <dgm:prSet/>
      <dgm:spPr/>
      <dgm:t>
        <a:bodyPr/>
        <a:lstStyle/>
        <a:p>
          <a:endParaRPr lang="ru-RU"/>
        </a:p>
      </dgm:t>
    </dgm:pt>
    <dgm:pt modelId="{472D486A-E475-49E6-A995-C2AAB0B1D9AA}" type="sibTrans" cxnId="{19806860-A438-45BC-943D-DEA06AF2BC4D}">
      <dgm:prSet/>
      <dgm:spPr/>
      <dgm:t>
        <a:bodyPr/>
        <a:lstStyle/>
        <a:p>
          <a:endParaRPr lang="ru-RU"/>
        </a:p>
      </dgm:t>
    </dgm:pt>
    <dgm:pt modelId="{5E21DC94-2DBF-4E09-9CDB-7B5EE56A7EA4}">
      <dgm:prSet/>
      <dgm:spPr/>
      <dgm:t>
        <a:bodyPr/>
        <a:lstStyle/>
        <a:p>
          <a:r>
            <a:rPr lang="ru-RU" dirty="0"/>
            <a:t>В племени Йеквана дети следуют своим собственным пристрастиям к игре, сколько есть, когда спать и так далее. </a:t>
          </a:r>
        </a:p>
      </dgm:t>
    </dgm:pt>
    <dgm:pt modelId="{2AB392D5-9801-4312-90E4-7C53D9D63D07}" type="parTrans" cxnId="{6F0E215A-0BFC-4697-A841-7B7071147678}">
      <dgm:prSet/>
      <dgm:spPr/>
      <dgm:t>
        <a:bodyPr/>
        <a:lstStyle/>
        <a:p>
          <a:endParaRPr lang="ru-RU"/>
        </a:p>
      </dgm:t>
    </dgm:pt>
    <dgm:pt modelId="{A27EA491-4414-440F-8DBB-1671DAD89930}" type="sibTrans" cxnId="{6F0E215A-0BFC-4697-A841-7B7071147678}">
      <dgm:prSet/>
      <dgm:spPr/>
      <dgm:t>
        <a:bodyPr/>
        <a:lstStyle/>
        <a:p>
          <a:endParaRPr lang="ru-RU"/>
        </a:p>
      </dgm:t>
    </dgm:pt>
    <dgm:pt modelId="{6E13D962-8C7E-4239-B3B4-62DC0DF289B4}" type="pres">
      <dgm:prSet presAssocID="{8014F09D-7A35-4B40-B8E6-AE73353433F3}" presName="linear" presStyleCnt="0">
        <dgm:presLayoutVars>
          <dgm:animLvl val="lvl"/>
          <dgm:resizeHandles val="exact"/>
        </dgm:presLayoutVars>
      </dgm:prSet>
      <dgm:spPr/>
      <dgm:t>
        <a:bodyPr/>
        <a:lstStyle/>
        <a:p>
          <a:endParaRPr lang="ru-RU"/>
        </a:p>
      </dgm:t>
    </dgm:pt>
    <dgm:pt modelId="{F6AB43E0-8465-46AF-BFA5-F57E9B9335C4}" type="pres">
      <dgm:prSet presAssocID="{53CACFB9-0F34-441D-AE92-123DB4B900CA}" presName="parentText" presStyleLbl="node1" presStyleIdx="0" presStyleCnt="4">
        <dgm:presLayoutVars>
          <dgm:chMax val="0"/>
          <dgm:bulletEnabled val="1"/>
        </dgm:presLayoutVars>
      </dgm:prSet>
      <dgm:spPr/>
      <dgm:t>
        <a:bodyPr/>
        <a:lstStyle/>
        <a:p>
          <a:endParaRPr lang="ru-RU"/>
        </a:p>
      </dgm:t>
    </dgm:pt>
    <dgm:pt modelId="{7D9FE581-C410-47AE-92A0-2F83C7BC5E8F}" type="pres">
      <dgm:prSet presAssocID="{09F9E44D-BC40-40EF-B57E-8860699BFE41}" presName="spacer" presStyleCnt="0"/>
      <dgm:spPr/>
    </dgm:pt>
    <dgm:pt modelId="{FA96DAFA-E5A8-467E-AAC4-0469D7E73720}" type="pres">
      <dgm:prSet presAssocID="{D1025E47-AB5C-4BB4-BD1A-6731A7F79127}" presName="parentText" presStyleLbl="node1" presStyleIdx="1" presStyleCnt="4">
        <dgm:presLayoutVars>
          <dgm:chMax val="0"/>
          <dgm:bulletEnabled val="1"/>
        </dgm:presLayoutVars>
      </dgm:prSet>
      <dgm:spPr/>
      <dgm:t>
        <a:bodyPr/>
        <a:lstStyle/>
        <a:p>
          <a:endParaRPr lang="ru-RU"/>
        </a:p>
      </dgm:t>
    </dgm:pt>
    <dgm:pt modelId="{132C78C1-ED6D-49B1-8187-D8C1735A6BE5}" type="pres">
      <dgm:prSet presAssocID="{665AD071-3895-43E2-B285-8408E2A29A73}" presName="spacer" presStyleCnt="0"/>
      <dgm:spPr/>
    </dgm:pt>
    <dgm:pt modelId="{8FE0881F-013E-47D6-81A0-B5CDE4025B25}" type="pres">
      <dgm:prSet presAssocID="{03BF6CA0-2D6A-4891-9876-71154758C140}" presName="parentText" presStyleLbl="node1" presStyleIdx="2" presStyleCnt="4">
        <dgm:presLayoutVars>
          <dgm:chMax val="0"/>
          <dgm:bulletEnabled val="1"/>
        </dgm:presLayoutVars>
      </dgm:prSet>
      <dgm:spPr/>
      <dgm:t>
        <a:bodyPr/>
        <a:lstStyle/>
        <a:p>
          <a:endParaRPr lang="ru-RU"/>
        </a:p>
      </dgm:t>
    </dgm:pt>
    <dgm:pt modelId="{D4463729-0C7E-4ED4-ABD4-8650A3F2C7D8}" type="pres">
      <dgm:prSet presAssocID="{472D486A-E475-49E6-A995-C2AAB0B1D9AA}" presName="spacer" presStyleCnt="0"/>
      <dgm:spPr/>
    </dgm:pt>
    <dgm:pt modelId="{4E41B760-12DF-455C-B83F-965AC3DBCFA9}" type="pres">
      <dgm:prSet presAssocID="{5E21DC94-2DBF-4E09-9CDB-7B5EE56A7EA4}" presName="parentText" presStyleLbl="node1" presStyleIdx="3" presStyleCnt="4">
        <dgm:presLayoutVars>
          <dgm:chMax val="0"/>
          <dgm:bulletEnabled val="1"/>
        </dgm:presLayoutVars>
      </dgm:prSet>
      <dgm:spPr/>
      <dgm:t>
        <a:bodyPr/>
        <a:lstStyle/>
        <a:p>
          <a:endParaRPr lang="ru-RU"/>
        </a:p>
      </dgm:t>
    </dgm:pt>
  </dgm:ptLst>
  <dgm:cxnLst>
    <dgm:cxn modelId="{5BA5D6F2-89B9-4600-8A7B-FF3B01DE1A55}" srcId="{8014F09D-7A35-4B40-B8E6-AE73353433F3}" destId="{53CACFB9-0F34-441D-AE92-123DB4B900CA}" srcOrd="0" destOrd="0" parTransId="{6CB67609-B018-477E-B604-12299EB1E9B9}" sibTransId="{09F9E44D-BC40-40EF-B57E-8860699BFE41}"/>
    <dgm:cxn modelId="{5284165E-4C7C-4248-B9E8-E7854E0BE92D}" type="presOf" srcId="{03BF6CA0-2D6A-4891-9876-71154758C140}" destId="{8FE0881F-013E-47D6-81A0-B5CDE4025B25}" srcOrd="0" destOrd="0" presId="urn:microsoft.com/office/officeart/2005/8/layout/vList2"/>
    <dgm:cxn modelId="{6F0E215A-0BFC-4697-A841-7B7071147678}" srcId="{8014F09D-7A35-4B40-B8E6-AE73353433F3}" destId="{5E21DC94-2DBF-4E09-9CDB-7B5EE56A7EA4}" srcOrd="3" destOrd="0" parTransId="{2AB392D5-9801-4312-90E4-7C53D9D63D07}" sibTransId="{A27EA491-4414-440F-8DBB-1671DAD89930}"/>
    <dgm:cxn modelId="{527F7B3B-341D-4A7A-A3F2-8C792D2BB02F}" srcId="{8014F09D-7A35-4B40-B8E6-AE73353433F3}" destId="{D1025E47-AB5C-4BB4-BD1A-6731A7F79127}" srcOrd="1" destOrd="0" parTransId="{AE1B264E-4F0D-42C0-BBE0-9CBCD942D193}" sibTransId="{665AD071-3895-43E2-B285-8408E2A29A73}"/>
    <dgm:cxn modelId="{6D5135BF-BF4F-41E6-B08D-679A79CA91C0}" type="presOf" srcId="{5E21DC94-2DBF-4E09-9CDB-7B5EE56A7EA4}" destId="{4E41B760-12DF-455C-B83F-965AC3DBCFA9}" srcOrd="0" destOrd="0" presId="urn:microsoft.com/office/officeart/2005/8/layout/vList2"/>
    <dgm:cxn modelId="{3E589FAF-F37E-438E-9654-421F78AA08EC}" type="presOf" srcId="{8014F09D-7A35-4B40-B8E6-AE73353433F3}" destId="{6E13D962-8C7E-4239-B3B4-62DC0DF289B4}" srcOrd="0" destOrd="0" presId="urn:microsoft.com/office/officeart/2005/8/layout/vList2"/>
    <dgm:cxn modelId="{C7E04145-5CE7-4550-AC6C-AFDF03DF8F44}" type="presOf" srcId="{D1025E47-AB5C-4BB4-BD1A-6731A7F79127}" destId="{FA96DAFA-E5A8-467E-AAC4-0469D7E73720}" srcOrd="0" destOrd="0" presId="urn:microsoft.com/office/officeart/2005/8/layout/vList2"/>
    <dgm:cxn modelId="{19806860-A438-45BC-943D-DEA06AF2BC4D}" srcId="{8014F09D-7A35-4B40-B8E6-AE73353433F3}" destId="{03BF6CA0-2D6A-4891-9876-71154758C140}" srcOrd="2" destOrd="0" parTransId="{D23BD1E3-1CF7-4C88-81D7-AE52210E7FAC}" sibTransId="{472D486A-E475-49E6-A995-C2AAB0B1D9AA}"/>
    <dgm:cxn modelId="{65466479-27B0-41C6-A507-085C649EEAA8}" type="presOf" srcId="{53CACFB9-0F34-441D-AE92-123DB4B900CA}" destId="{F6AB43E0-8465-46AF-BFA5-F57E9B9335C4}" srcOrd="0" destOrd="0" presId="urn:microsoft.com/office/officeart/2005/8/layout/vList2"/>
    <dgm:cxn modelId="{DE636661-AAD4-482D-A1F2-BF7EC17C943A}" type="presParOf" srcId="{6E13D962-8C7E-4239-B3B4-62DC0DF289B4}" destId="{F6AB43E0-8465-46AF-BFA5-F57E9B9335C4}" srcOrd="0" destOrd="0" presId="urn:microsoft.com/office/officeart/2005/8/layout/vList2"/>
    <dgm:cxn modelId="{2740595D-966A-40AE-B9DE-1ED14EE34D6B}" type="presParOf" srcId="{6E13D962-8C7E-4239-B3B4-62DC0DF289B4}" destId="{7D9FE581-C410-47AE-92A0-2F83C7BC5E8F}" srcOrd="1" destOrd="0" presId="urn:microsoft.com/office/officeart/2005/8/layout/vList2"/>
    <dgm:cxn modelId="{E9E9F3E0-6538-4393-AE8E-D7CC8CA2D510}" type="presParOf" srcId="{6E13D962-8C7E-4239-B3B4-62DC0DF289B4}" destId="{FA96DAFA-E5A8-467E-AAC4-0469D7E73720}" srcOrd="2" destOrd="0" presId="urn:microsoft.com/office/officeart/2005/8/layout/vList2"/>
    <dgm:cxn modelId="{363AF011-DF44-4297-B6EC-AC80D9CE4CB3}" type="presParOf" srcId="{6E13D962-8C7E-4239-B3B4-62DC0DF289B4}" destId="{132C78C1-ED6D-49B1-8187-D8C1735A6BE5}" srcOrd="3" destOrd="0" presId="urn:microsoft.com/office/officeart/2005/8/layout/vList2"/>
    <dgm:cxn modelId="{712A3FCD-90A7-468E-A818-459D2CD3AB0C}" type="presParOf" srcId="{6E13D962-8C7E-4239-B3B4-62DC0DF289B4}" destId="{8FE0881F-013E-47D6-81A0-B5CDE4025B25}" srcOrd="4" destOrd="0" presId="urn:microsoft.com/office/officeart/2005/8/layout/vList2"/>
    <dgm:cxn modelId="{4C8C686B-09CF-4E13-B72B-CC005931933F}" type="presParOf" srcId="{6E13D962-8C7E-4239-B3B4-62DC0DF289B4}" destId="{D4463729-0C7E-4ED4-ABD4-8650A3F2C7D8}" srcOrd="5" destOrd="0" presId="urn:microsoft.com/office/officeart/2005/8/layout/vList2"/>
    <dgm:cxn modelId="{8E24E31F-99A2-4147-823F-9EC93D7FE639}" type="presParOf" srcId="{6E13D962-8C7E-4239-B3B4-62DC0DF289B4}" destId="{4E41B760-12DF-455C-B83F-965AC3DBCFA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C7E578-39A9-4B1A-9FB5-23059D2F67A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E462A31-4609-4F76-9236-C292964F02E1}">
      <dgm:prSet/>
      <dgm:spPr/>
      <dgm:t>
        <a:bodyPr/>
        <a:lstStyle/>
        <a:p>
          <a:r>
            <a:rPr lang="ru-RU" dirty="0"/>
            <a:t>Часто родители не связывают тот факт, что плохие привычки сна, развившиеся до прибытия их ребенка, также могут способствовать проблемам сна их ребенка после рождения. Когда ребенок испытывает проблемы со сном, страдает вся семья. Именно поэтому важно обратить внимание и на сон ребенка и взрослого и, когда это возможно, начать поддерживать здоровые привычки сна во время беременности.</a:t>
          </a:r>
        </a:p>
      </dgm:t>
    </dgm:pt>
    <dgm:pt modelId="{391FED77-64B2-4DF8-AD3E-6F60026DA11C}" type="parTrans" cxnId="{9852B194-5389-4C62-8D63-9CEBAFDD7725}">
      <dgm:prSet/>
      <dgm:spPr/>
      <dgm:t>
        <a:bodyPr/>
        <a:lstStyle/>
        <a:p>
          <a:endParaRPr lang="ru-RU"/>
        </a:p>
      </dgm:t>
    </dgm:pt>
    <dgm:pt modelId="{698F2F71-247E-4DEC-AA96-5FB558FD0B35}" type="sibTrans" cxnId="{9852B194-5389-4C62-8D63-9CEBAFDD7725}">
      <dgm:prSet/>
      <dgm:spPr/>
      <dgm:t>
        <a:bodyPr/>
        <a:lstStyle/>
        <a:p>
          <a:endParaRPr lang="ru-RU"/>
        </a:p>
      </dgm:t>
    </dgm:pt>
    <dgm:pt modelId="{00FDA85D-5670-444B-BB02-50A256020FA9}">
      <dgm:prSet/>
      <dgm:spPr/>
      <dgm:t>
        <a:bodyPr/>
        <a:lstStyle/>
        <a:p>
          <a:r>
            <a:rPr lang="ru-RU" dirty="0" smtClean="0"/>
            <a:t>Совместное </a:t>
          </a:r>
          <a:r>
            <a:rPr lang="ru-RU" dirty="0"/>
            <a:t>регулирование</a:t>
          </a:r>
        </a:p>
      </dgm:t>
    </dgm:pt>
    <dgm:pt modelId="{743DB2FA-B1BA-4C2D-BEBA-D38D047FF576}" type="parTrans" cxnId="{5E6BC16D-5B00-4AE2-9CB5-C6381479D548}">
      <dgm:prSet/>
      <dgm:spPr/>
      <dgm:t>
        <a:bodyPr/>
        <a:lstStyle/>
        <a:p>
          <a:endParaRPr lang="ru-RU"/>
        </a:p>
      </dgm:t>
    </dgm:pt>
    <dgm:pt modelId="{2DD6D2EF-9A87-466D-861F-C57A1B67ADEE}" type="sibTrans" cxnId="{5E6BC16D-5B00-4AE2-9CB5-C6381479D548}">
      <dgm:prSet/>
      <dgm:spPr/>
      <dgm:t>
        <a:bodyPr/>
        <a:lstStyle/>
        <a:p>
          <a:endParaRPr lang="ru-RU"/>
        </a:p>
      </dgm:t>
    </dgm:pt>
    <dgm:pt modelId="{A4E7FD9E-28BB-49C4-9087-A07F6148A29F}">
      <dgm:prSet/>
      <dgm:spPr/>
      <dgm:t>
        <a:bodyPr/>
        <a:lstStyle/>
        <a:p>
          <a:r>
            <a:rPr lang="ru-RU" dirty="0" smtClean="0"/>
            <a:t>Симбиоз </a:t>
          </a:r>
          <a:r>
            <a:rPr lang="ru-RU" dirty="0"/>
            <a:t>образа жизни </a:t>
          </a:r>
        </a:p>
      </dgm:t>
    </dgm:pt>
    <dgm:pt modelId="{495A5CF5-66A2-42AF-B884-F504F4DB674A}" type="sibTrans" cxnId="{1609C05C-584D-43E4-B6B0-E9DD77F269B7}">
      <dgm:prSet/>
      <dgm:spPr/>
      <dgm:t>
        <a:bodyPr/>
        <a:lstStyle/>
        <a:p>
          <a:endParaRPr lang="ru-RU"/>
        </a:p>
      </dgm:t>
    </dgm:pt>
    <dgm:pt modelId="{34914BC3-5DDA-4DAB-A68F-E6CE80FF78BB}" type="parTrans" cxnId="{1609C05C-584D-43E4-B6B0-E9DD77F269B7}">
      <dgm:prSet/>
      <dgm:spPr/>
      <dgm:t>
        <a:bodyPr/>
        <a:lstStyle/>
        <a:p>
          <a:endParaRPr lang="ru-RU"/>
        </a:p>
      </dgm:t>
    </dgm:pt>
    <dgm:pt modelId="{369C8025-71DB-45A9-BD3B-EB33733248D7}" type="pres">
      <dgm:prSet presAssocID="{39C7E578-39A9-4B1A-9FB5-23059D2F67AA}" presName="linear" presStyleCnt="0">
        <dgm:presLayoutVars>
          <dgm:animLvl val="lvl"/>
          <dgm:resizeHandles val="exact"/>
        </dgm:presLayoutVars>
      </dgm:prSet>
      <dgm:spPr/>
      <dgm:t>
        <a:bodyPr/>
        <a:lstStyle/>
        <a:p>
          <a:endParaRPr lang="ru-RU"/>
        </a:p>
      </dgm:t>
    </dgm:pt>
    <dgm:pt modelId="{2A9CFCE0-8A06-43ED-B2D0-E40E08ED0343}" type="pres">
      <dgm:prSet presAssocID="{6E462A31-4609-4F76-9236-C292964F02E1}" presName="parentText" presStyleLbl="node1" presStyleIdx="0" presStyleCnt="3">
        <dgm:presLayoutVars>
          <dgm:chMax val="0"/>
          <dgm:bulletEnabled val="1"/>
        </dgm:presLayoutVars>
      </dgm:prSet>
      <dgm:spPr/>
      <dgm:t>
        <a:bodyPr/>
        <a:lstStyle/>
        <a:p>
          <a:endParaRPr lang="ru-RU"/>
        </a:p>
      </dgm:t>
    </dgm:pt>
    <dgm:pt modelId="{654C429C-A435-4D34-9AA2-2DF5D4CA5930}" type="pres">
      <dgm:prSet presAssocID="{698F2F71-247E-4DEC-AA96-5FB558FD0B35}" presName="spacer" presStyleCnt="0"/>
      <dgm:spPr/>
    </dgm:pt>
    <dgm:pt modelId="{B1045FCC-5B1B-43D5-AA21-6DA4516E50DF}" type="pres">
      <dgm:prSet presAssocID="{00FDA85D-5670-444B-BB02-50A256020FA9}" presName="parentText" presStyleLbl="node1" presStyleIdx="1" presStyleCnt="3">
        <dgm:presLayoutVars>
          <dgm:chMax val="0"/>
          <dgm:bulletEnabled val="1"/>
        </dgm:presLayoutVars>
      </dgm:prSet>
      <dgm:spPr/>
      <dgm:t>
        <a:bodyPr/>
        <a:lstStyle/>
        <a:p>
          <a:endParaRPr lang="ru-RU"/>
        </a:p>
      </dgm:t>
    </dgm:pt>
    <dgm:pt modelId="{313272CA-88C3-4030-8223-67CCD0FEC7EE}" type="pres">
      <dgm:prSet presAssocID="{2DD6D2EF-9A87-466D-861F-C57A1B67ADEE}" presName="spacer" presStyleCnt="0"/>
      <dgm:spPr/>
    </dgm:pt>
    <dgm:pt modelId="{A83A2216-E594-4E40-BC1D-9661151A12D9}" type="pres">
      <dgm:prSet presAssocID="{A4E7FD9E-28BB-49C4-9087-A07F6148A29F}" presName="parentText" presStyleLbl="node1" presStyleIdx="2" presStyleCnt="3">
        <dgm:presLayoutVars>
          <dgm:chMax val="0"/>
          <dgm:bulletEnabled val="1"/>
        </dgm:presLayoutVars>
      </dgm:prSet>
      <dgm:spPr/>
      <dgm:t>
        <a:bodyPr/>
        <a:lstStyle/>
        <a:p>
          <a:endParaRPr lang="ru-RU"/>
        </a:p>
      </dgm:t>
    </dgm:pt>
  </dgm:ptLst>
  <dgm:cxnLst>
    <dgm:cxn modelId="{43958BA5-5B64-4B40-BAC2-D115074113BE}" type="presOf" srcId="{00FDA85D-5670-444B-BB02-50A256020FA9}" destId="{B1045FCC-5B1B-43D5-AA21-6DA4516E50DF}" srcOrd="0" destOrd="0" presId="urn:microsoft.com/office/officeart/2005/8/layout/vList2"/>
    <dgm:cxn modelId="{3A9BF2B3-6B92-46DC-B5C7-4BFEDD5F649B}" type="presOf" srcId="{6E462A31-4609-4F76-9236-C292964F02E1}" destId="{2A9CFCE0-8A06-43ED-B2D0-E40E08ED0343}" srcOrd="0" destOrd="0" presId="urn:microsoft.com/office/officeart/2005/8/layout/vList2"/>
    <dgm:cxn modelId="{9852B194-5389-4C62-8D63-9CEBAFDD7725}" srcId="{39C7E578-39A9-4B1A-9FB5-23059D2F67AA}" destId="{6E462A31-4609-4F76-9236-C292964F02E1}" srcOrd="0" destOrd="0" parTransId="{391FED77-64B2-4DF8-AD3E-6F60026DA11C}" sibTransId="{698F2F71-247E-4DEC-AA96-5FB558FD0B35}"/>
    <dgm:cxn modelId="{4E5EB4F3-AFFD-410F-9AF1-F26D4F5853EE}" type="presOf" srcId="{39C7E578-39A9-4B1A-9FB5-23059D2F67AA}" destId="{369C8025-71DB-45A9-BD3B-EB33733248D7}" srcOrd="0" destOrd="0" presId="urn:microsoft.com/office/officeart/2005/8/layout/vList2"/>
    <dgm:cxn modelId="{1609C05C-584D-43E4-B6B0-E9DD77F269B7}" srcId="{39C7E578-39A9-4B1A-9FB5-23059D2F67AA}" destId="{A4E7FD9E-28BB-49C4-9087-A07F6148A29F}" srcOrd="2" destOrd="0" parTransId="{34914BC3-5DDA-4DAB-A68F-E6CE80FF78BB}" sibTransId="{495A5CF5-66A2-42AF-B884-F504F4DB674A}"/>
    <dgm:cxn modelId="{62854F27-19B5-443F-AEB7-0835A7A90F2B}" type="presOf" srcId="{A4E7FD9E-28BB-49C4-9087-A07F6148A29F}" destId="{A83A2216-E594-4E40-BC1D-9661151A12D9}" srcOrd="0" destOrd="0" presId="urn:microsoft.com/office/officeart/2005/8/layout/vList2"/>
    <dgm:cxn modelId="{5E6BC16D-5B00-4AE2-9CB5-C6381479D548}" srcId="{39C7E578-39A9-4B1A-9FB5-23059D2F67AA}" destId="{00FDA85D-5670-444B-BB02-50A256020FA9}" srcOrd="1" destOrd="0" parTransId="{743DB2FA-B1BA-4C2D-BEBA-D38D047FF576}" sibTransId="{2DD6D2EF-9A87-466D-861F-C57A1B67ADEE}"/>
    <dgm:cxn modelId="{DBC38546-4378-45EF-B006-FE7961146EEF}" type="presParOf" srcId="{369C8025-71DB-45A9-BD3B-EB33733248D7}" destId="{2A9CFCE0-8A06-43ED-B2D0-E40E08ED0343}" srcOrd="0" destOrd="0" presId="urn:microsoft.com/office/officeart/2005/8/layout/vList2"/>
    <dgm:cxn modelId="{6FEF299E-44B1-42E2-BA94-8B7113A7B69E}" type="presParOf" srcId="{369C8025-71DB-45A9-BD3B-EB33733248D7}" destId="{654C429C-A435-4D34-9AA2-2DF5D4CA5930}" srcOrd="1" destOrd="0" presId="urn:microsoft.com/office/officeart/2005/8/layout/vList2"/>
    <dgm:cxn modelId="{863F99E7-EE3A-45CC-9604-1AA2577B14D5}" type="presParOf" srcId="{369C8025-71DB-45A9-BD3B-EB33733248D7}" destId="{B1045FCC-5B1B-43D5-AA21-6DA4516E50DF}" srcOrd="2" destOrd="0" presId="urn:microsoft.com/office/officeart/2005/8/layout/vList2"/>
    <dgm:cxn modelId="{57D691B2-C2DF-4405-8D77-3039C0A645D8}" type="presParOf" srcId="{369C8025-71DB-45A9-BD3B-EB33733248D7}" destId="{313272CA-88C3-4030-8223-67CCD0FEC7EE}" srcOrd="3" destOrd="0" presId="urn:microsoft.com/office/officeart/2005/8/layout/vList2"/>
    <dgm:cxn modelId="{8F4BC1EF-A5C1-4277-B112-3340891EC4D3}" type="presParOf" srcId="{369C8025-71DB-45A9-BD3B-EB33733248D7}" destId="{A83A2216-E594-4E40-BC1D-9661151A12D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D522E0-7CA6-477C-A126-8C509BD063D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D9D1B32-7B5B-46B8-AF4B-6F8B3E83F310}">
      <dgm:prSet/>
      <dgm:spPr/>
      <dgm:t>
        <a:bodyPr/>
        <a:lstStyle/>
        <a:p>
          <a:r>
            <a:rPr lang="ru-RU" dirty="0"/>
            <a:t>Достижение цели</a:t>
          </a:r>
        </a:p>
      </dgm:t>
    </dgm:pt>
    <dgm:pt modelId="{F0926A6D-117B-44D9-9935-E05508B52898}" type="parTrans" cxnId="{E2EBFFE6-2961-40B6-A8D7-CBA1A5040325}">
      <dgm:prSet/>
      <dgm:spPr/>
      <dgm:t>
        <a:bodyPr/>
        <a:lstStyle/>
        <a:p>
          <a:endParaRPr lang="ru-RU"/>
        </a:p>
      </dgm:t>
    </dgm:pt>
    <dgm:pt modelId="{3B4D46AB-4CD8-49C9-9686-6BD14D823398}" type="sibTrans" cxnId="{E2EBFFE6-2961-40B6-A8D7-CBA1A5040325}">
      <dgm:prSet/>
      <dgm:spPr/>
      <dgm:t>
        <a:bodyPr/>
        <a:lstStyle/>
        <a:p>
          <a:endParaRPr lang="ru-RU"/>
        </a:p>
      </dgm:t>
    </dgm:pt>
    <dgm:pt modelId="{BB11D230-A4F7-447F-94C9-A2AFE88583CC}">
      <dgm:prSet/>
      <dgm:spPr/>
      <dgm:t>
        <a:bodyPr/>
        <a:lstStyle/>
        <a:p>
          <a:r>
            <a:rPr lang="ru-RU" dirty="0"/>
            <a:t>Перспектива, верования, культурные влияния, ожидания, непонимание того, что наши дети пытаются донести. </a:t>
          </a:r>
        </a:p>
      </dgm:t>
    </dgm:pt>
    <dgm:pt modelId="{3FBA580C-A8AA-4908-B7B3-BF90475AB959}" type="parTrans" cxnId="{1B752E51-47E7-4543-89DE-DA083D3FA92F}">
      <dgm:prSet/>
      <dgm:spPr/>
      <dgm:t>
        <a:bodyPr/>
        <a:lstStyle/>
        <a:p>
          <a:endParaRPr lang="ru-RU"/>
        </a:p>
      </dgm:t>
    </dgm:pt>
    <dgm:pt modelId="{99E84C3B-C170-4C3A-AB89-FCD207DFD36F}" type="sibTrans" cxnId="{1B752E51-47E7-4543-89DE-DA083D3FA92F}">
      <dgm:prSet/>
      <dgm:spPr/>
      <dgm:t>
        <a:bodyPr/>
        <a:lstStyle/>
        <a:p>
          <a:endParaRPr lang="ru-RU"/>
        </a:p>
      </dgm:t>
    </dgm:pt>
    <dgm:pt modelId="{239E68BD-4D70-4EED-9B11-5A5E2D370D37}">
      <dgm:prSet/>
      <dgm:spPr/>
      <dgm:t>
        <a:bodyPr/>
        <a:lstStyle/>
        <a:p>
          <a:r>
            <a:rPr lang="ru-RU" dirty="0"/>
            <a:t>Влияние образа жизни и интеграция</a:t>
          </a:r>
        </a:p>
      </dgm:t>
    </dgm:pt>
    <dgm:pt modelId="{1EA2F921-0FDE-4A47-91DA-7308E89DD464}" type="parTrans" cxnId="{6D0A441D-DCDD-43D4-8392-185C614525A2}">
      <dgm:prSet/>
      <dgm:spPr/>
      <dgm:t>
        <a:bodyPr/>
        <a:lstStyle/>
        <a:p>
          <a:endParaRPr lang="ru-RU"/>
        </a:p>
      </dgm:t>
    </dgm:pt>
    <dgm:pt modelId="{7A77B36E-0BA7-440D-B613-CEEF01B21B8D}" type="sibTrans" cxnId="{6D0A441D-DCDD-43D4-8392-185C614525A2}">
      <dgm:prSet/>
      <dgm:spPr/>
      <dgm:t>
        <a:bodyPr/>
        <a:lstStyle/>
        <a:p>
          <a:endParaRPr lang="ru-RU"/>
        </a:p>
      </dgm:t>
    </dgm:pt>
    <dgm:pt modelId="{3D327A65-04E9-4F11-B508-A99F7DF378D2}" type="pres">
      <dgm:prSet presAssocID="{58D522E0-7CA6-477C-A126-8C509BD063DE}" presName="linear" presStyleCnt="0">
        <dgm:presLayoutVars>
          <dgm:animLvl val="lvl"/>
          <dgm:resizeHandles val="exact"/>
        </dgm:presLayoutVars>
      </dgm:prSet>
      <dgm:spPr/>
      <dgm:t>
        <a:bodyPr/>
        <a:lstStyle/>
        <a:p>
          <a:endParaRPr lang="ru-RU"/>
        </a:p>
      </dgm:t>
    </dgm:pt>
    <dgm:pt modelId="{B51384C8-0841-49F7-BC9C-4C4FFFAE7EB2}" type="pres">
      <dgm:prSet presAssocID="{3D9D1B32-7B5B-46B8-AF4B-6F8B3E83F310}" presName="parentText" presStyleLbl="node1" presStyleIdx="0" presStyleCnt="3">
        <dgm:presLayoutVars>
          <dgm:chMax val="0"/>
          <dgm:bulletEnabled val="1"/>
        </dgm:presLayoutVars>
      </dgm:prSet>
      <dgm:spPr/>
      <dgm:t>
        <a:bodyPr/>
        <a:lstStyle/>
        <a:p>
          <a:endParaRPr lang="ru-RU"/>
        </a:p>
      </dgm:t>
    </dgm:pt>
    <dgm:pt modelId="{61159331-532E-4A12-A5A6-E1CF22682CFD}" type="pres">
      <dgm:prSet presAssocID="{3B4D46AB-4CD8-49C9-9686-6BD14D823398}" presName="spacer" presStyleCnt="0"/>
      <dgm:spPr/>
    </dgm:pt>
    <dgm:pt modelId="{774897F7-620C-40D2-AC82-5E99D7046BA7}" type="pres">
      <dgm:prSet presAssocID="{BB11D230-A4F7-447F-94C9-A2AFE88583CC}" presName="parentText" presStyleLbl="node1" presStyleIdx="1" presStyleCnt="3">
        <dgm:presLayoutVars>
          <dgm:chMax val="0"/>
          <dgm:bulletEnabled val="1"/>
        </dgm:presLayoutVars>
      </dgm:prSet>
      <dgm:spPr/>
      <dgm:t>
        <a:bodyPr/>
        <a:lstStyle/>
        <a:p>
          <a:endParaRPr lang="ru-RU"/>
        </a:p>
      </dgm:t>
    </dgm:pt>
    <dgm:pt modelId="{940DB86C-4085-4968-A352-17F067397B9E}" type="pres">
      <dgm:prSet presAssocID="{99E84C3B-C170-4C3A-AB89-FCD207DFD36F}" presName="spacer" presStyleCnt="0"/>
      <dgm:spPr/>
    </dgm:pt>
    <dgm:pt modelId="{A3298FFA-E757-43EE-94EC-C5A58BCD1290}" type="pres">
      <dgm:prSet presAssocID="{239E68BD-4D70-4EED-9B11-5A5E2D370D37}" presName="parentText" presStyleLbl="node1" presStyleIdx="2" presStyleCnt="3">
        <dgm:presLayoutVars>
          <dgm:chMax val="0"/>
          <dgm:bulletEnabled val="1"/>
        </dgm:presLayoutVars>
      </dgm:prSet>
      <dgm:spPr/>
      <dgm:t>
        <a:bodyPr/>
        <a:lstStyle/>
        <a:p>
          <a:endParaRPr lang="ru-RU"/>
        </a:p>
      </dgm:t>
    </dgm:pt>
  </dgm:ptLst>
  <dgm:cxnLst>
    <dgm:cxn modelId="{6D0A441D-DCDD-43D4-8392-185C614525A2}" srcId="{58D522E0-7CA6-477C-A126-8C509BD063DE}" destId="{239E68BD-4D70-4EED-9B11-5A5E2D370D37}" srcOrd="2" destOrd="0" parTransId="{1EA2F921-0FDE-4A47-91DA-7308E89DD464}" sibTransId="{7A77B36E-0BA7-440D-B613-CEEF01B21B8D}"/>
    <dgm:cxn modelId="{955CD722-98EF-42F3-B4C5-AF0E67A0ECE7}" type="presOf" srcId="{BB11D230-A4F7-447F-94C9-A2AFE88583CC}" destId="{774897F7-620C-40D2-AC82-5E99D7046BA7}" srcOrd="0" destOrd="0" presId="urn:microsoft.com/office/officeart/2005/8/layout/vList2"/>
    <dgm:cxn modelId="{1B752E51-47E7-4543-89DE-DA083D3FA92F}" srcId="{58D522E0-7CA6-477C-A126-8C509BD063DE}" destId="{BB11D230-A4F7-447F-94C9-A2AFE88583CC}" srcOrd="1" destOrd="0" parTransId="{3FBA580C-A8AA-4908-B7B3-BF90475AB959}" sibTransId="{99E84C3B-C170-4C3A-AB89-FCD207DFD36F}"/>
    <dgm:cxn modelId="{701790B2-B891-4E18-989B-268D1335250C}" type="presOf" srcId="{58D522E0-7CA6-477C-A126-8C509BD063DE}" destId="{3D327A65-04E9-4F11-B508-A99F7DF378D2}" srcOrd="0" destOrd="0" presId="urn:microsoft.com/office/officeart/2005/8/layout/vList2"/>
    <dgm:cxn modelId="{E2EBFFE6-2961-40B6-A8D7-CBA1A5040325}" srcId="{58D522E0-7CA6-477C-A126-8C509BD063DE}" destId="{3D9D1B32-7B5B-46B8-AF4B-6F8B3E83F310}" srcOrd="0" destOrd="0" parTransId="{F0926A6D-117B-44D9-9935-E05508B52898}" sibTransId="{3B4D46AB-4CD8-49C9-9686-6BD14D823398}"/>
    <dgm:cxn modelId="{6F673C2D-479D-43FF-A422-1C2E7E7839FF}" type="presOf" srcId="{239E68BD-4D70-4EED-9B11-5A5E2D370D37}" destId="{A3298FFA-E757-43EE-94EC-C5A58BCD1290}" srcOrd="0" destOrd="0" presId="urn:microsoft.com/office/officeart/2005/8/layout/vList2"/>
    <dgm:cxn modelId="{8F0D8C38-C5EF-4088-9A50-FC7B7BAF9EF7}" type="presOf" srcId="{3D9D1B32-7B5B-46B8-AF4B-6F8B3E83F310}" destId="{B51384C8-0841-49F7-BC9C-4C4FFFAE7EB2}" srcOrd="0" destOrd="0" presId="urn:microsoft.com/office/officeart/2005/8/layout/vList2"/>
    <dgm:cxn modelId="{7F8E7C8C-B80D-4313-BC45-5B2C154C1B9F}" type="presParOf" srcId="{3D327A65-04E9-4F11-B508-A99F7DF378D2}" destId="{B51384C8-0841-49F7-BC9C-4C4FFFAE7EB2}" srcOrd="0" destOrd="0" presId="urn:microsoft.com/office/officeart/2005/8/layout/vList2"/>
    <dgm:cxn modelId="{8D110F62-7F9D-4EEC-A129-2F8F8B961702}" type="presParOf" srcId="{3D327A65-04E9-4F11-B508-A99F7DF378D2}" destId="{61159331-532E-4A12-A5A6-E1CF22682CFD}" srcOrd="1" destOrd="0" presId="urn:microsoft.com/office/officeart/2005/8/layout/vList2"/>
    <dgm:cxn modelId="{7391DDCD-847F-4CFF-8CA4-DE842B6F329C}" type="presParOf" srcId="{3D327A65-04E9-4F11-B508-A99F7DF378D2}" destId="{774897F7-620C-40D2-AC82-5E99D7046BA7}" srcOrd="2" destOrd="0" presId="urn:microsoft.com/office/officeart/2005/8/layout/vList2"/>
    <dgm:cxn modelId="{571BCCEE-E5CF-4D57-8A9C-CC71610AF431}" type="presParOf" srcId="{3D327A65-04E9-4F11-B508-A99F7DF378D2}" destId="{940DB86C-4085-4968-A352-17F067397B9E}" srcOrd="3" destOrd="0" presId="urn:microsoft.com/office/officeart/2005/8/layout/vList2"/>
    <dgm:cxn modelId="{EA5B62A6-651F-49F0-B6DC-0E5017411258}" type="presParOf" srcId="{3D327A65-04E9-4F11-B508-A99F7DF378D2}" destId="{A3298FFA-E757-43EE-94EC-C5A58BCD129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F4EDF5-2431-45EB-A4C3-A6089844881E}"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7D95931A-58DF-4F1D-9777-C2073A9BB433}">
      <dgm:prSet/>
      <dgm:spPr/>
      <dgm:t>
        <a:bodyPr/>
        <a:lstStyle/>
        <a:p>
          <a:r>
            <a:rPr lang="ru-RU" dirty="0"/>
            <a:t>Постепенное изменение образа жизни</a:t>
          </a:r>
        </a:p>
      </dgm:t>
    </dgm:pt>
    <dgm:pt modelId="{E1FD1BB6-F2E7-49F1-B07C-4924D19ACCD1}" type="parTrans" cxnId="{E9FA4645-EC17-4C27-BEC8-876D493038B8}">
      <dgm:prSet/>
      <dgm:spPr/>
      <dgm:t>
        <a:bodyPr/>
        <a:lstStyle/>
        <a:p>
          <a:endParaRPr lang="ru-RU"/>
        </a:p>
      </dgm:t>
    </dgm:pt>
    <dgm:pt modelId="{004B842A-A1B8-46E9-96C9-B9B1DA902750}" type="sibTrans" cxnId="{E9FA4645-EC17-4C27-BEC8-876D493038B8}">
      <dgm:prSet/>
      <dgm:spPr/>
      <dgm:t>
        <a:bodyPr/>
        <a:lstStyle/>
        <a:p>
          <a:endParaRPr lang="ru-RU"/>
        </a:p>
      </dgm:t>
    </dgm:pt>
    <dgm:pt modelId="{D75BDCE9-F000-49D2-8AA7-CDE3CA5C75BA}">
      <dgm:prSet/>
      <dgm:spPr/>
      <dgm:t>
        <a:bodyPr/>
        <a:lstStyle/>
        <a:p>
          <a:r>
            <a:rPr lang="ru-RU" dirty="0"/>
            <a:t>Сдача в спящий режим</a:t>
          </a:r>
        </a:p>
      </dgm:t>
    </dgm:pt>
    <dgm:pt modelId="{57D52E86-EE0E-439E-95CA-5A6911017530}" type="parTrans" cxnId="{F3B38329-48D5-40C1-ABF8-731ABB145436}">
      <dgm:prSet/>
      <dgm:spPr/>
      <dgm:t>
        <a:bodyPr/>
        <a:lstStyle/>
        <a:p>
          <a:endParaRPr lang="ru-RU"/>
        </a:p>
      </dgm:t>
    </dgm:pt>
    <dgm:pt modelId="{8969824F-A405-4025-A0D0-B130810CCA37}" type="sibTrans" cxnId="{F3B38329-48D5-40C1-ABF8-731ABB145436}">
      <dgm:prSet/>
      <dgm:spPr/>
      <dgm:t>
        <a:bodyPr/>
        <a:lstStyle/>
        <a:p>
          <a:endParaRPr lang="ru-RU"/>
        </a:p>
      </dgm:t>
    </dgm:pt>
    <dgm:pt modelId="{9B879F6D-1420-470E-8BB0-232E706CAC65}">
      <dgm:prSet/>
      <dgm:spPr/>
      <dgm:t>
        <a:bodyPr/>
        <a:lstStyle/>
        <a:p>
          <a:r>
            <a:rPr lang="ru-RU" dirty="0"/>
            <a:t>Время сна и пробуждения</a:t>
          </a:r>
        </a:p>
      </dgm:t>
    </dgm:pt>
    <dgm:pt modelId="{F003074C-380D-4B9E-9400-F78E6BA8992B}" type="parTrans" cxnId="{879FD481-355F-4F6B-BDD4-55D748C2EA61}">
      <dgm:prSet/>
      <dgm:spPr/>
      <dgm:t>
        <a:bodyPr/>
        <a:lstStyle/>
        <a:p>
          <a:endParaRPr lang="ru-RU"/>
        </a:p>
      </dgm:t>
    </dgm:pt>
    <dgm:pt modelId="{7324A99D-64D1-488B-B6BB-B2EB9F46447A}" type="sibTrans" cxnId="{879FD481-355F-4F6B-BDD4-55D748C2EA61}">
      <dgm:prSet/>
      <dgm:spPr/>
      <dgm:t>
        <a:bodyPr/>
        <a:lstStyle/>
        <a:p>
          <a:endParaRPr lang="ru-RU"/>
        </a:p>
      </dgm:t>
    </dgm:pt>
    <dgm:pt modelId="{68224BEA-A079-46A0-94D2-87BCCD56590D}">
      <dgm:prSet/>
      <dgm:spPr/>
      <dgm:t>
        <a:bodyPr/>
        <a:lstStyle/>
        <a:p>
          <a:r>
            <a:rPr lang="ru-RU" dirty="0"/>
            <a:t>Регулировка и совместное регулирование ритмов</a:t>
          </a:r>
        </a:p>
      </dgm:t>
    </dgm:pt>
    <dgm:pt modelId="{964A69B4-8EF9-4D8B-8EF4-DB9C37D33536}" type="parTrans" cxnId="{CD72B715-F015-4EC6-B12E-4FA5948BC2C1}">
      <dgm:prSet/>
      <dgm:spPr/>
      <dgm:t>
        <a:bodyPr/>
        <a:lstStyle/>
        <a:p>
          <a:endParaRPr lang="ru-RU"/>
        </a:p>
      </dgm:t>
    </dgm:pt>
    <dgm:pt modelId="{C70FCCAC-CB09-4E0A-892F-1D951A3807C5}" type="sibTrans" cxnId="{CD72B715-F015-4EC6-B12E-4FA5948BC2C1}">
      <dgm:prSet/>
      <dgm:spPr/>
      <dgm:t>
        <a:bodyPr/>
        <a:lstStyle/>
        <a:p>
          <a:endParaRPr lang="ru-RU"/>
        </a:p>
      </dgm:t>
    </dgm:pt>
    <dgm:pt modelId="{407B91F3-42A9-4CA2-A857-5E5A6D58B9D5}">
      <dgm:prSet/>
      <dgm:spPr/>
      <dgm:t>
        <a:bodyPr/>
        <a:lstStyle/>
        <a:p>
          <a:r>
            <a:rPr lang="ru-RU" dirty="0"/>
            <a:t>Регулировка энергетического темпа</a:t>
          </a:r>
        </a:p>
      </dgm:t>
    </dgm:pt>
    <dgm:pt modelId="{11DF823A-1047-4E54-A0F6-2FF2309623EA}" type="parTrans" cxnId="{DE88D876-0F31-41A4-AA51-F5765F13525A}">
      <dgm:prSet/>
      <dgm:spPr/>
      <dgm:t>
        <a:bodyPr/>
        <a:lstStyle/>
        <a:p>
          <a:endParaRPr lang="ru-RU"/>
        </a:p>
      </dgm:t>
    </dgm:pt>
    <dgm:pt modelId="{85E9FF38-5C49-4755-9330-E6CFC48D9B69}" type="sibTrans" cxnId="{DE88D876-0F31-41A4-AA51-F5765F13525A}">
      <dgm:prSet/>
      <dgm:spPr/>
      <dgm:t>
        <a:bodyPr/>
        <a:lstStyle/>
        <a:p>
          <a:endParaRPr lang="ru-RU"/>
        </a:p>
      </dgm:t>
    </dgm:pt>
    <dgm:pt modelId="{3A3EAC45-5401-4B24-9609-4BCACE845A34}">
      <dgm:prSet/>
      <dgm:spPr/>
      <dgm:t>
        <a:bodyPr/>
        <a:lstStyle/>
        <a:p>
          <a:r>
            <a:rPr lang="ru-RU" dirty="0"/>
            <a:t>Возможность вечернего перехода</a:t>
          </a:r>
        </a:p>
      </dgm:t>
    </dgm:pt>
    <dgm:pt modelId="{E145B3EB-B382-4C03-88D6-AA58402824CB}" type="parTrans" cxnId="{40AB8B3B-E71C-4066-85F5-87B80109F8FC}">
      <dgm:prSet/>
      <dgm:spPr/>
      <dgm:t>
        <a:bodyPr/>
        <a:lstStyle/>
        <a:p>
          <a:endParaRPr lang="ru-RU"/>
        </a:p>
      </dgm:t>
    </dgm:pt>
    <dgm:pt modelId="{BDCE3FD7-AB9C-477F-9463-7A426F37671F}" type="sibTrans" cxnId="{40AB8B3B-E71C-4066-85F5-87B80109F8FC}">
      <dgm:prSet/>
      <dgm:spPr/>
      <dgm:t>
        <a:bodyPr/>
        <a:lstStyle/>
        <a:p>
          <a:endParaRPr lang="ru-RU"/>
        </a:p>
      </dgm:t>
    </dgm:pt>
    <dgm:pt modelId="{54675446-61A9-4748-9216-A7232F989217}">
      <dgm:prSet/>
      <dgm:spPr/>
      <dgm:t>
        <a:bodyPr/>
        <a:lstStyle/>
        <a:p>
          <a:r>
            <a:rPr lang="ru-RU" dirty="0"/>
            <a:t>Регистрация и корректировка дыхания</a:t>
          </a:r>
        </a:p>
      </dgm:t>
    </dgm:pt>
    <dgm:pt modelId="{96B8F888-DBFD-4DE3-97F6-3CC1EEF47F69}" type="parTrans" cxnId="{14989ED5-5F78-4307-B8FC-BB3D257444A0}">
      <dgm:prSet/>
      <dgm:spPr/>
      <dgm:t>
        <a:bodyPr/>
        <a:lstStyle/>
        <a:p>
          <a:endParaRPr lang="ru-RU"/>
        </a:p>
      </dgm:t>
    </dgm:pt>
    <dgm:pt modelId="{B4B75A9C-3F79-43F4-9B2F-F8906EAF0DDF}" type="sibTrans" cxnId="{14989ED5-5F78-4307-B8FC-BB3D257444A0}">
      <dgm:prSet/>
      <dgm:spPr/>
      <dgm:t>
        <a:bodyPr/>
        <a:lstStyle/>
        <a:p>
          <a:endParaRPr lang="ru-RU"/>
        </a:p>
      </dgm:t>
    </dgm:pt>
    <dgm:pt modelId="{1C0BEA8D-1C47-4C0E-A9AE-DFF4BF774CD4}" type="pres">
      <dgm:prSet presAssocID="{ADF4EDF5-2431-45EB-A4C3-A6089844881E}" presName="diagram" presStyleCnt="0">
        <dgm:presLayoutVars>
          <dgm:dir/>
          <dgm:resizeHandles val="exact"/>
        </dgm:presLayoutVars>
      </dgm:prSet>
      <dgm:spPr/>
      <dgm:t>
        <a:bodyPr/>
        <a:lstStyle/>
        <a:p>
          <a:endParaRPr lang="ru-RU"/>
        </a:p>
      </dgm:t>
    </dgm:pt>
    <dgm:pt modelId="{61EE9FF0-4B59-4C63-8069-61B9DFB5576A}" type="pres">
      <dgm:prSet presAssocID="{7D95931A-58DF-4F1D-9777-C2073A9BB433}" presName="node" presStyleLbl="node1" presStyleIdx="0" presStyleCnt="7">
        <dgm:presLayoutVars>
          <dgm:bulletEnabled val="1"/>
        </dgm:presLayoutVars>
      </dgm:prSet>
      <dgm:spPr/>
      <dgm:t>
        <a:bodyPr/>
        <a:lstStyle/>
        <a:p>
          <a:endParaRPr lang="ru-RU"/>
        </a:p>
      </dgm:t>
    </dgm:pt>
    <dgm:pt modelId="{FDBF6066-878D-4154-9CC0-B2496E3AA192}" type="pres">
      <dgm:prSet presAssocID="{004B842A-A1B8-46E9-96C9-B9B1DA902750}" presName="sibTrans" presStyleCnt="0"/>
      <dgm:spPr/>
    </dgm:pt>
    <dgm:pt modelId="{1243A0CE-4927-47BF-91D0-5E2343A95EFB}" type="pres">
      <dgm:prSet presAssocID="{D75BDCE9-F000-49D2-8AA7-CDE3CA5C75BA}" presName="node" presStyleLbl="node1" presStyleIdx="1" presStyleCnt="7">
        <dgm:presLayoutVars>
          <dgm:bulletEnabled val="1"/>
        </dgm:presLayoutVars>
      </dgm:prSet>
      <dgm:spPr/>
      <dgm:t>
        <a:bodyPr/>
        <a:lstStyle/>
        <a:p>
          <a:endParaRPr lang="ru-RU"/>
        </a:p>
      </dgm:t>
    </dgm:pt>
    <dgm:pt modelId="{FE96D4E6-EA51-4967-8FDA-2E0C7CB6500B}" type="pres">
      <dgm:prSet presAssocID="{8969824F-A405-4025-A0D0-B130810CCA37}" presName="sibTrans" presStyleCnt="0"/>
      <dgm:spPr/>
    </dgm:pt>
    <dgm:pt modelId="{5845CDAA-0FF5-496C-8BFC-B49B46EEB47E}" type="pres">
      <dgm:prSet presAssocID="{9B879F6D-1420-470E-8BB0-232E706CAC65}" presName="node" presStyleLbl="node1" presStyleIdx="2" presStyleCnt="7">
        <dgm:presLayoutVars>
          <dgm:bulletEnabled val="1"/>
        </dgm:presLayoutVars>
      </dgm:prSet>
      <dgm:spPr/>
      <dgm:t>
        <a:bodyPr/>
        <a:lstStyle/>
        <a:p>
          <a:endParaRPr lang="ru-RU"/>
        </a:p>
      </dgm:t>
    </dgm:pt>
    <dgm:pt modelId="{11F72905-E62C-451D-989F-9CD7945EC91B}" type="pres">
      <dgm:prSet presAssocID="{7324A99D-64D1-488B-B6BB-B2EB9F46447A}" presName="sibTrans" presStyleCnt="0"/>
      <dgm:spPr/>
    </dgm:pt>
    <dgm:pt modelId="{323CCD14-0780-48B8-A35C-6A93637C958D}" type="pres">
      <dgm:prSet presAssocID="{68224BEA-A079-46A0-94D2-87BCCD56590D}" presName="node" presStyleLbl="node1" presStyleIdx="3" presStyleCnt="7">
        <dgm:presLayoutVars>
          <dgm:bulletEnabled val="1"/>
        </dgm:presLayoutVars>
      </dgm:prSet>
      <dgm:spPr/>
      <dgm:t>
        <a:bodyPr/>
        <a:lstStyle/>
        <a:p>
          <a:endParaRPr lang="ru-RU"/>
        </a:p>
      </dgm:t>
    </dgm:pt>
    <dgm:pt modelId="{FC76A277-02BD-4CBF-AEE3-1723AF192840}" type="pres">
      <dgm:prSet presAssocID="{C70FCCAC-CB09-4E0A-892F-1D951A3807C5}" presName="sibTrans" presStyleCnt="0"/>
      <dgm:spPr/>
    </dgm:pt>
    <dgm:pt modelId="{3FCDA048-452F-4535-A424-917E37540C89}" type="pres">
      <dgm:prSet presAssocID="{407B91F3-42A9-4CA2-A857-5E5A6D58B9D5}" presName="node" presStyleLbl="node1" presStyleIdx="4" presStyleCnt="7">
        <dgm:presLayoutVars>
          <dgm:bulletEnabled val="1"/>
        </dgm:presLayoutVars>
      </dgm:prSet>
      <dgm:spPr/>
      <dgm:t>
        <a:bodyPr/>
        <a:lstStyle/>
        <a:p>
          <a:endParaRPr lang="ru-RU"/>
        </a:p>
      </dgm:t>
    </dgm:pt>
    <dgm:pt modelId="{6CD0925E-F439-40B0-8401-A4B449C2AA5A}" type="pres">
      <dgm:prSet presAssocID="{85E9FF38-5C49-4755-9330-E6CFC48D9B69}" presName="sibTrans" presStyleCnt="0"/>
      <dgm:spPr/>
    </dgm:pt>
    <dgm:pt modelId="{1C6BB7E8-47A3-4914-BB79-B82AA16D12E3}" type="pres">
      <dgm:prSet presAssocID="{3A3EAC45-5401-4B24-9609-4BCACE845A34}" presName="node" presStyleLbl="node1" presStyleIdx="5" presStyleCnt="7">
        <dgm:presLayoutVars>
          <dgm:bulletEnabled val="1"/>
        </dgm:presLayoutVars>
      </dgm:prSet>
      <dgm:spPr/>
      <dgm:t>
        <a:bodyPr/>
        <a:lstStyle/>
        <a:p>
          <a:endParaRPr lang="ru-RU"/>
        </a:p>
      </dgm:t>
    </dgm:pt>
    <dgm:pt modelId="{15D00D2E-DBB2-44B7-944A-56E64C766845}" type="pres">
      <dgm:prSet presAssocID="{BDCE3FD7-AB9C-477F-9463-7A426F37671F}" presName="sibTrans" presStyleCnt="0"/>
      <dgm:spPr/>
    </dgm:pt>
    <dgm:pt modelId="{F4B11166-046B-4795-8D5B-7498575BF710}" type="pres">
      <dgm:prSet presAssocID="{54675446-61A9-4748-9216-A7232F989217}" presName="node" presStyleLbl="node1" presStyleIdx="6" presStyleCnt="7">
        <dgm:presLayoutVars>
          <dgm:bulletEnabled val="1"/>
        </dgm:presLayoutVars>
      </dgm:prSet>
      <dgm:spPr/>
      <dgm:t>
        <a:bodyPr/>
        <a:lstStyle/>
        <a:p>
          <a:endParaRPr lang="ru-RU"/>
        </a:p>
      </dgm:t>
    </dgm:pt>
  </dgm:ptLst>
  <dgm:cxnLst>
    <dgm:cxn modelId="{5B3C7285-402B-4DF3-B6A3-C6CBA10B0B86}" type="presOf" srcId="{D75BDCE9-F000-49D2-8AA7-CDE3CA5C75BA}" destId="{1243A0CE-4927-47BF-91D0-5E2343A95EFB}" srcOrd="0" destOrd="0" presId="urn:microsoft.com/office/officeart/2005/8/layout/default"/>
    <dgm:cxn modelId="{B8354918-59A5-4F69-9190-7872AB75B1F2}" type="presOf" srcId="{7D95931A-58DF-4F1D-9777-C2073A9BB433}" destId="{61EE9FF0-4B59-4C63-8069-61B9DFB5576A}" srcOrd="0" destOrd="0" presId="urn:microsoft.com/office/officeart/2005/8/layout/default"/>
    <dgm:cxn modelId="{3D84149E-00E6-4FB2-B47A-7AFD52AA243A}" type="presOf" srcId="{407B91F3-42A9-4CA2-A857-5E5A6D58B9D5}" destId="{3FCDA048-452F-4535-A424-917E37540C89}" srcOrd="0" destOrd="0" presId="urn:microsoft.com/office/officeart/2005/8/layout/default"/>
    <dgm:cxn modelId="{43A3122E-E534-4835-BC3E-A7B2D596A810}" type="presOf" srcId="{54675446-61A9-4748-9216-A7232F989217}" destId="{F4B11166-046B-4795-8D5B-7498575BF710}" srcOrd="0" destOrd="0" presId="urn:microsoft.com/office/officeart/2005/8/layout/default"/>
    <dgm:cxn modelId="{14989ED5-5F78-4307-B8FC-BB3D257444A0}" srcId="{ADF4EDF5-2431-45EB-A4C3-A6089844881E}" destId="{54675446-61A9-4748-9216-A7232F989217}" srcOrd="6" destOrd="0" parTransId="{96B8F888-DBFD-4DE3-97F6-3CC1EEF47F69}" sibTransId="{B4B75A9C-3F79-43F4-9B2F-F8906EAF0DDF}"/>
    <dgm:cxn modelId="{6FB5BD59-9A49-455F-ABC6-349875FC415C}" type="presOf" srcId="{68224BEA-A079-46A0-94D2-87BCCD56590D}" destId="{323CCD14-0780-48B8-A35C-6A93637C958D}" srcOrd="0" destOrd="0" presId="urn:microsoft.com/office/officeart/2005/8/layout/default"/>
    <dgm:cxn modelId="{5ED55A3F-61AD-436A-B5C1-97A92C556DC9}" type="presOf" srcId="{9B879F6D-1420-470E-8BB0-232E706CAC65}" destId="{5845CDAA-0FF5-496C-8BFC-B49B46EEB47E}" srcOrd="0" destOrd="0" presId="urn:microsoft.com/office/officeart/2005/8/layout/default"/>
    <dgm:cxn modelId="{0308DBFB-65F2-4A73-9AA2-2E2D0FC09BC5}" type="presOf" srcId="{3A3EAC45-5401-4B24-9609-4BCACE845A34}" destId="{1C6BB7E8-47A3-4914-BB79-B82AA16D12E3}" srcOrd="0" destOrd="0" presId="urn:microsoft.com/office/officeart/2005/8/layout/default"/>
    <dgm:cxn modelId="{FAFBCACF-443F-4340-8C86-229AE3704EBA}" type="presOf" srcId="{ADF4EDF5-2431-45EB-A4C3-A6089844881E}" destId="{1C0BEA8D-1C47-4C0E-A9AE-DFF4BF774CD4}" srcOrd="0" destOrd="0" presId="urn:microsoft.com/office/officeart/2005/8/layout/default"/>
    <dgm:cxn modelId="{879FD481-355F-4F6B-BDD4-55D748C2EA61}" srcId="{ADF4EDF5-2431-45EB-A4C3-A6089844881E}" destId="{9B879F6D-1420-470E-8BB0-232E706CAC65}" srcOrd="2" destOrd="0" parTransId="{F003074C-380D-4B9E-9400-F78E6BA8992B}" sibTransId="{7324A99D-64D1-488B-B6BB-B2EB9F46447A}"/>
    <dgm:cxn modelId="{40AB8B3B-E71C-4066-85F5-87B80109F8FC}" srcId="{ADF4EDF5-2431-45EB-A4C3-A6089844881E}" destId="{3A3EAC45-5401-4B24-9609-4BCACE845A34}" srcOrd="5" destOrd="0" parTransId="{E145B3EB-B382-4C03-88D6-AA58402824CB}" sibTransId="{BDCE3FD7-AB9C-477F-9463-7A426F37671F}"/>
    <dgm:cxn modelId="{E9FA4645-EC17-4C27-BEC8-876D493038B8}" srcId="{ADF4EDF5-2431-45EB-A4C3-A6089844881E}" destId="{7D95931A-58DF-4F1D-9777-C2073A9BB433}" srcOrd="0" destOrd="0" parTransId="{E1FD1BB6-F2E7-49F1-B07C-4924D19ACCD1}" sibTransId="{004B842A-A1B8-46E9-96C9-B9B1DA902750}"/>
    <dgm:cxn modelId="{F3B38329-48D5-40C1-ABF8-731ABB145436}" srcId="{ADF4EDF5-2431-45EB-A4C3-A6089844881E}" destId="{D75BDCE9-F000-49D2-8AA7-CDE3CA5C75BA}" srcOrd="1" destOrd="0" parTransId="{57D52E86-EE0E-439E-95CA-5A6911017530}" sibTransId="{8969824F-A405-4025-A0D0-B130810CCA37}"/>
    <dgm:cxn modelId="{CD72B715-F015-4EC6-B12E-4FA5948BC2C1}" srcId="{ADF4EDF5-2431-45EB-A4C3-A6089844881E}" destId="{68224BEA-A079-46A0-94D2-87BCCD56590D}" srcOrd="3" destOrd="0" parTransId="{964A69B4-8EF9-4D8B-8EF4-DB9C37D33536}" sibTransId="{C70FCCAC-CB09-4E0A-892F-1D951A3807C5}"/>
    <dgm:cxn modelId="{DE88D876-0F31-41A4-AA51-F5765F13525A}" srcId="{ADF4EDF5-2431-45EB-A4C3-A6089844881E}" destId="{407B91F3-42A9-4CA2-A857-5E5A6D58B9D5}" srcOrd="4" destOrd="0" parTransId="{11DF823A-1047-4E54-A0F6-2FF2309623EA}" sibTransId="{85E9FF38-5C49-4755-9330-E6CFC48D9B69}"/>
    <dgm:cxn modelId="{5A5E4E24-8A3E-46B9-919C-DC59558BDD9B}" type="presParOf" srcId="{1C0BEA8D-1C47-4C0E-A9AE-DFF4BF774CD4}" destId="{61EE9FF0-4B59-4C63-8069-61B9DFB5576A}" srcOrd="0" destOrd="0" presId="urn:microsoft.com/office/officeart/2005/8/layout/default"/>
    <dgm:cxn modelId="{5D4AFEDC-C331-4BAA-BE3B-B1E4C86C8721}" type="presParOf" srcId="{1C0BEA8D-1C47-4C0E-A9AE-DFF4BF774CD4}" destId="{FDBF6066-878D-4154-9CC0-B2496E3AA192}" srcOrd="1" destOrd="0" presId="urn:microsoft.com/office/officeart/2005/8/layout/default"/>
    <dgm:cxn modelId="{B52C49BC-FBC2-4381-88E2-D740F8A8D7A1}" type="presParOf" srcId="{1C0BEA8D-1C47-4C0E-A9AE-DFF4BF774CD4}" destId="{1243A0CE-4927-47BF-91D0-5E2343A95EFB}" srcOrd="2" destOrd="0" presId="urn:microsoft.com/office/officeart/2005/8/layout/default"/>
    <dgm:cxn modelId="{E636E722-B485-4ED1-8059-32E93BD6F992}" type="presParOf" srcId="{1C0BEA8D-1C47-4C0E-A9AE-DFF4BF774CD4}" destId="{FE96D4E6-EA51-4967-8FDA-2E0C7CB6500B}" srcOrd="3" destOrd="0" presId="urn:microsoft.com/office/officeart/2005/8/layout/default"/>
    <dgm:cxn modelId="{9067EA18-E211-4DD6-A9D4-66683A9FFB4B}" type="presParOf" srcId="{1C0BEA8D-1C47-4C0E-A9AE-DFF4BF774CD4}" destId="{5845CDAA-0FF5-496C-8BFC-B49B46EEB47E}" srcOrd="4" destOrd="0" presId="urn:microsoft.com/office/officeart/2005/8/layout/default"/>
    <dgm:cxn modelId="{467F0151-EA33-4601-9CED-53F9A4A8602C}" type="presParOf" srcId="{1C0BEA8D-1C47-4C0E-A9AE-DFF4BF774CD4}" destId="{11F72905-E62C-451D-989F-9CD7945EC91B}" srcOrd="5" destOrd="0" presId="urn:microsoft.com/office/officeart/2005/8/layout/default"/>
    <dgm:cxn modelId="{F690A96F-3D36-4331-BD75-4417F30D3C06}" type="presParOf" srcId="{1C0BEA8D-1C47-4C0E-A9AE-DFF4BF774CD4}" destId="{323CCD14-0780-48B8-A35C-6A93637C958D}" srcOrd="6" destOrd="0" presId="urn:microsoft.com/office/officeart/2005/8/layout/default"/>
    <dgm:cxn modelId="{69596384-C488-43FF-B893-16C968E353DC}" type="presParOf" srcId="{1C0BEA8D-1C47-4C0E-A9AE-DFF4BF774CD4}" destId="{FC76A277-02BD-4CBF-AEE3-1723AF192840}" srcOrd="7" destOrd="0" presId="urn:microsoft.com/office/officeart/2005/8/layout/default"/>
    <dgm:cxn modelId="{27284F4A-A90E-4BDF-8F7A-61A91CF971DB}" type="presParOf" srcId="{1C0BEA8D-1C47-4C0E-A9AE-DFF4BF774CD4}" destId="{3FCDA048-452F-4535-A424-917E37540C89}" srcOrd="8" destOrd="0" presId="urn:microsoft.com/office/officeart/2005/8/layout/default"/>
    <dgm:cxn modelId="{0F5B19F5-337C-4653-87D4-C6E98254D90F}" type="presParOf" srcId="{1C0BEA8D-1C47-4C0E-A9AE-DFF4BF774CD4}" destId="{6CD0925E-F439-40B0-8401-A4B449C2AA5A}" srcOrd="9" destOrd="0" presId="urn:microsoft.com/office/officeart/2005/8/layout/default"/>
    <dgm:cxn modelId="{9FC30E84-3949-4B9D-A1BE-66F5F64D9389}" type="presParOf" srcId="{1C0BEA8D-1C47-4C0E-A9AE-DFF4BF774CD4}" destId="{1C6BB7E8-47A3-4914-BB79-B82AA16D12E3}" srcOrd="10" destOrd="0" presId="urn:microsoft.com/office/officeart/2005/8/layout/default"/>
    <dgm:cxn modelId="{C19F558B-7EAE-49A2-96C5-133D1E2721B4}" type="presParOf" srcId="{1C0BEA8D-1C47-4C0E-A9AE-DFF4BF774CD4}" destId="{15D00D2E-DBB2-44B7-944A-56E64C766845}" srcOrd="11" destOrd="0" presId="urn:microsoft.com/office/officeart/2005/8/layout/default"/>
    <dgm:cxn modelId="{6570EF7D-59B0-4382-AE7A-BBC456C4D06D}" type="presParOf" srcId="{1C0BEA8D-1C47-4C0E-A9AE-DFF4BF774CD4}" destId="{F4B11166-046B-4795-8D5B-7498575BF71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14EC2D-63EF-4CD2-A52D-C3D3E0144B0D}"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572EDC13-0CF4-4BBE-95CC-22A0A1A8D683}">
      <dgm:prSet/>
      <dgm:spPr/>
      <dgm:t>
        <a:bodyPr/>
        <a:lstStyle/>
        <a:p>
          <a:pPr>
            <a:defRPr cap="all"/>
          </a:pPr>
          <a:r>
            <a:rPr lang="uk-UA" dirty="0" smtClean="0"/>
            <a:t> Форумах</a:t>
          </a:r>
          <a:endParaRPr lang="en-US" dirty="0"/>
        </a:p>
      </dgm:t>
    </dgm:pt>
    <dgm:pt modelId="{511BC673-3D09-4DDA-8C08-AD51DC9AE93F}" type="parTrans" cxnId="{F094C0DE-7DA2-44B3-B5AE-CA9C7F796E44}">
      <dgm:prSet/>
      <dgm:spPr/>
      <dgm:t>
        <a:bodyPr/>
        <a:lstStyle/>
        <a:p>
          <a:endParaRPr lang="en-US"/>
        </a:p>
      </dgm:t>
    </dgm:pt>
    <dgm:pt modelId="{285FB0B5-0DD7-466C-8783-C5DE39A42F97}" type="sibTrans" cxnId="{F094C0DE-7DA2-44B3-B5AE-CA9C7F796E44}">
      <dgm:prSet/>
      <dgm:spPr/>
      <dgm:t>
        <a:bodyPr/>
        <a:lstStyle/>
        <a:p>
          <a:endParaRPr lang="en-US"/>
        </a:p>
      </dgm:t>
    </dgm:pt>
    <dgm:pt modelId="{51DFFE86-6310-4A9C-9429-7A0FF6C21046}">
      <dgm:prSet/>
      <dgm:spPr/>
      <dgm:t>
        <a:bodyPr/>
        <a:lstStyle/>
        <a:p>
          <a:pPr>
            <a:defRPr cap="all"/>
          </a:pPr>
          <a:r>
            <a:rPr lang="uk-UA" dirty="0" smtClean="0"/>
            <a:t>групах</a:t>
          </a:r>
          <a:endParaRPr lang="en-US" dirty="0"/>
        </a:p>
      </dgm:t>
    </dgm:pt>
    <dgm:pt modelId="{0C0DF8F8-B170-4115-8F74-1B8F29E45503}" type="parTrans" cxnId="{B9179C5F-7F70-4CEA-95B6-6C73015FB524}">
      <dgm:prSet/>
      <dgm:spPr/>
      <dgm:t>
        <a:bodyPr/>
        <a:lstStyle/>
        <a:p>
          <a:endParaRPr lang="en-US"/>
        </a:p>
      </dgm:t>
    </dgm:pt>
    <dgm:pt modelId="{AED91937-F870-4DAD-ACB1-2EBA9DBD31F2}" type="sibTrans" cxnId="{B9179C5F-7F70-4CEA-95B6-6C73015FB524}">
      <dgm:prSet/>
      <dgm:spPr/>
      <dgm:t>
        <a:bodyPr/>
        <a:lstStyle/>
        <a:p>
          <a:endParaRPr lang="en-US"/>
        </a:p>
      </dgm:t>
    </dgm:pt>
    <dgm:pt modelId="{DA630B65-4F87-444C-B24B-74108F3AF1A5}">
      <dgm:prSet/>
      <dgm:spPr/>
      <dgm:t>
        <a:bodyPr/>
        <a:lstStyle/>
        <a:p>
          <a:pPr>
            <a:defRPr cap="all"/>
          </a:pPr>
          <a:r>
            <a:rPr lang="uk-UA" dirty="0" err="1" smtClean="0"/>
            <a:t>потребления</a:t>
          </a:r>
          <a:endParaRPr lang="en-US" dirty="0"/>
        </a:p>
      </dgm:t>
    </dgm:pt>
    <dgm:pt modelId="{53E9314F-78EB-436E-8ECD-91C751C8D53D}" type="parTrans" cxnId="{F5ADF5BF-C7EC-45DC-A4E3-46B475E5AB0A}">
      <dgm:prSet/>
      <dgm:spPr/>
      <dgm:t>
        <a:bodyPr/>
        <a:lstStyle/>
        <a:p>
          <a:endParaRPr lang="en-US"/>
        </a:p>
      </dgm:t>
    </dgm:pt>
    <dgm:pt modelId="{9DF3E847-C85E-4AD6-A276-B696B274E755}" type="sibTrans" cxnId="{F5ADF5BF-C7EC-45DC-A4E3-46B475E5AB0A}">
      <dgm:prSet/>
      <dgm:spPr/>
      <dgm:t>
        <a:bodyPr/>
        <a:lstStyle/>
        <a:p>
          <a:endParaRPr lang="en-US"/>
        </a:p>
      </dgm:t>
    </dgm:pt>
    <dgm:pt modelId="{E290198C-E69A-48DA-B7F5-527F18140C5B}">
      <dgm:prSet/>
      <dgm:spPr/>
      <dgm:t>
        <a:bodyPr/>
        <a:lstStyle/>
        <a:p>
          <a:pPr>
            <a:defRPr cap="all"/>
          </a:pPr>
          <a:r>
            <a:rPr lang="uk-UA" dirty="0" err="1" smtClean="0"/>
            <a:t>Електронные</a:t>
          </a:r>
          <a:r>
            <a:rPr lang="uk-UA" dirty="0" smtClean="0"/>
            <a:t> письма</a:t>
          </a:r>
          <a:endParaRPr lang="en-US" dirty="0"/>
        </a:p>
      </dgm:t>
    </dgm:pt>
    <dgm:pt modelId="{33114864-2760-473E-8514-1BB38B58AFE2}" type="parTrans" cxnId="{6C37B234-8422-4077-8321-5D46AB2C59D8}">
      <dgm:prSet/>
      <dgm:spPr/>
      <dgm:t>
        <a:bodyPr/>
        <a:lstStyle/>
        <a:p>
          <a:endParaRPr lang="en-US"/>
        </a:p>
      </dgm:t>
    </dgm:pt>
    <dgm:pt modelId="{26672181-749F-461A-AB29-67DA00312FFC}" type="sibTrans" cxnId="{6C37B234-8422-4077-8321-5D46AB2C59D8}">
      <dgm:prSet/>
      <dgm:spPr/>
      <dgm:t>
        <a:bodyPr/>
        <a:lstStyle/>
        <a:p>
          <a:endParaRPr lang="en-US"/>
        </a:p>
      </dgm:t>
    </dgm:pt>
    <dgm:pt modelId="{C577D0D7-C1AC-44A8-BEDB-60396241117B}">
      <dgm:prSet/>
      <dgm:spPr/>
      <dgm:t>
        <a:bodyPr/>
        <a:lstStyle/>
        <a:p>
          <a:pPr>
            <a:defRPr cap="all"/>
          </a:pPr>
          <a:r>
            <a:rPr lang="ru-RU" dirty="0" smtClean="0"/>
            <a:t>Не </a:t>
          </a:r>
          <a:r>
            <a:rPr lang="ru-RU" dirty="0" err="1" smtClean="0"/>
            <a:t>предпологай</a:t>
          </a:r>
          <a:r>
            <a:rPr lang="ru-RU" dirty="0" smtClean="0"/>
            <a:t>, </a:t>
          </a:r>
          <a:r>
            <a:rPr lang="ru-RU" dirty="0" err="1" smtClean="0"/>
            <a:t>иследуй</a:t>
          </a:r>
          <a:r>
            <a:rPr lang="ru-RU" dirty="0" smtClean="0"/>
            <a:t> вопрос</a:t>
          </a:r>
          <a:endParaRPr lang="en-US" dirty="0"/>
        </a:p>
      </dgm:t>
    </dgm:pt>
    <dgm:pt modelId="{E6EB5642-C57D-42C3-BCF3-57BAF6DB7291}" type="parTrans" cxnId="{295E1E56-A2B9-4D8C-9E53-051A93E7464F}">
      <dgm:prSet/>
      <dgm:spPr/>
      <dgm:t>
        <a:bodyPr/>
        <a:lstStyle/>
        <a:p>
          <a:endParaRPr lang="en-US"/>
        </a:p>
      </dgm:t>
    </dgm:pt>
    <dgm:pt modelId="{614582F6-DB7C-4F5C-9385-49CBDCE4E925}" type="sibTrans" cxnId="{295E1E56-A2B9-4D8C-9E53-051A93E7464F}">
      <dgm:prSet/>
      <dgm:spPr/>
      <dgm:t>
        <a:bodyPr/>
        <a:lstStyle/>
        <a:p>
          <a:endParaRPr lang="en-US"/>
        </a:p>
      </dgm:t>
    </dgm:pt>
    <dgm:pt modelId="{5C3B0BE0-944E-4BDE-8891-67414D79E6A4}" type="pres">
      <dgm:prSet presAssocID="{CB14EC2D-63EF-4CD2-A52D-C3D3E0144B0D}" presName="root" presStyleCnt="0">
        <dgm:presLayoutVars>
          <dgm:dir/>
          <dgm:resizeHandles val="exact"/>
        </dgm:presLayoutVars>
      </dgm:prSet>
      <dgm:spPr/>
      <dgm:t>
        <a:bodyPr/>
        <a:lstStyle/>
        <a:p>
          <a:endParaRPr lang="ru-RU"/>
        </a:p>
      </dgm:t>
    </dgm:pt>
    <dgm:pt modelId="{D36F1710-C835-4E8D-8205-82B358E9A2C4}" type="pres">
      <dgm:prSet presAssocID="{572EDC13-0CF4-4BBE-95CC-22A0A1A8D683}" presName="compNode" presStyleCnt="0"/>
      <dgm:spPr/>
    </dgm:pt>
    <dgm:pt modelId="{77A45403-95F9-47A3-B599-C4CC8312C4E9}" type="pres">
      <dgm:prSet presAssocID="{572EDC13-0CF4-4BBE-95CC-22A0A1A8D683}" presName="iconBgRect" presStyleLbl="bgShp" presStyleIdx="0" presStyleCnt="5"/>
      <dgm:spPr/>
    </dgm:pt>
    <dgm:pt modelId="{88E20C59-C2D4-42DD-8B4F-1BCD3E9FB253}" type="pres">
      <dgm:prSet presAssocID="{572EDC13-0CF4-4BBE-95CC-22A0A1A8D683}"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ru-RU"/>
        </a:p>
      </dgm:t>
      <dgm:extLst>
        <a:ext uri="{E40237B7-FDA0-4F09-8148-C483321AD2D9}">
          <dgm14:cNvPr xmlns:dgm14="http://schemas.microsoft.com/office/drawing/2010/diagram" id="0" name="" descr="Meeting"/>
        </a:ext>
      </dgm:extLst>
    </dgm:pt>
    <dgm:pt modelId="{5C7F2A40-F371-40EA-A5EA-8A6BB8A9725D}" type="pres">
      <dgm:prSet presAssocID="{572EDC13-0CF4-4BBE-95CC-22A0A1A8D683}" presName="spaceRect" presStyleCnt="0"/>
      <dgm:spPr/>
    </dgm:pt>
    <dgm:pt modelId="{43733A1C-B13A-443C-A663-39E0F19CE77D}" type="pres">
      <dgm:prSet presAssocID="{572EDC13-0CF4-4BBE-95CC-22A0A1A8D683}" presName="textRect" presStyleLbl="revTx" presStyleIdx="0" presStyleCnt="5">
        <dgm:presLayoutVars>
          <dgm:chMax val="1"/>
          <dgm:chPref val="1"/>
        </dgm:presLayoutVars>
      </dgm:prSet>
      <dgm:spPr/>
      <dgm:t>
        <a:bodyPr/>
        <a:lstStyle/>
        <a:p>
          <a:endParaRPr lang="ru-RU"/>
        </a:p>
      </dgm:t>
    </dgm:pt>
    <dgm:pt modelId="{B1F06785-2192-413C-9D92-251036CB64C3}" type="pres">
      <dgm:prSet presAssocID="{285FB0B5-0DD7-466C-8783-C5DE39A42F97}" presName="sibTrans" presStyleCnt="0"/>
      <dgm:spPr/>
    </dgm:pt>
    <dgm:pt modelId="{9E22A2FC-89F7-47D8-9249-524B2C6C4BF4}" type="pres">
      <dgm:prSet presAssocID="{51DFFE86-6310-4A9C-9429-7A0FF6C21046}" presName="compNode" presStyleCnt="0"/>
      <dgm:spPr/>
    </dgm:pt>
    <dgm:pt modelId="{25A2F838-8530-4122-A673-8A8C0B766375}" type="pres">
      <dgm:prSet presAssocID="{51DFFE86-6310-4A9C-9429-7A0FF6C21046}" presName="iconBgRect" presStyleLbl="bgShp" presStyleIdx="1" presStyleCnt="5"/>
      <dgm:spPr/>
    </dgm:pt>
    <dgm:pt modelId="{8D341AA3-FD0E-4619-AC81-A3BF68218296}" type="pres">
      <dgm:prSet presAssocID="{51DFFE86-6310-4A9C-9429-7A0FF6C21046}"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ru-RU"/>
        </a:p>
      </dgm:t>
      <dgm:extLst>
        <a:ext uri="{E40237B7-FDA0-4F09-8148-C483321AD2D9}">
          <dgm14:cNvPr xmlns:dgm14="http://schemas.microsoft.com/office/drawing/2010/diagram" id="0" name="" descr="Users"/>
        </a:ext>
      </dgm:extLst>
    </dgm:pt>
    <dgm:pt modelId="{437BA3D5-02BF-41F3-86B3-760A4BC3F0E7}" type="pres">
      <dgm:prSet presAssocID="{51DFFE86-6310-4A9C-9429-7A0FF6C21046}" presName="spaceRect" presStyleCnt="0"/>
      <dgm:spPr/>
    </dgm:pt>
    <dgm:pt modelId="{C2AB7839-A878-471D-B5C5-5EB14EB48EAA}" type="pres">
      <dgm:prSet presAssocID="{51DFFE86-6310-4A9C-9429-7A0FF6C21046}" presName="textRect" presStyleLbl="revTx" presStyleIdx="1" presStyleCnt="5">
        <dgm:presLayoutVars>
          <dgm:chMax val="1"/>
          <dgm:chPref val="1"/>
        </dgm:presLayoutVars>
      </dgm:prSet>
      <dgm:spPr/>
      <dgm:t>
        <a:bodyPr/>
        <a:lstStyle/>
        <a:p>
          <a:endParaRPr lang="ru-RU"/>
        </a:p>
      </dgm:t>
    </dgm:pt>
    <dgm:pt modelId="{7069B723-5748-435F-A0C4-70D63C560182}" type="pres">
      <dgm:prSet presAssocID="{AED91937-F870-4DAD-ACB1-2EBA9DBD31F2}" presName="sibTrans" presStyleCnt="0"/>
      <dgm:spPr/>
    </dgm:pt>
    <dgm:pt modelId="{BAABC626-9D1D-4EB0-BF67-F011409B188D}" type="pres">
      <dgm:prSet presAssocID="{DA630B65-4F87-444C-B24B-74108F3AF1A5}" presName="compNode" presStyleCnt="0"/>
      <dgm:spPr/>
    </dgm:pt>
    <dgm:pt modelId="{5FF2907B-92F7-4C60-9D7C-6EA09860B472}" type="pres">
      <dgm:prSet presAssocID="{DA630B65-4F87-444C-B24B-74108F3AF1A5}" presName="iconBgRect" presStyleLbl="bgShp" presStyleIdx="2" presStyleCnt="5"/>
      <dgm:spPr/>
    </dgm:pt>
    <dgm:pt modelId="{143EAE28-098B-4F02-9E9C-5DBD0E1F1F24}" type="pres">
      <dgm:prSet presAssocID="{DA630B65-4F87-444C-B24B-74108F3AF1A5}"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ru-RU"/>
        </a:p>
      </dgm:t>
      <dgm:extLst>
        <a:ext uri="{E40237B7-FDA0-4F09-8148-C483321AD2D9}">
          <dgm14:cNvPr xmlns:dgm14="http://schemas.microsoft.com/office/drawing/2010/diagram" id="0" name="" descr="Chat"/>
        </a:ext>
      </dgm:extLst>
    </dgm:pt>
    <dgm:pt modelId="{26F22F97-400E-46D0-ADB4-A4FE1D5C3CF3}" type="pres">
      <dgm:prSet presAssocID="{DA630B65-4F87-444C-B24B-74108F3AF1A5}" presName="spaceRect" presStyleCnt="0"/>
      <dgm:spPr/>
    </dgm:pt>
    <dgm:pt modelId="{1809BED5-F53A-4F8D-98B9-40D280D5C6CA}" type="pres">
      <dgm:prSet presAssocID="{DA630B65-4F87-444C-B24B-74108F3AF1A5}" presName="textRect" presStyleLbl="revTx" presStyleIdx="2" presStyleCnt="5">
        <dgm:presLayoutVars>
          <dgm:chMax val="1"/>
          <dgm:chPref val="1"/>
        </dgm:presLayoutVars>
      </dgm:prSet>
      <dgm:spPr/>
      <dgm:t>
        <a:bodyPr/>
        <a:lstStyle/>
        <a:p>
          <a:endParaRPr lang="ru-RU"/>
        </a:p>
      </dgm:t>
    </dgm:pt>
    <dgm:pt modelId="{448AD8A7-2F73-40B9-8D61-069AD3990CDC}" type="pres">
      <dgm:prSet presAssocID="{9DF3E847-C85E-4AD6-A276-B696B274E755}" presName="sibTrans" presStyleCnt="0"/>
      <dgm:spPr/>
    </dgm:pt>
    <dgm:pt modelId="{918D18E5-98CC-4A7A-A390-26D4A61C6FA1}" type="pres">
      <dgm:prSet presAssocID="{E290198C-E69A-48DA-B7F5-527F18140C5B}" presName="compNode" presStyleCnt="0"/>
      <dgm:spPr/>
    </dgm:pt>
    <dgm:pt modelId="{6A9D74E4-9892-4285-AFFF-2120E27A93A0}" type="pres">
      <dgm:prSet presAssocID="{E290198C-E69A-48DA-B7F5-527F18140C5B}" presName="iconBgRect" presStyleLbl="bgShp" presStyleIdx="3" presStyleCnt="5"/>
      <dgm:spPr/>
    </dgm:pt>
    <dgm:pt modelId="{A27A302E-061A-47F3-BA9E-7E5BAFEBEAFB}" type="pres">
      <dgm:prSet presAssocID="{E290198C-E69A-48DA-B7F5-527F18140C5B}"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ru-RU"/>
        </a:p>
      </dgm:t>
      <dgm:extLst>
        <a:ext uri="{E40237B7-FDA0-4F09-8148-C483321AD2D9}">
          <dgm14:cNvPr xmlns:dgm14="http://schemas.microsoft.com/office/drawing/2010/diagram" id="0" name="" descr="Email"/>
        </a:ext>
      </dgm:extLst>
    </dgm:pt>
    <dgm:pt modelId="{AC9C4C40-F21D-46C2-B3D8-2537908D8A74}" type="pres">
      <dgm:prSet presAssocID="{E290198C-E69A-48DA-B7F5-527F18140C5B}" presName="spaceRect" presStyleCnt="0"/>
      <dgm:spPr/>
    </dgm:pt>
    <dgm:pt modelId="{83C5A0AC-603E-4DAD-8952-7DB08D77EB7D}" type="pres">
      <dgm:prSet presAssocID="{E290198C-E69A-48DA-B7F5-527F18140C5B}" presName="textRect" presStyleLbl="revTx" presStyleIdx="3" presStyleCnt="5">
        <dgm:presLayoutVars>
          <dgm:chMax val="1"/>
          <dgm:chPref val="1"/>
        </dgm:presLayoutVars>
      </dgm:prSet>
      <dgm:spPr/>
      <dgm:t>
        <a:bodyPr/>
        <a:lstStyle/>
        <a:p>
          <a:endParaRPr lang="ru-RU"/>
        </a:p>
      </dgm:t>
    </dgm:pt>
    <dgm:pt modelId="{226BD6E3-940C-47E9-BA56-B278D2E06A88}" type="pres">
      <dgm:prSet presAssocID="{26672181-749F-461A-AB29-67DA00312FFC}" presName="sibTrans" presStyleCnt="0"/>
      <dgm:spPr/>
    </dgm:pt>
    <dgm:pt modelId="{9E78B1B9-EDFF-4601-80C6-F16908055C69}" type="pres">
      <dgm:prSet presAssocID="{C577D0D7-C1AC-44A8-BEDB-60396241117B}" presName="compNode" presStyleCnt="0"/>
      <dgm:spPr/>
    </dgm:pt>
    <dgm:pt modelId="{4747A794-70DE-46D5-892E-B69EF79F8258}" type="pres">
      <dgm:prSet presAssocID="{C577D0D7-C1AC-44A8-BEDB-60396241117B}" presName="iconBgRect" presStyleLbl="bgShp" presStyleIdx="4" presStyleCnt="5"/>
      <dgm:spPr/>
    </dgm:pt>
    <dgm:pt modelId="{BB150265-F187-4A07-9A6C-9CC1DC0CD5E2}" type="pres">
      <dgm:prSet presAssocID="{C577D0D7-C1AC-44A8-BEDB-60396241117B}"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ru-RU"/>
        </a:p>
      </dgm:t>
      <dgm:extLst>
        <a:ext uri="{E40237B7-FDA0-4F09-8148-C483321AD2D9}">
          <dgm14:cNvPr xmlns:dgm14="http://schemas.microsoft.com/office/drawing/2010/diagram" id="0" name="" descr="Help"/>
        </a:ext>
      </dgm:extLst>
    </dgm:pt>
    <dgm:pt modelId="{FAB3B59A-29C4-49CB-9401-E8E5006816BE}" type="pres">
      <dgm:prSet presAssocID="{C577D0D7-C1AC-44A8-BEDB-60396241117B}" presName="spaceRect" presStyleCnt="0"/>
      <dgm:spPr/>
    </dgm:pt>
    <dgm:pt modelId="{B51896E6-8CA5-43EE-B296-91242EAE787F}" type="pres">
      <dgm:prSet presAssocID="{C577D0D7-C1AC-44A8-BEDB-60396241117B}" presName="textRect" presStyleLbl="revTx" presStyleIdx="4" presStyleCnt="5">
        <dgm:presLayoutVars>
          <dgm:chMax val="1"/>
          <dgm:chPref val="1"/>
        </dgm:presLayoutVars>
      </dgm:prSet>
      <dgm:spPr/>
      <dgm:t>
        <a:bodyPr/>
        <a:lstStyle/>
        <a:p>
          <a:endParaRPr lang="ru-RU"/>
        </a:p>
      </dgm:t>
    </dgm:pt>
  </dgm:ptLst>
  <dgm:cxnLst>
    <dgm:cxn modelId="{A171B857-009A-4188-BD79-3C111B536529}" type="presOf" srcId="{C577D0D7-C1AC-44A8-BEDB-60396241117B}" destId="{B51896E6-8CA5-43EE-B296-91242EAE787F}" srcOrd="0" destOrd="0" presId="urn:microsoft.com/office/officeart/2018/5/layout/IconCircleLabelList"/>
    <dgm:cxn modelId="{96C2A9A8-E46F-4A76-B4B4-B34B54A987E8}" type="presOf" srcId="{51DFFE86-6310-4A9C-9429-7A0FF6C21046}" destId="{C2AB7839-A878-471D-B5C5-5EB14EB48EAA}" srcOrd="0" destOrd="0" presId="urn:microsoft.com/office/officeart/2018/5/layout/IconCircleLabelList"/>
    <dgm:cxn modelId="{7A3AD9C5-EBD5-4EAD-8618-07B42574D08B}" type="presOf" srcId="{572EDC13-0CF4-4BBE-95CC-22A0A1A8D683}" destId="{43733A1C-B13A-443C-A663-39E0F19CE77D}" srcOrd="0" destOrd="0" presId="urn:microsoft.com/office/officeart/2018/5/layout/IconCircleLabelList"/>
    <dgm:cxn modelId="{F094C0DE-7DA2-44B3-B5AE-CA9C7F796E44}" srcId="{CB14EC2D-63EF-4CD2-A52D-C3D3E0144B0D}" destId="{572EDC13-0CF4-4BBE-95CC-22A0A1A8D683}" srcOrd="0" destOrd="0" parTransId="{511BC673-3D09-4DDA-8C08-AD51DC9AE93F}" sibTransId="{285FB0B5-0DD7-466C-8783-C5DE39A42F97}"/>
    <dgm:cxn modelId="{58D6DAAB-B333-45A2-8AFF-2C9F8EC990C6}" type="presOf" srcId="{CB14EC2D-63EF-4CD2-A52D-C3D3E0144B0D}" destId="{5C3B0BE0-944E-4BDE-8891-67414D79E6A4}" srcOrd="0" destOrd="0" presId="urn:microsoft.com/office/officeart/2018/5/layout/IconCircleLabelList"/>
    <dgm:cxn modelId="{F5ADF5BF-C7EC-45DC-A4E3-46B475E5AB0A}" srcId="{CB14EC2D-63EF-4CD2-A52D-C3D3E0144B0D}" destId="{DA630B65-4F87-444C-B24B-74108F3AF1A5}" srcOrd="2" destOrd="0" parTransId="{53E9314F-78EB-436E-8ECD-91C751C8D53D}" sibTransId="{9DF3E847-C85E-4AD6-A276-B696B274E755}"/>
    <dgm:cxn modelId="{ECF38F6E-BC1C-4116-A02F-592D0F9A25E5}" type="presOf" srcId="{E290198C-E69A-48DA-B7F5-527F18140C5B}" destId="{83C5A0AC-603E-4DAD-8952-7DB08D77EB7D}" srcOrd="0" destOrd="0" presId="urn:microsoft.com/office/officeart/2018/5/layout/IconCircleLabelList"/>
    <dgm:cxn modelId="{B9179C5F-7F70-4CEA-95B6-6C73015FB524}" srcId="{CB14EC2D-63EF-4CD2-A52D-C3D3E0144B0D}" destId="{51DFFE86-6310-4A9C-9429-7A0FF6C21046}" srcOrd="1" destOrd="0" parTransId="{0C0DF8F8-B170-4115-8F74-1B8F29E45503}" sibTransId="{AED91937-F870-4DAD-ACB1-2EBA9DBD31F2}"/>
    <dgm:cxn modelId="{295E1E56-A2B9-4D8C-9E53-051A93E7464F}" srcId="{CB14EC2D-63EF-4CD2-A52D-C3D3E0144B0D}" destId="{C577D0D7-C1AC-44A8-BEDB-60396241117B}" srcOrd="4" destOrd="0" parTransId="{E6EB5642-C57D-42C3-BCF3-57BAF6DB7291}" sibTransId="{614582F6-DB7C-4F5C-9385-49CBDCE4E925}"/>
    <dgm:cxn modelId="{3770EE1F-4AC7-42B7-8E7D-E2E9B893F763}" type="presOf" srcId="{DA630B65-4F87-444C-B24B-74108F3AF1A5}" destId="{1809BED5-F53A-4F8D-98B9-40D280D5C6CA}" srcOrd="0" destOrd="0" presId="urn:microsoft.com/office/officeart/2018/5/layout/IconCircleLabelList"/>
    <dgm:cxn modelId="{6C37B234-8422-4077-8321-5D46AB2C59D8}" srcId="{CB14EC2D-63EF-4CD2-A52D-C3D3E0144B0D}" destId="{E290198C-E69A-48DA-B7F5-527F18140C5B}" srcOrd="3" destOrd="0" parTransId="{33114864-2760-473E-8514-1BB38B58AFE2}" sibTransId="{26672181-749F-461A-AB29-67DA00312FFC}"/>
    <dgm:cxn modelId="{3CBB66EA-7EF2-4F87-B924-84608D468315}" type="presParOf" srcId="{5C3B0BE0-944E-4BDE-8891-67414D79E6A4}" destId="{D36F1710-C835-4E8D-8205-82B358E9A2C4}" srcOrd="0" destOrd="0" presId="urn:microsoft.com/office/officeart/2018/5/layout/IconCircleLabelList"/>
    <dgm:cxn modelId="{961D761B-AF6C-4499-A67B-D40CC9FADED1}" type="presParOf" srcId="{D36F1710-C835-4E8D-8205-82B358E9A2C4}" destId="{77A45403-95F9-47A3-B599-C4CC8312C4E9}" srcOrd="0" destOrd="0" presId="urn:microsoft.com/office/officeart/2018/5/layout/IconCircleLabelList"/>
    <dgm:cxn modelId="{44A53DCC-2895-4BF4-A8DC-F863B81AC131}" type="presParOf" srcId="{D36F1710-C835-4E8D-8205-82B358E9A2C4}" destId="{88E20C59-C2D4-42DD-8B4F-1BCD3E9FB253}" srcOrd="1" destOrd="0" presId="urn:microsoft.com/office/officeart/2018/5/layout/IconCircleLabelList"/>
    <dgm:cxn modelId="{13D30419-E53E-4A86-AD69-942B8F8F6164}" type="presParOf" srcId="{D36F1710-C835-4E8D-8205-82B358E9A2C4}" destId="{5C7F2A40-F371-40EA-A5EA-8A6BB8A9725D}" srcOrd="2" destOrd="0" presId="urn:microsoft.com/office/officeart/2018/5/layout/IconCircleLabelList"/>
    <dgm:cxn modelId="{B77AC3A8-115C-453A-8D79-3EF177F571AE}" type="presParOf" srcId="{D36F1710-C835-4E8D-8205-82B358E9A2C4}" destId="{43733A1C-B13A-443C-A663-39E0F19CE77D}" srcOrd="3" destOrd="0" presId="urn:microsoft.com/office/officeart/2018/5/layout/IconCircleLabelList"/>
    <dgm:cxn modelId="{FDB9F926-FFA0-4461-975D-9C926740FDB5}" type="presParOf" srcId="{5C3B0BE0-944E-4BDE-8891-67414D79E6A4}" destId="{B1F06785-2192-413C-9D92-251036CB64C3}" srcOrd="1" destOrd="0" presId="urn:microsoft.com/office/officeart/2018/5/layout/IconCircleLabelList"/>
    <dgm:cxn modelId="{881C2445-4428-4F27-9234-B91207E43719}" type="presParOf" srcId="{5C3B0BE0-944E-4BDE-8891-67414D79E6A4}" destId="{9E22A2FC-89F7-47D8-9249-524B2C6C4BF4}" srcOrd="2" destOrd="0" presId="urn:microsoft.com/office/officeart/2018/5/layout/IconCircleLabelList"/>
    <dgm:cxn modelId="{C78A08E3-6B7B-4F31-838F-C4C446032BC4}" type="presParOf" srcId="{9E22A2FC-89F7-47D8-9249-524B2C6C4BF4}" destId="{25A2F838-8530-4122-A673-8A8C0B766375}" srcOrd="0" destOrd="0" presId="urn:microsoft.com/office/officeart/2018/5/layout/IconCircleLabelList"/>
    <dgm:cxn modelId="{16DD4625-38D9-4C9B-BC1E-A2E808EB67D6}" type="presParOf" srcId="{9E22A2FC-89F7-47D8-9249-524B2C6C4BF4}" destId="{8D341AA3-FD0E-4619-AC81-A3BF68218296}" srcOrd="1" destOrd="0" presId="urn:microsoft.com/office/officeart/2018/5/layout/IconCircleLabelList"/>
    <dgm:cxn modelId="{BDE61DD7-3B65-4D6C-A567-564442A05546}" type="presParOf" srcId="{9E22A2FC-89F7-47D8-9249-524B2C6C4BF4}" destId="{437BA3D5-02BF-41F3-86B3-760A4BC3F0E7}" srcOrd="2" destOrd="0" presId="urn:microsoft.com/office/officeart/2018/5/layout/IconCircleLabelList"/>
    <dgm:cxn modelId="{3DD94D17-BE3B-40DB-B61F-D2A65DE07099}" type="presParOf" srcId="{9E22A2FC-89F7-47D8-9249-524B2C6C4BF4}" destId="{C2AB7839-A878-471D-B5C5-5EB14EB48EAA}" srcOrd="3" destOrd="0" presId="urn:microsoft.com/office/officeart/2018/5/layout/IconCircleLabelList"/>
    <dgm:cxn modelId="{806EE3C4-ED9F-4F5E-83D1-281452262996}" type="presParOf" srcId="{5C3B0BE0-944E-4BDE-8891-67414D79E6A4}" destId="{7069B723-5748-435F-A0C4-70D63C560182}" srcOrd="3" destOrd="0" presId="urn:microsoft.com/office/officeart/2018/5/layout/IconCircleLabelList"/>
    <dgm:cxn modelId="{7F0C3FA0-7BE8-46EC-A830-57CC9AC29BB9}" type="presParOf" srcId="{5C3B0BE0-944E-4BDE-8891-67414D79E6A4}" destId="{BAABC626-9D1D-4EB0-BF67-F011409B188D}" srcOrd="4" destOrd="0" presId="urn:microsoft.com/office/officeart/2018/5/layout/IconCircleLabelList"/>
    <dgm:cxn modelId="{11E5D08F-3B2D-46D9-A797-A775BD03A67D}" type="presParOf" srcId="{BAABC626-9D1D-4EB0-BF67-F011409B188D}" destId="{5FF2907B-92F7-4C60-9D7C-6EA09860B472}" srcOrd="0" destOrd="0" presId="urn:microsoft.com/office/officeart/2018/5/layout/IconCircleLabelList"/>
    <dgm:cxn modelId="{88952DDE-176B-48D5-8DF5-28BF2F1EC9B7}" type="presParOf" srcId="{BAABC626-9D1D-4EB0-BF67-F011409B188D}" destId="{143EAE28-098B-4F02-9E9C-5DBD0E1F1F24}" srcOrd="1" destOrd="0" presId="urn:microsoft.com/office/officeart/2018/5/layout/IconCircleLabelList"/>
    <dgm:cxn modelId="{EA210A87-ABBE-4F73-80D5-E86891D14A19}" type="presParOf" srcId="{BAABC626-9D1D-4EB0-BF67-F011409B188D}" destId="{26F22F97-400E-46D0-ADB4-A4FE1D5C3CF3}" srcOrd="2" destOrd="0" presId="urn:microsoft.com/office/officeart/2018/5/layout/IconCircleLabelList"/>
    <dgm:cxn modelId="{24579004-6F96-4241-AB02-9687ED923FD8}" type="presParOf" srcId="{BAABC626-9D1D-4EB0-BF67-F011409B188D}" destId="{1809BED5-F53A-4F8D-98B9-40D280D5C6CA}" srcOrd="3" destOrd="0" presId="urn:microsoft.com/office/officeart/2018/5/layout/IconCircleLabelList"/>
    <dgm:cxn modelId="{3CF8535F-6AEB-4C12-853C-EF31793C9EE1}" type="presParOf" srcId="{5C3B0BE0-944E-4BDE-8891-67414D79E6A4}" destId="{448AD8A7-2F73-40B9-8D61-069AD3990CDC}" srcOrd="5" destOrd="0" presId="urn:microsoft.com/office/officeart/2018/5/layout/IconCircleLabelList"/>
    <dgm:cxn modelId="{8C94E734-2D1F-4B49-B46F-4E6566A47173}" type="presParOf" srcId="{5C3B0BE0-944E-4BDE-8891-67414D79E6A4}" destId="{918D18E5-98CC-4A7A-A390-26D4A61C6FA1}" srcOrd="6" destOrd="0" presId="urn:microsoft.com/office/officeart/2018/5/layout/IconCircleLabelList"/>
    <dgm:cxn modelId="{1E315D7E-42F2-43F3-AA17-ED4D0B38B348}" type="presParOf" srcId="{918D18E5-98CC-4A7A-A390-26D4A61C6FA1}" destId="{6A9D74E4-9892-4285-AFFF-2120E27A93A0}" srcOrd="0" destOrd="0" presId="urn:microsoft.com/office/officeart/2018/5/layout/IconCircleLabelList"/>
    <dgm:cxn modelId="{0F9B8D4F-4D16-412A-BDA2-3B6AD9298BC7}" type="presParOf" srcId="{918D18E5-98CC-4A7A-A390-26D4A61C6FA1}" destId="{A27A302E-061A-47F3-BA9E-7E5BAFEBEAFB}" srcOrd="1" destOrd="0" presId="urn:microsoft.com/office/officeart/2018/5/layout/IconCircleLabelList"/>
    <dgm:cxn modelId="{EFEFD4D0-BC15-4BBE-BB84-AAA4481DE161}" type="presParOf" srcId="{918D18E5-98CC-4A7A-A390-26D4A61C6FA1}" destId="{AC9C4C40-F21D-46C2-B3D8-2537908D8A74}" srcOrd="2" destOrd="0" presId="urn:microsoft.com/office/officeart/2018/5/layout/IconCircleLabelList"/>
    <dgm:cxn modelId="{D142CB83-5B7F-4BAC-9A2C-BFE097F2EB39}" type="presParOf" srcId="{918D18E5-98CC-4A7A-A390-26D4A61C6FA1}" destId="{83C5A0AC-603E-4DAD-8952-7DB08D77EB7D}" srcOrd="3" destOrd="0" presId="urn:microsoft.com/office/officeart/2018/5/layout/IconCircleLabelList"/>
    <dgm:cxn modelId="{21F91EF7-CD3D-4542-A5BB-B72CF637F2E1}" type="presParOf" srcId="{5C3B0BE0-944E-4BDE-8891-67414D79E6A4}" destId="{226BD6E3-940C-47E9-BA56-B278D2E06A88}" srcOrd="7" destOrd="0" presId="urn:microsoft.com/office/officeart/2018/5/layout/IconCircleLabelList"/>
    <dgm:cxn modelId="{0D23111F-7545-4252-B516-FE04E7AFADC8}" type="presParOf" srcId="{5C3B0BE0-944E-4BDE-8891-67414D79E6A4}" destId="{9E78B1B9-EDFF-4601-80C6-F16908055C69}" srcOrd="8" destOrd="0" presId="urn:microsoft.com/office/officeart/2018/5/layout/IconCircleLabelList"/>
    <dgm:cxn modelId="{71DBFC9C-2CC7-4462-8467-3C7C9F70E49E}" type="presParOf" srcId="{9E78B1B9-EDFF-4601-80C6-F16908055C69}" destId="{4747A794-70DE-46D5-892E-B69EF79F8258}" srcOrd="0" destOrd="0" presId="urn:microsoft.com/office/officeart/2018/5/layout/IconCircleLabelList"/>
    <dgm:cxn modelId="{3069BD5E-43DF-4215-8C98-1C4479E3B98E}" type="presParOf" srcId="{9E78B1B9-EDFF-4601-80C6-F16908055C69}" destId="{BB150265-F187-4A07-9A6C-9CC1DC0CD5E2}" srcOrd="1" destOrd="0" presId="urn:microsoft.com/office/officeart/2018/5/layout/IconCircleLabelList"/>
    <dgm:cxn modelId="{6BBC7059-233A-41CF-8C74-8E5BA7753489}" type="presParOf" srcId="{9E78B1B9-EDFF-4601-80C6-F16908055C69}" destId="{FAB3B59A-29C4-49CB-9401-E8E5006816BE}" srcOrd="2" destOrd="0" presId="urn:microsoft.com/office/officeart/2018/5/layout/IconCircleLabelList"/>
    <dgm:cxn modelId="{4D9342C0-4BA0-45C7-B33E-7BE6446274A2}" type="presParOf" srcId="{9E78B1B9-EDFF-4601-80C6-F16908055C69}" destId="{B51896E6-8CA5-43EE-B296-91242EAE787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0B1EB-84FA-4530-B9D8-07C24936B7DB}">
      <dsp:nvSpPr>
        <dsp:cNvPr id="0" name=""/>
        <dsp:cNvSpPr/>
      </dsp:nvSpPr>
      <dsp:spPr>
        <a:xfrm>
          <a:off x="0" y="775304"/>
          <a:ext cx="2134552" cy="13554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4DA5418-E572-4C5C-A838-A1A601FF7226}">
      <dsp:nvSpPr>
        <dsp:cNvPr id="0" name=""/>
        <dsp:cNvSpPr/>
      </dsp:nvSpPr>
      <dsp:spPr>
        <a:xfrm>
          <a:off x="237172" y="1000618"/>
          <a:ext cx="2134552" cy="135544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latin typeface="Verdana" panose="020B0604030504040204" pitchFamily="34" charset="0"/>
              <a:ea typeface="Verdana" panose="020B0604030504040204" pitchFamily="34" charset="0"/>
            </a:rPr>
            <a:t>Как и почему наши убеждения, ожидания и культурные влияния влияют на детский сон</a:t>
          </a:r>
        </a:p>
      </dsp:txBody>
      <dsp:txXfrm>
        <a:off x="276871" y="1040317"/>
        <a:ext cx="2055154" cy="1276042"/>
      </dsp:txXfrm>
    </dsp:sp>
    <dsp:sp modelId="{A52F33E9-D33E-43F3-986B-8AE83075FB49}">
      <dsp:nvSpPr>
        <dsp:cNvPr id="0" name=""/>
        <dsp:cNvSpPr/>
      </dsp:nvSpPr>
      <dsp:spPr>
        <a:xfrm>
          <a:off x="2608897" y="775304"/>
          <a:ext cx="2134552" cy="13554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6E249FA-5CB7-4A64-A324-D4FAAFE21159}">
      <dsp:nvSpPr>
        <dsp:cNvPr id="0" name=""/>
        <dsp:cNvSpPr/>
      </dsp:nvSpPr>
      <dsp:spPr>
        <a:xfrm>
          <a:off x="2846070" y="1000618"/>
          <a:ext cx="2134552" cy="135544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latin typeface="Verdana" panose="020B0604030504040204" pitchFamily="34" charset="0"/>
              <a:ea typeface="Verdana" panose="020B0604030504040204" pitchFamily="34" charset="0"/>
            </a:rPr>
            <a:t>Что мы можем с этим сделать</a:t>
          </a:r>
        </a:p>
      </dsp:txBody>
      <dsp:txXfrm>
        <a:off x="2885769" y="1040317"/>
        <a:ext cx="2055154" cy="1276042"/>
      </dsp:txXfrm>
    </dsp:sp>
    <dsp:sp modelId="{F3BDE518-46CC-4190-806B-BC18E1E9D869}">
      <dsp:nvSpPr>
        <dsp:cNvPr id="0" name=""/>
        <dsp:cNvSpPr/>
      </dsp:nvSpPr>
      <dsp:spPr>
        <a:xfrm>
          <a:off x="5217795" y="775304"/>
          <a:ext cx="2134552" cy="13554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54D79D8-B2E4-47F0-B2D9-1789D23145C2}">
      <dsp:nvSpPr>
        <dsp:cNvPr id="0" name=""/>
        <dsp:cNvSpPr/>
      </dsp:nvSpPr>
      <dsp:spPr>
        <a:xfrm>
          <a:off x="5454967" y="1000618"/>
          <a:ext cx="2134552" cy="135544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latin typeface="Verdana" panose="020B0604030504040204" pitchFamily="34" charset="0"/>
              <a:ea typeface="Verdana" panose="020B0604030504040204" pitchFamily="34" charset="0"/>
            </a:rPr>
            <a:t>Общие проблемы сна и решения для детского сна</a:t>
          </a:r>
        </a:p>
      </dsp:txBody>
      <dsp:txXfrm>
        <a:off x="5494666" y="1040317"/>
        <a:ext cx="2055154" cy="1276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7C496-3B1A-4904-9B8B-9E71DCC4DA5B}">
      <dsp:nvSpPr>
        <dsp:cNvPr id="0" name=""/>
        <dsp:cNvSpPr/>
      </dsp:nvSpPr>
      <dsp:spPr>
        <a:xfrm>
          <a:off x="2223" y="419101"/>
          <a:ext cx="1763970" cy="10583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Это </a:t>
          </a:r>
          <a:r>
            <a:rPr lang="ru-RU" sz="1600" kern="1200" dirty="0" smtClean="0"/>
            <a:t>мои убеждения </a:t>
          </a:r>
          <a:r>
            <a:rPr lang="ru-RU" sz="1600" kern="1200" dirty="0"/>
            <a:t>или </a:t>
          </a:r>
          <a:r>
            <a:rPr lang="ru-RU" sz="1600" kern="1200" dirty="0" smtClean="0"/>
            <a:t>кого-то </a:t>
          </a:r>
          <a:r>
            <a:rPr lang="ru-RU" sz="1600" kern="1200" dirty="0"/>
            <a:t>еще?</a:t>
          </a:r>
        </a:p>
      </dsp:txBody>
      <dsp:txXfrm>
        <a:off x="2223" y="419101"/>
        <a:ext cx="1763970" cy="1058382"/>
      </dsp:txXfrm>
    </dsp:sp>
    <dsp:sp modelId="{1980E47D-1DE1-4FFE-8A48-392C68F3488E}">
      <dsp:nvSpPr>
        <dsp:cNvPr id="0" name=""/>
        <dsp:cNvSpPr/>
      </dsp:nvSpPr>
      <dsp:spPr>
        <a:xfrm>
          <a:off x="1942591" y="419101"/>
          <a:ext cx="1763970" cy="1058382"/>
        </a:xfrm>
        <a:prstGeom prst="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это правда?</a:t>
          </a:r>
        </a:p>
      </dsp:txBody>
      <dsp:txXfrm>
        <a:off x="1942591" y="419101"/>
        <a:ext cx="1763970" cy="1058382"/>
      </dsp:txXfrm>
    </dsp:sp>
    <dsp:sp modelId="{90611500-CE5D-40B7-A15C-8DA6A86C1829}">
      <dsp:nvSpPr>
        <dsp:cNvPr id="0" name=""/>
        <dsp:cNvSpPr/>
      </dsp:nvSpPr>
      <dsp:spPr>
        <a:xfrm>
          <a:off x="3882958" y="419101"/>
          <a:ext cx="1763970" cy="1058382"/>
        </a:xfrm>
        <a:prstGeom prst="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Как долго </a:t>
          </a:r>
          <a:r>
            <a:rPr lang="ru-RU" sz="1600" kern="1200" dirty="0" smtClean="0"/>
            <a:t>эти убеждения были </a:t>
          </a:r>
          <a:r>
            <a:rPr lang="ru-RU" sz="1600" kern="1200" dirty="0"/>
            <a:t>со мной?</a:t>
          </a:r>
        </a:p>
      </dsp:txBody>
      <dsp:txXfrm>
        <a:off x="3882958" y="419101"/>
        <a:ext cx="1763970" cy="1058382"/>
      </dsp:txXfrm>
    </dsp:sp>
    <dsp:sp modelId="{A776E42C-B04D-437E-817C-D12EAC9BE6ED}">
      <dsp:nvSpPr>
        <dsp:cNvPr id="0" name=""/>
        <dsp:cNvSpPr/>
      </dsp:nvSpPr>
      <dsp:spPr>
        <a:xfrm>
          <a:off x="5823326" y="419101"/>
          <a:ext cx="1763970" cy="1058382"/>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Какое самое раннее воспоминание об </a:t>
          </a:r>
          <a:r>
            <a:rPr lang="ru-RU" sz="1600" kern="1200" dirty="0" smtClean="0"/>
            <a:t>этом убеждении?</a:t>
          </a:r>
          <a:endParaRPr lang="ru-RU" sz="1600" kern="1200" dirty="0"/>
        </a:p>
      </dsp:txBody>
      <dsp:txXfrm>
        <a:off x="5823326" y="419101"/>
        <a:ext cx="1763970" cy="1058382"/>
      </dsp:txXfrm>
    </dsp:sp>
    <dsp:sp modelId="{43C2364F-E4F4-4D2E-9A1B-6B065134AC40}">
      <dsp:nvSpPr>
        <dsp:cNvPr id="0" name=""/>
        <dsp:cNvSpPr/>
      </dsp:nvSpPr>
      <dsp:spPr>
        <a:xfrm>
          <a:off x="972407" y="1653880"/>
          <a:ext cx="1763970" cy="1058382"/>
        </a:xfrm>
        <a:prstGeom prst="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Откуда </a:t>
          </a:r>
          <a:r>
            <a:rPr lang="ru-RU" sz="1600" kern="1200" dirty="0" smtClean="0"/>
            <a:t>взялись мои убеждения?</a:t>
          </a:r>
          <a:endParaRPr lang="ru-RU" sz="1600" kern="1200" dirty="0" smtClean="0"/>
        </a:p>
        <a:p>
          <a:pPr lvl="0" algn="ctr" defTabSz="711200">
            <a:lnSpc>
              <a:spcPct val="90000"/>
            </a:lnSpc>
            <a:spcBef>
              <a:spcPct val="0"/>
            </a:spcBef>
            <a:spcAft>
              <a:spcPct val="35000"/>
            </a:spcAft>
          </a:pPr>
          <a:endParaRPr lang="en-US" sz="1600" kern="1200" dirty="0"/>
        </a:p>
      </dsp:txBody>
      <dsp:txXfrm>
        <a:off x="972407" y="1653880"/>
        <a:ext cx="1763970" cy="1058382"/>
      </dsp:txXfrm>
    </dsp:sp>
    <dsp:sp modelId="{9489DB03-36D8-4CCF-975D-7F3581F0B58F}">
      <dsp:nvSpPr>
        <dsp:cNvPr id="0" name=""/>
        <dsp:cNvSpPr/>
      </dsp:nvSpPr>
      <dsp:spPr>
        <a:xfrm>
          <a:off x="2912774" y="1653880"/>
          <a:ext cx="1763970" cy="1058382"/>
        </a:xfrm>
        <a:prstGeom prst="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Каково это - иметь </a:t>
          </a:r>
          <a:r>
            <a:rPr lang="ru-RU" sz="1600" kern="1200" dirty="0" smtClean="0"/>
            <a:t>такие убеждения?</a:t>
          </a:r>
          <a:endParaRPr lang="ru-RU" sz="1600" kern="1200" dirty="0"/>
        </a:p>
      </dsp:txBody>
      <dsp:txXfrm>
        <a:off x="2912774" y="1653880"/>
        <a:ext cx="1763970" cy="1058382"/>
      </dsp:txXfrm>
    </dsp:sp>
    <dsp:sp modelId="{0D62DEED-DF82-4A5D-BB4F-BBCBE5F2C807}">
      <dsp:nvSpPr>
        <dsp:cNvPr id="0" name=""/>
        <dsp:cNvSpPr/>
      </dsp:nvSpPr>
      <dsp:spPr>
        <a:xfrm>
          <a:off x="4853142" y="1653880"/>
          <a:ext cx="1763970" cy="1058382"/>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Эти убеждения поддерживают </a:t>
          </a:r>
          <a:r>
            <a:rPr lang="ru-RU" sz="1600" kern="1200" dirty="0"/>
            <a:t>меня?</a:t>
          </a:r>
        </a:p>
      </dsp:txBody>
      <dsp:txXfrm>
        <a:off x="4853142" y="1653880"/>
        <a:ext cx="1763970" cy="1058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B43E0-8465-46AF-BFA5-F57E9B9335C4}">
      <dsp:nvSpPr>
        <dsp:cNvPr id="0" name=""/>
        <dsp:cNvSpPr/>
      </dsp:nvSpPr>
      <dsp:spPr>
        <a:xfrm>
          <a:off x="0" y="79781"/>
          <a:ext cx="7589520" cy="7148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В Японии, где совместный сон и грудное вскармливание (при отсутствии курения у матерей) являются культурной нормой, показатели синдрома внезапной младенческой смертности являются самыми низкими в мире.</a:t>
          </a:r>
        </a:p>
      </dsp:txBody>
      <dsp:txXfrm>
        <a:off x="34897" y="114678"/>
        <a:ext cx="7519726" cy="645076"/>
      </dsp:txXfrm>
    </dsp:sp>
    <dsp:sp modelId="{FA96DAFA-E5A8-467E-AAC4-0469D7E73720}">
      <dsp:nvSpPr>
        <dsp:cNvPr id="0" name=""/>
        <dsp:cNvSpPr/>
      </dsp:nvSpPr>
      <dsp:spPr>
        <a:xfrm>
          <a:off x="0" y="832091"/>
          <a:ext cx="7589520" cy="71487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В Италии вы увидите детей, которые обедают в 21:00 или бегают по ресторанам в 11:00 и 12:00.</a:t>
          </a:r>
        </a:p>
      </dsp:txBody>
      <dsp:txXfrm>
        <a:off x="34897" y="866988"/>
        <a:ext cx="7519726" cy="645076"/>
      </dsp:txXfrm>
    </dsp:sp>
    <dsp:sp modelId="{8FE0881F-013E-47D6-81A0-B5CDE4025B25}">
      <dsp:nvSpPr>
        <dsp:cNvPr id="0" name=""/>
        <dsp:cNvSpPr/>
      </dsp:nvSpPr>
      <dsp:spPr>
        <a:xfrm>
          <a:off x="0" y="1584401"/>
          <a:ext cx="7589520" cy="71487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В Норвегии младенцев регулярно оставляют спать на улице в минус двадцать градусов.</a:t>
          </a:r>
        </a:p>
      </dsp:txBody>
      <dsp:txXfrm>
        <a:off x="34897" y="1619298"/>
        <a:ext cx="7519726" cy="645076"/>
      </dsp:txXfrm>
    </dsp:sp>
    <dsp:sp modelId="{4E41B760-12DF-455C-B83F-965AC3DBCFA9}">
      <dsp:nvSpPr>
        <dsp:cNvPr id="0" name=""/>
        <dsp:cNvSpPr/>
      </dsp:nvSpPr>
      <dsp:spPr>
        <a:xfrm>
          <a:off x="0" y="2336712"/>
          <a:ext cx="7589520" cy="7148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В племени Йеквана дети следуют своим собственным пристрастиям к игре, сколько есть, когда спать и так далее. </a:t>
          </a:r>
        </a:p>
      </dsp:txBody>
      <dsp:txXfrm>
        <a:off x="34897" y="2371609"/>
        <a:ext cx="7519726" cy="645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CFCE0-8A06-43ED-B2D0-E40E08ED0343}">
      <dsp:nvSpPr>
        <dsp:cNvPr id="0" name=""/>
        <dsp:cNvSpPr/>
      </dsp:nvSpPr>
      <dsp:spPr>
        <a:xfrm>
          <a:off x="0" y="246462"/>
          <a:ext cx="7589520" cy="856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a:t>Часто родители не связывают тот факт, что плохие привычки сна, развившиеся до прибытия их ребенка, также могут способствовать проблемам сна их ребенка после рождения. Когда ребенок испытывает проблемы со сном, страдает вся семья. Именно поэтому важно обратить внимание и на сон ребенка и взрослого и, когда это возможно, начать поддерживать здоровые привычки сна во время беременности.</a:t>
          </a:r>
        </a:p>
      </dsp:txBody>
      <dsp:txXfrm>
        <a:off x="41808" y="288270"/>
        <a:ext cx="7505904" cy="772824"/>
      </dsp:txXfrm>
    </dsp:sp>
    <dsp:sp modelId="{B1045FCC-5B1B-43D5-AA21-6DA4516E50DF}">
      <dsp:nvSpPr>
        <dsp:cNvPr id="0" name=""/>
        <dsp:cNvSpPr/>
      </dsp:nvSpPr>
      <dsp:spPr>
        <a:xfrm>
          <a:off x="0" y="1137462"/>
          <a:ext cx="7589520" cy="8564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Совместное </a:t>
          </a:r>
          <a:r>
            <a:rPr lang="ru-RU" sz="1200" kern="1200" dirty="0"/>
            <a:t>регулирование</a:t>
          </a:r>
        </a:p>
      </dsp:txBody>
      <dsp:txXfrm>
        <a:off x="41808" y="1179270"/>
        <a:ext cx="7505904" cy="772824"/>
      </dsp:txXfrm>
    </dsp:sp>
    <dsp:sp modelId="{A83A2216-E594-4E40-BC1D-9661151A12D9}">
      <dsp:nvSpPr>
        <dsp:cNvPr id="0" name=""/>
        <dsp:cNvSpPr/>
      </dsp:nvSpPr>
      <dsp:spPr>
        <a:xfrm>
          <a:off x="0" y="2028462"/>
          <a:ext cx="7589520" cy="8564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Симбиоз </a:t>
          </a:r>
          <a:r>
            <a:rPr lang="ru-RU" sz="1200" kern="1200" dirty="0"/>
            <a:t>образа жизни </a:t>
          </a:r>
        </a:p>
      </dsp:txBody>
      <dsp:txXfrm>
        <a:off x="41808" y="2070270"/>
        <a:ext cx="7505904" cy="7728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384C8-0841-49F7-BC9C-4C4FFFAE7EB2}">
      <dsp:nvSpPr>
        <dsp:cNvPr id="0" name=""/>
        <dsp:cNvSpPr/>
      </dsp:nvSpPr>
      <dsp:spPr>
        <a:xfrm>
          <a:off x="0" y="128924"/>
          <a:ext cx="7589520"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a:t>Достижение цели</a:t>
          </a:r>
        </a:p>
      </dsp:txBody>
      <dsp:txXfrm>
        <a:off x="44602" y="173526"/>
        <a:ext cx="7500316" cy="824474"/>
      </dsp:txXfrm>
    </dsp:sp>
    <dsp:sp modelId="{774897F7-620C-40D2-AC82-5E99D7046BA7}">
      <dsp:nvSpPr>
        <dsp:cNvPr id="0" name=""/>
        <dsp:cNvSpPr/>
      </dsp:nvSpPr>
      <dsp:spPr>
        <a:xfrm>
          <a:off x="0" y="1108842"/>
          <a:ext cx="7589520" cy="91367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a:t>Перспектива, верования, культурные влияния, ожидания, непонимание того, что наши дети пытаются донести. </a:t>
          </a:r>
        </a:p>
      </dsp:txBody>
      <dsp:txXfrm>
        <a:off x="44602" y="1153444"/>
        <a:ext cx="7500316" cy="824474"/>
      </dsp:txXfrm>
    </dsp:sp>
    <dsp:sp modelId="{A3298FFA-E757-43EE-94EC-C5A58BCD1290}">
      <dsp:nvSpPr>
        <dsp:cNvPr id="0" name=""/>
        <dsp:cNvSpPr/>
      </dsp:nvSpPr>
      <dsp:spPr>
        <a:xfrm>
          <a:off x="0" y="2088761"/>
          <a:ext cx="7589520" cy="9136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a:t>Влияние образа жизни и интеграция</a:t>
          </a:r>
        </a:p>
      </dsp:txBody>
      <dsp:txXfrm>
        <a:off x="44602" y="2133363"/>
        <a:ext cx="7500316" cy="8244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E9FF0-4B59-4C63-8069-61B9DFB5576A}">
      <dsp:nvSpPr>
        <dsp:cNvPr id="0" name=""/>
        <dsp:cNvSpPr/>
      </dsp:nvSpPr>
      <dsp:spPr>
        <a:xfrm>
          <a:off x="2223" y="419101"/>
          <a:ext cx="1763970" cy="10583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Постепенное изменение образа жизни</a:t>
          </a:r>
        </a:p>
      </dsp:txBody>
      <dsp:txXfrm>
        <a:off x="2223" y="419101"/>
        <a:ext cx="1763970" cy="1058382"/>
      </dsp:txXfrm>
    </dsp:sp>
    <dsp:sp modelId="{1243A0CE-4927-47BF-91D0-5E2343A95EFB}">
      <dsp:nvSpPr>
        <dsp:cNvPr id="0" name=""/>
        <dsp:cNvSpPr/>
      </dsp:nvSpPr>
      <dsp:spPr>
        <a:xfrm>
          <a:off x="1942591" y="419101"/>
          <a:ext cx="1763970" cy="1058382"/>
        </a:xfrm>
        <a:prstGeom prst="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Сдача в спящий режим</a:t>
          </a:r>
        </a:p>
      </dsp:txBody>
      <dsp:txXfrm>
        <a:off x="1942591" y="419101"/>
        <a:ext cx="1763970" cy="1058382"/>
      </dsp:txXfrm>
    </dsp:sp>
    <dsp:sp modelId="{5845CDAA-0FF5-496C-8BFC-B49B46EEB47E}">
      <dsp:nvSpPr>
        <dsp:cNvPr id="0" name=""/>
        <dsp:cNvSpPr/>
      </dsp:nvSpPr>
      <dsp:spPr>
        <a:xfrm>
          <a:off x="3882958" y="419101"/>
          <a:ext cx="1763970" cy="1058382"/>
        </a:xfrm>
        <a:prstGeom prst="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Время сна и пробуждения</a:t>
          </a:r>
        </a:p>
      </dsp:txBody>
      <dsp:txXfrm>
        <a:off x="3882958" y="419101"/>
        <a:ext cx="1763970" cy="1058382"/>
      </dsp:txXfrm>
    </dsp:sp>
    <dsp:sp modelId="{323CCD14-0780-48B8-A35C-6A93637C958D}">
      <dsp:nvSpPr>
        <dsp:cNvPr id="0" name=""/>
        <dsp:cNvSpPr/>
      </dsp:nvSpPr>
      <dsp:spPr>
        <a:xfrm>
          <a:off x="5823326" y="419101"/>
          <a:ext cx="1763970" cy="1058382"/>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Регулировка и совместное регулирование ритмов</a:t>
          </a:r>
        </a:p>
      </dsp:txBody>
      <dsp:txXfrm>
        <a:off x="5823326" y="419101"/>
        <a:ext cx="1763970" cy="1058382"/>
      </dsp:txXfrm>
    </dsp:sp>
    <dsp:sp modelId="{3FCDA048-452F-4535-A424-917E37540C89}">
      <dsp:nvSpPr>
        <dsp:cNvPr id="0" name=""/>
        <dsp:cNvSpPr/>
      </dsp:nvSpPr>
      <dsp:spPr>
        <a:xfrm>
          <a:off x="972407" y="1653880"/>
          <a:ext cx="1763970" cy="1058382"/>
        </a:xfrm>
        <a:prstGeom prst="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Регулировка энергетического темпа</a:t>
          </a:r>
        </a:p>
      </dsp:txBody>
      <dsp:txXfrm>
        <a:off x="972407" y="1653880"/>
        <a:ext cx="1763970" cy="1058382"/>
      </dsp:txXfrm>
    </dsp:sp>
    <dsp:sp modelId="{1C6BB7E8-47A3-4914-BB79-B82AA16D12E3}">
      <dsp:nvSpPr>
        <dsp:cNvPr id="0" name=""/>
        <dsp:cNvSpPr/>
      </dsp:nvSpPr>
      <dsp:spPr>
        <a:xfrm>
          <a:off x="2912774" y="1653880"/>
          <a:ext cx="1763970" cy="1058382"/>
        </a:xfrm>
        <a:prstGeom prst="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Возможность вечернего перехода</a:t>
          </a:r>
        </a:p>
      </dsp:txBody>
      <dsp:txXfrm>
        <a:off x="2912774" y="1653880"/>
        <a:ext cx="1763970" cy="1058382"/>
      </dsp:txXfrm>
    </dsp:sp>
    <dsp:sp modelId="{F4B11166-046B-4795-8D5B-7498575BF710}">
      <dsp:nvSpPr>
        <dsp:cNvPr id="0" name=""/>
        <dsp:cNvSpPr/>
      </dsp:nvSpPr>
      <dsp:spPr>
        <a:xfrm>
          <a:off x="4853142" y="1653880"/>
          <a:ext cx="1763970" cy="1058382"/>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Регистрация и корректировка дыхания</a:t>
          </a:r>
        </a:p>
      </dsp:txBody>
      <dsp:txXfrm>
        <a:off x="4853142" y="1653880"/>
        <a:ext cx="1763970" cy="10583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45403-95F9-47A3-B599-C4CC8312C4E9}">
      <dsp:nvSpPr>
        <dsp:cNvPr id="0" name=""/>
        <dsp:cNvSpPr/>
      </dsp:nvSpPr>
      <dsp:spPr>
        <a:xfrm>
          <a:off x="261846" y="767283"/>
          <a:ext cx="811705" cy="81170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8E20C59-C2D4-42DD-8B4F-1BCD3E9FB253}">
      <dsp:nvSpPr>
        <dsp:cNvPr id="0" name=""/>
        <dsp:cNvSpPr/>
      </dsp:nvSpPr>
      <dsp:spPr>
        <a:xfrm>
          <a:off x="434833" y="940269"/>
          <a:ext cx="465732" cy="46573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3733A1C-B13A-443C-A663-39E0F19CE77D}">
      <dsp:nvSpPr>
        <dsp:cNvPr id="0" name=""/>
        <dsp:cNvSpPr/>
      </dsp:nvSpPr>
      <dsp:spPr>
        <a:xfrm>
          <a:off x="2367" y="1831814"/>
          <a:ext cx="1330664" cy="5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uk-UA" sz="1300" kern="1200" dirty="0" smtClean="0"/>
            <a:t> Форумах</a:t>
          </a:r>
          <a:endParaRPr lang="en-US" sz="1300" kern="1200" dirty="0"/>
        </a:p>
      </dsp:txBody>
      <dsp:txXfrm>
        <a:off x="2367" y="1831814"/>
        <a:ext cx="1330664" cy="532265"/>
      </dsp:txXfrm>
    </dsp:sp>
    <dsp:sp modelId="{25A2F838-8530-4122-A673-8A8C0B766375}">
      <dsp:nvSpPr>
        <dsp:cNvPr id="0" name=""/>
        <dsp:cNvSpPr/>
      </dsp:nvSpPr>
      <dsp:spPr>
        <a:xfrm>
          <a:off x="1825377" y="767283"/>
          <a:ext cx="811705" cy="81170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341AA3-FD0E-4619-AC81-A3BF68218296}">
      <dsp:nvSpPr>
        <dsp:cNvPr id="0" name=""/>
        <dsp:cNvSpPr/>
      </dsp:nvSpPr>
      <dsp:spPr>
        <a:xfrm>
          <a:off x="1998363" y="940269"/>
          <a:ext cx="465732" cy="46573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2AB7839-A878-471D-B5C5-5EB14EB48EAA}">
      <dsp:nvSpPr>
        <dsp:cNvPr id="0" name=""/>
        <dsp:cNvSpPr/>
      </dsp:nvSpPr>
      <dsp:spPr>
        <a:xfrm>
          <a:off x="1565897" y="1831814"/>
          <a:ext cx="1330664" cy="5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uk-UA" sz="1300" kern="1200" dirty="0" smtClean="0"/>
            <a:t>групах</a:t>
          </a:r>
          <a:endParaRPr lang="en-US" sz="1300" kern="1200" dirty="0"/>
        </a:p>
      </dsp:txBody>
      <dsp:txXfrm>
        <a:off x="1565897" y="1831814"/>
        <a:ext cx="1330664" cy="532265"/>
      </dsp:txXfrm>
    </dsp:sp>
    <dsp:sp modelId="{5FF2907B-92F7-4C60-9D7C-6EA09860B472}">
      <dsp:nvSpPr>
        <dsp:cNvPr id="0" name=""/>
        <dsp:cNvSpPr/>
      </dsp:nvSpPr>
      <dsp:spPr>
        <a:xfrm>
          <a:off x="3388907" y="767283"/>
          <a:ext cx="811705" cy="81170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43EAE28-098B-4F02-9E9C-5DBD0E1F1F24}">
      <dsp:nvSpPr>
        <dsp:cNvPr id="0" name=""/>
        <dsp:cNvSpPr/>
      </dsp:nvSpPr>
      <dsp:spPr>
        <a:xfrm>
          <a:off x="3561893" y="940269"/>
          <a:ext cx="465732" cy="46573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809BED5-F53A-4F8D-98B9-40D280D5C6CA}">
      <dsp:nvSpPr>
        <dsp:cNvPr id="0" name=""/>
        <dsp:cNvSpPr/>
      </dsp:nvSpPr>
      <dsp:spPr>
        <a:xfrm>
          <a:off x="3129427" y="1831814"/>
          <a:ext cx="1330664" cy="5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uk-UA" sz="1300" kern="1200" dirty="0" err="1" smtClean="0"/>
            <a:t>потребления</a:t>
          </a:r>
          <a:endParaRPr lang="en-US" sz="1300" kern="1200" dirty="0"/>
        </a:p>
      </dsp:txBody>
      <dsp:txXfrm>
        <a:off x="3129427" y="1831814"/>
        <a:ext cx="1330664" cy="532265"/>
      </dsp:txXfrm>
    </dsp:sp>
    <dsp:sp modelId="{6A9D74E4-9892-4285-AFFF-2120E27A93A0}">
      <dsp:nvSpPr>
        <dsp:cNvPr id="0" name=""/>
        <dsp:cNvSpPr/>
      </dsp:nvSpPr>
      <dsp:spPr>
        <a:xfrm>
          <a:off x="4952437" y="767283"/>
          <a:ext cx="811705" cy="81170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27A302E-061A-47F3-BA9E-7E5BAFEBEAFB}">
      <dsp:nvSpPr>
        <dsp:cNvPr id="0" name=""/>
        <dsp:cNvSpPr/>
      </dsp:nvSpPr>
      <dsp:spPr>
        <a:xfrm>
          <a:off x="5125424" y="940269"/>
          <a:ext cx="465732" cy="46573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3C5A0AC-603E-4DAD-8952-7DB08D77EB7D}">
      <dsp:nvSpPr>
        <dsp:cNvPr id="0" name=""/>
        <dsp:cNvSpPr/>
      </dsp:nvSpPr>
      <dsp:spPr>
        <a:xfrm>
          <a:off x="4692958" y="1831814"/>
          <a:ext cx="1330664" cy="5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uk-UA" sz="1300" kern="1200" dirty="0" err="1" smtClean="0"/>
            <a:t>Електронные</a:t>
          </a:r>
          <a:r>
            <a:rPr lang="uk-UA" sz="1300" kern="1200" dirty="0" smtClean="0"/>
            <a:t> письма</a:t>
          </a:r>
          <a:endParaRPr lang="en-US" sz="1300" kern="1200" dirty="0"/>
        </a:p>
      </dsp:txBody>
      <dsp:txXfrm>
        <a:off x="4692958" y="1831814"/>
        <a:ext cx="1330664" cy="532265"/>
      </dsp:txXfrm>
    </dsp:sp>
    <dsp:sp modelId="{4747A794-70DE-46D5-892E-B69EF79F8258}">
      <dsp:nvSpPr>
        <dsp:cNvPr id="0" name=""/>
        <dsp:cNvSpPr/>
      </dsp:nvSpPr>
      <dsp:spPr>
        <a:xfrm>
          <a:off x="6515968" y="767283"/>
          <a:ext cx="811705" cy="81170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B150265-F187-4A07-9A6C-9CC1DC0CD5E2}">
      <dsp:nvSpPr>
        <dsp:cNvPr id="0" name=""/>
        <dsp:cNvSpPr/>
      </dsp:nvSpPr>
      <dsp:spPr>
        <a:xfrm>
          <a:off x="6688954" y="940269"/>
          <a:ext cx="465732" cy="465732"/>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51896E6-8CA5-43EE-B296-91242EAE787F}">
      <dsp:nvSpPr>
        <dsp:cNvPr id="0" name=""/>
        <dsp:cNvSpPr/>
      </dsp:nvSpPr>
      <dsp:spPr>
        <a:xfrm>
          <a:off x="6256488" y="1831814"/>
          <a:ext cx="1330664" cy="53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ru-RU" sz="1300" kern="1200" dirty="0" smtClean="0"/>
            <a:t>Не </a:t>
          </a:r>
          <a:r>
            <a:rPr lang="ru-RU" sz="1300" kern="1200" dirty="0" err="1" smtClean="0"/>
            <a:t>предпологай</a:t>
          </a:r>
          <a:r>
            <a:rPr lang="ru-RU" sz="1300" kern="1200" dirty="0" smtClean="0"/>
            <a:t>, </a:t>
          </a:r>
          <a:r>
            <a:rPr lang="ru-RU" sz="1300" kern="1200" dirty="0" err="1" smtClean="0"/>
            <a:t>иследуй</a:t>
          </a:r>
          <a:r>
            <a:rPr lang="ru-RU" sz="1300" kern="1200" dirty="0" smtClean="0"/>
            <a:t> вопрос</a:t>
          </a:r>
          <a:endParaRPr lang="en-US" sz="1300" kern="1200" dirty="0"/>
        </a:p>
      </dsp:txBody>
      <dsp:txXfrm>
        <a:off x="6256488" y="1831814"/>
        <a:ext cx="1330664" cy="5322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8B243-B7B3-47E1-9883-5AE06C850877}" type="datetimeFigureOut">
              <a:rPr lang="en-US" smtClean="0"/>
              <a:t>10/7/2022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1DCEB-38AD-4F80-8907-842FC6EA60AB}" type="slidenum">
              <a:rPr lang="en-US" smtClean="0"/>
              <a:t>‹#›</a:t>
            </a:fld>
            <a:endParaRPr lang="en-US"/>
          </a:p>
        </p:txBody>
      </p:sp>
    </p:spTree>
    <p:extLst>
      <p:ext uri="{BB962C8B-B14F-4D97-AF65-F5344CB8AC3E}">
        <p14:creationId xmlns:p14="http://schemas.microsoft.com/office/powerpoint/2010/main" val="3650070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43F65-4090-4F32-8651-60CB03929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43F65-4090-4F32-8651-60CB03929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5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43F65-4090-4F32-8651-60CB03929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60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43F65-4090-4F32-8651-60CB03929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1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3662-6428-4C80-AA56-25FB0445D8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8FDBDE-3FD2-44C2-8E53-7EC88BF4A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288B02-D55C-429C-9BE1-3AADDDA7CE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486672-6CF5-4322-BD93-59C2DCA2B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ED845-C391-4FD1-9899-16CCC6B85120}"/>
              </a:ext>
            </a:extLst>
          </p:cNvPr>
          <p:cNvSpPr>
            <a:spLocks noGrp="1"/>
          </p:cNvSpPr>
          <p:nvPr>
            <p:ph type="sldNum" sz="quarter" idx="12"/>
          </p:nvPr>
        </p:nvSpPr>
        <p:spPr/>
        <p:txBody>
          <a:bodyPr/>
          <a:lstStyle/>
          <a:p>
            <a:fld id="{B1B71A9A-F026-46D7-896B-B1660D7EE9B0}" type="slidenum">
              <a:rPr lang="en-US" smtClean="0"/>
              <a:t>‹#›</a:t>
            </a:fld>
            <a:endParaRPr lang="en-US"/>
          </a:p>
        </p:txBody>
      </p:sp>
    </p:spTree>
    <p:extLst>
      <p:ext uri="{BB962C8B-B14F-4D97-AF65-F5344CB8AC3E}">
        <p14:creationId xmlns:p14="http://schemas.microsoft.com/office/powerpoint/2010/main" val="390430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261B-CFB6-4DC1-92FD-8F0E96BD94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E201E9-C0C0-4982-966B-809F907AF0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3A6FD-A263-49D1-BF1A-703B79B638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1B20F8F-365E-4B76-AC1C-34A7153EF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EC9DE-57C7-4907-BCC3-FFE6BA1AAFD7}"/>
              </a:ext>
            </a:extLst>
          </p:cNvPr>
          <p:cNvSpPr>
            <a:spLocks noGrp="1"/>
          </p:cNvSpPr>
          <p:nvPr>
            <p:ph type="sldNum" sz="quarter" idx="12"/>
          </p:nvPr>
        </p:nvSpPr>
        <p:spPr/>
        <p:txBody>
          <a:bodyPr/>
          <a:lstStyle/>
          <a:p>
            <a:fld id="{B1B71A9A-F026-46D7-896B-B1660D7EE9B0}" type="slidenum">
              <a:rPr lang="en-US" smtClean="0"/>
              <a:t>‹#›</a:t>
            </a:fld>
            <a:endParaRPr lang="en-US"/>
          </a:p>
        </p:txBody>
      </p:sp>
    </p:spTree>
    <p:extLst>
      <p:ext uri="{BB962C8B-B14F-4D97-AF65-F5344CB8AC3E}">
        <p14:creationId xmlns:p14="http://schemas.microsoft.com/office/powerpoint/2010/main" val="67264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8083CC-5FF4-49DF-85AF-E9CBC47983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ACDCB8-C0CC-4CA0-AD12-41828C289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32E79-8D2E-4AC4-BD6F-8259284EA4D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35DE413-7C85-4631-B349-192B96DFD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2F447-A762-43BF-B6BB-D34E45428D26}"/>
              </a:ext>
            </a:extLst>
          </p:cNvPr>
          <p:cNvSpPr>
            <a:spLocks noGrp="1"/>
          </p:cNvSpPr>
          <p:nvPr>
            <p:ph type="sldNum" sz="quarter" idx="12"/>
          </p:nvPr>
        </p:nvSpPr>
        <p:spPr/>
        <p:txBody>
          <a:bodyPr/>
          <a:lstStyle/>
          <a:p>
            <a:fld id="{B1B71A9A-F026-46D7-896B-B1660D7EE9B0}" type="slidenum">
              <a:rPr lang="en-US" smtClean="0"/>
              <a:t>‹#›</a:t>
            </a:fld>
            <a:endParaRPr lang="en-US"/>
          </a:p>
        </p:txBody>
      </p:sp>
    </p:spTree>
    <p:extLst>
      <p:ext uri="{BB962C8B-B14F-4D97-AF65-F5344CB8AC3E}">
        <p14:creationId xmlns:p14="http://schemas.microsoft.com/office/powerpoint/2010/main" val="1872774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F3B5DE-7072-4B8F-8481-B5314F3E56E8}"/>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D437E38C-EFA0-44CB-9B2B-106C5586C6EC}"/>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ABAFF9F9-BB2A-4B2D-8F6E-442ACB1EDADE}"/>
              </a:ext>
            </a:extLst>
          </p:cNvPr>
          <p:cNvSpPr>
            <a:spLocks noGrp="1"/>
          </p:cNvSpPr>
          <p:nvPr>
            <p:ph type="sldNum" sz="quarter" idx="12"/>
          </p:nvPr>
        </p:nvSpPr>
        <p:spPr/>
        <p:txBody>
          <a:bodyPr/>
          <a:lstStyle/>
          <a:p>
            <a:pPr>
              <a:defRPr/>
            </a:pPr>
            <a:fld id="{43C95205-741D-43A4-A9A7-3D5D0BFD1A2F}" type="slidenum">
              <a:rPr lang="en-US" smtClean="0"/>
              <a:pPr>
                <a:defRPr/>
              </a:pPr>
              <a:t>‹#›</a:t>
            </a:fld>
            <a:endParaRPr lang="en-US"/>
          </a:p>
        </p:txBody>
      </p:sp>
    </p:spTree>
    <p:extLst>
      <p:ext uri="{BB962C8B-B14F-4D97-AF65-F5344CB8AC3E}">
        <p14:creationId xmlns:p14="http://schemas.microsoft.com/office/powerpoint/2010/main" val="8185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45DA9-EA81-4D7C-8086-DAB7066DEDCF}" type="slidenum">
              <a:rPr lang="en-US" smtClean="0"/>
              <a:t>‹#›</a:t>
            </a:fld>
            <a:endParaRPr lang="en-US"/>
          </a:p>
        </p:txBody>
      </p:sp>
    </p:spTree>
    <p:extLst>
      <p:ext uri="{BB962C8B-B14F-4D97-AF65-F5344CB8AC3E}">
        <p14:creationId xmlns:p14="http://schemas.microsoft.com/office/powerpoint/2010/main" val="12278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F3363-1CE9-4D5C-B3C4-FEF76CA0690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FD5E13F-88D4-4292-A2FC-007A62A03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Tree>
    <p:extLst>
      <p:ext uri="{BB962C8B-B14F-4D97-AF65-F5344CB8AC3E}">
        <p14:creationId xmlns:p14="http://schemas.microsoft.com/office/powerpoint/2010/main" val="258154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E7106-A22C-479A-87AE-DD925AAA7D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88DCE0-D43E-4BD0-96F5-BFF40F8037D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8" name="Conector recto 7">
            <a:extLst>
              <a:ext uri="{FF2B5EF4-FFF2-40B4-BE49-F238E27FC236}">
                <a16:creationId xmlns:a16="http://schemas.microsoft.com/office/drawing/2014/main" id="{CCF0BA95-169E-4A00-905A-E11BC6187B00}"/>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196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BC389-0270-4995-9E67-26539A617352}"/>
              </a:ext>
            </a:extLst>
          </p:cNvPr>
          <p:cNvSpPr>
            <a:spLocks noGrp="1"/>
          </p:cNvSpPr>
          <p:nvPr>
            <p:ph type="title"/>
          </p:nvPr>
        </p:nvSpPr>
        <p:spPr>
          <a:xfrm>
            <a:off x="831851" y="1709739"/>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310AC8-6E45-4128-B81F-5C1BFA99472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Tree>
    <p:extLst>
      <p:ext uri="{BB962C8B-B14F-4D97-AF65-F5344CB8AC3E}">
        <p14:creationId xmlns:p14="http://schemas.microsoft.com/office/powerpoint/2010/main" val="409195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F93C3-10A7-491B-8EC7-5EAC869753F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06B82-F0F7-4E44-9871-7599744A0DD2}"/>
              </a:ext>
            </a:extLst>
          </p:cNvPr>
          <p:cNvSpPr>
            <a:spLocks noGrp="1"/>
          </p:cNvSpPr>
          <p:nvPr>
            <p:ph sz="half" idx="1"/>
          </p:nvPr>
        </p:nvSpPr>
        <p:spPr>
          <a:xfrm>
            <a:off x="838200" y="1825625"/>
            <a:ext cx="515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BFEA48-B595-4F16-9ECA-B3E867D6DAA9}"/>
              </a:ext>
            </a:extLst>
          </p:cNvPr>
          <p:cNvSpPr>
            <a:spLocks noGrp="1"/>
          </p:cNvSpPr>
          <p:nvPr>
            <p:ph sz="half" idx="2"/>
          </p:nvPr>
        </p:nvSpPr>
        <p:spPr>
          <a:xfrm>
            <a:off x="6197600" y="1825625"/>
            <a:ext cx="515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38419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006DE-E90B-4FD4-A46D-4424E0ABCB5B}"/>
              </a:ext>
            </a:extLst>
          </p:cNvPr>
          <p:cNvSpPr>
            <a:spLocks noGrp="1"/>
          </p:cNvSpPr>
          <p:nvPr>
            <p:ph type="title"/>
          </p:nvPr>
        </p:nvSpPr>
        <p:spPr>
          <a:xfrm>
            <a:off x="840317" y="365126"/>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3E1BC2F-1E2C-4FCD-A71E-1D022F1D2DC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922BA27-67D2-4AC0-BB9A-6F5E729A1AA7}"/>
              </a:ext>
            </a:extLst>
          </p:cNvPr>
          <p:cNvSpPr>
            <a:spLocks noGrp="1"/>
          </p:cNvSpPr>
          <p:nvPr>
            <p:ph sz="half" idx="2"/>
          </p:nvPr>
        </p:nvSpPr>
        <p:spPr>
          <a:xfrm>
            <a:off x="840318" y="2505075"/>
            <a:ext cx="5158316"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270D166-D5C9-4FC0-BF9B-D220EAF9A69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9DF5557-134D-418B-B693-0CFADA359C73}"/>
              </a:ext>
            </a:extLst>
          </p:cNvPr>
          <p:cNvSpPr>
            <a:spLocks noGrp="1"/>
          </p:cNvSpPr>
          <p:nvPr>
            <p:ph sz="quarter" idx="4"/>
          </p:nvPr>
        </p:nvSpPr>
        <p:spPr>
          <a:xfrm>
            <a:off x="6172200" y="2505075"/>
            <a:ext cx="518371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82719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61F6E-5D3C-4205-9F9D-91B5C354B3FB}"/>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070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69D1-2E52-43D8-A8BE-C0C472D31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80F84-1977-4E58-A082-95CF577AD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8D8B6-3B98-4482-B295-7A045F5498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4B66272-1ECD-405C-9922-C95F8F775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719E5-F472-47B2-B89A-9F8629FE776B}"/>
              </a:ext>
            </a:extLst>
          </p:cNvPr>
          <p:cNvSpPr>
            <a:spLocks noGrp="1"/>
          </p:cNvSpPr>
          <p:nvPr>
            <p:ph type="sldNum" sz="quarter" idx="12"/>
          </p:nvPr>
        </p:nvSpPr>
        <p:spPr/>
        <p:txBody>
          <a:bodyPr/>
          <a:lstStyle/>
          <a:p>
            <a:fld id="{B1B71A9A-F026-46D7-896B-B1660D7EE9B0}" type="slidenum">
              <a:rPr lang="en-US" smtClean="0"/>
              <a:t>‹#›</a:t>
            </a:fld>
            <a:endParaRPr lang="en-US"/>
          </a:p>
        </p:txBody>
      </p:sp>
    </p:spTree>
    <p:extLst>
      <p:ext uri="{BB962C8B-B14F-4D97-AF65-F5344CB8AC3E}">
        <p14:creationId xmlns:p14="http://schemas.microsoft.com/office/powerpoint/2010/main" val="2541915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654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3CDA52-E2EF-483F-A505-D39CBB4777E8}"/>
              </a:ext>
            </a:extLst>
          </p:cNvPr>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6B5611E-E235-4A11-A7F7-E2E696C8540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A11D693-497B-4CD8-8E61-A126ADC11F8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Tree>
    <p:extLst>
      <p:ext uri="{BB962C8B-B14F-4D97-AF65-F5344CB8AC3E}">
        <p14:creationId xmlns:p14="http://schemas.microsoft.com/office/powerpoint/2010/main" val="2919888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F320A-2D41-4B88-9446-DA3BB1E9D18D}"/>
              </a:ext>
            </a:extLst>
          </p:cNvPr>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E1F274E-C017-40D3-9403-4F6B32DBC0D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DB31E6-E6F7-4EEE-AEC1-75F1C52DA48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Tree>
    <p:extLst>
      <p:ext uri="{BB962C8B-B14F-4D97-AF65-F5344CB8AC3E}">
        <p14:creationId xmlns:p14="http://schemas.microsoft.com/office/powerpoint/2010/main" val="2140802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B7DB3F-99BB-41BA-B1C7-7265080314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D45EA-AADD-4C7E-9229-8ECE8968A09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83056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414500A-621A-44B3-B07D-015AC030438A}"/>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C60201-9988-4D81-B7F5-DC37D89A77A9}"/>
              </a:ext>
            </a:extLst>
          </p:cNvPr>
          <p:cNvSpPr>
            <a:spLocks noGrp="1"/>
          </p:cNvSpPr>
          <p:nvPr>
            <p:ph type="body" orient="vert" idx="1"/>
          </p:nvPr>
        </p:nvSpPr>
        <p:spPr>
          <a:xfrm>
            <a:off x="838201" y="365125"/>
            <a:ext cx="76835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9883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Imagen con título">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pic>
        <p:nvPicPr>
          <p:cNvPr id="10" name="Imagen 9">
            <a:extLst>
              <a:ext uri="{FF2B5EF4-FFF2-40B4-BE49-F238E27FC236}">
                <a16:creationId xmlns:a16="http://schemas.microsoft.com/office/drawing/2014/main" id="{24D217B2-D125-468C-A06A-46839C34EE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2897" y="242729"/>
            <a:ext cx="1600564" cy="901939"/>
          </a:xfrm>
          <a:prstGeom prst="rect">
            <a:avLst/>
          </a:prstGeom>
        </p:spPr>
      </p:pic>
    </p:spTree>
    <p:extLst>
      <p:ext uri="{BB962C8B-B14F-4D97-AF65-F5344CB8AC3E}">
        <p14:creationId xmlns:p14="http://schemas.microsoft.com/office/powerpoint/2010/main" val="106027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C59F-85EF-4219-B21C-2F71F89FB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A80D76-8426-48B0-ADC0-12E520CA6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FD7C3-FDC4-4D3D-BBCA-747990D0F6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549380-2717-44C8-A170-681788F11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1178B-ECAA-44D9-941C-F742B716223A}"/>
              </a:ext>
            </a:extLst>
          </p:cNvPr>
          <p:cNvSpPr>
            <a:spLocks noGrp="1"/>
          </p:cNvSpPr>
          <p:nvPr>
            <p:ph type="sldNum" sz="quarter" idx="12"/>
          </p:nvPr>
        </p:nvSpPr>
        <p:spPr/>
        <p:txBody>
          <a:bodyPr/>
          <a:lstStyle/>
          <a:p>
            <a:fld id="{B1B71A9A-F026-46D7-896B-B1660D7EE9B0}" type="slidenum">
              <a:rPr lang="en-US" smtClean="0"/>
              <a:t>‹#›</a:t>
            </a:fld>
            <a:endParaRPr lang="en-US"/>
          </a:p>
        </p:txBody>
      </p:sp>
    </p:spTree>
    <p:extLst>
      <p:ext uri="{BB962C8B-B14F-4D97-AF65-F5344CB8AC3E}">
        <p14:creationId xmlns:p14="http://schemas.microsoft.com/office/powerpoint/2010/main" val="281120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D2D3-3BC6-4FFA-8185-9B942A9FE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21096-731B-45F8-B55B-3C63AC9754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DD773-0425-405A-AEA7-22FDB2A09B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ED4ADF-2246-45CD-95BC-0E5043423EF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92E94C-3BC4-4CDE-91A5-8E6C42646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5DA562-C969-49D6-9E35-F9B48D8C3218}"/>
              </a:ext>
            </a:extLst>
          </p:cNvPr>
          <p:cNvSpPr>
            <a:spLocks noGrp="1"/>
          </p:cNvSpPr>
          <p:nvPr>
            <p:ph type="sldNum" sz="quarter" idx="12"/>
          </p:nvPr>
        </p:nvSpPr>
        <p:spPr/>
        <p:txBody>
          <a:bodyPr/>
          <a:lstStyle/>
          <a:p>
            <a:fld id="{B1B71A9A-F026-46D7-896B-B1660D7EE9B0}" type="slidenum">
              <a:rPr lang="en-US" smtClean="0"/>
              <a:t>‹#›</a:t>
            </a:fld>
            <a:endParaRPr lang="en-US"/>
          </a:p>
        </p:txBody>
      </p:sp>
    </p:spTree>
    <p:extLst>
      <p:ext uri="{BB962C8B-B14F-4D97-AF65-F5344CB8AC3E}">
        <p14:creationId xmlns:p14="http://schemas.microsoft.com/office/powerpoint/2010/main" val="184922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5E73-11E5-4971-919B-95B6345E1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3C0615-57FF-42A5-B701-C41ACA0DB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12D740-64B7-471B-8C77-C0BBD56301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B8860-46FA-4965-8316-ABF43E2C35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0F7591-CE4F-47CA-85F9-BC8A078C80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7E702C-719A-4AC3-B93A-E8CD0532941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8B756E2-9B8F-4536-B755-1ACC2484AE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CDBA37-8047-4D95-A7FB-CC4B541C9A7A}"/>
              </a:ext>
            </a:extLst>
          </p:cNvPr>
          <p:cNvSpPr>
            <a:spLocks noGrp="1"/>
          </p:cNvSpPr>
          <p:nvPr>
            <p:ph type="sldNum" sz="quarter" idx="12"/>
          </p:nvPr>
        </p:nvSpPr>
        <p:spPr/>
        <p:txBody>
          <a:bodyPr/>
          <a:lstStyle/>
          <a:p>
            <a:fld id="{B1B71A9A-F026-46D7-896B-B1660D7EE9B0}" type="slidenum">
              <a:rPr lang="en-US" smtClean="0"/>
              <a:t>‹#›</a:t>
            </a:fld>
            <a:endParaRPr lang="en-US"/>
          </a:p>
        </p:txBody>
      </p:sp>
    </p:spTree>
    <p:extLst>
      <p:ext uri="{BB962C8B-B14F-4D97-AF65-F5344CB8AC3E}">
        <p14:creationId xmlns:p14="http://schemas.microsoft.com/office/powerpoint/2010/main" val="48085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697B-19F3-4369-9028-E6A6C042D3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BFD3F1-623C-4C27-883C-180012F1FB8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795EF31-0E22-4C92-90E4-2709CE5515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40C9D1-235B-4C99-9ED7-4170632B33F9}"/>
              </a:ext>
            </a:extLst>
          </p:cNvPr>
          <p:cNvSpPr>
            <a:spLocks noGrp="1"/>
          </p:cNvSpPr>
          <p:nvPr>
            <p:ph type="sldNum" sz="quarter" idx="12"/>
          </p:nvPr>
        </p:nvSpPr>
        <p:spPr/>
        <p:txBody>
          <a:bodyPr/>
          <a:lstStyle/>
          <a:p>
            <a:fld id="{B1B71A9A-F026-46D7-896B-B1660D7EE9B0}" type="slidenum">
              <a:rPr lang="en-US" smtClean="0"/>
              <a:t>‹#›</a:t>
            </a:fld>
            <a:endParaRPr lang="en-US"/>
          </a:p>
        </p:txBody>
      </p:sp>
    </p:spTree>
    <p:extLst>
      <p:ext uri="{BB962C8B-B14F-4D97-AF65-F5344CB8AC3E}">
        <p14:creationId xmlns:p14="http://schemas.microsoft.com/office/powerpoint/2010/main" val="53359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C7FFD-F2EE-481F-B6AE-BEF9E8F94E0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C30A051-0F89-4A8B-8E60-3A1F630501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982BAB-FF22-49F5-8DF0-2A0E223D65C0}"/>
              </a:ext>
            </a:extLst>
          </p:cNvPr>
          <p:cNvSpPr>
            <a:spLocks noGrp="1"/>
          </p:cNvSpPr>
          <p:nvPr>
            <p:ph type="sldNum" sz="quarter" idx="12"/>
          </p:nvPr>
        </p:nvSpPr>
        <p:spPr/>
        <p:txBody>
          <a:bodyPr/>
          <a:lstStyle/>
          <a:p>
            <a:fld id="{B1B71A9A-F026-46D7-896B-B1660D7EE9B0}" type="slidenum">
              <a:rPr lang="en-US" smtClean="0"/>
              <a:t>‹#›</a:t>
            </a:fld>
            <a:endParaRPr lang="en-US"/>
          </a:p>
        </p:txBody>
      </p:sp>
    </p:spTree>
    <p:extLst>
      <p:ext uri="{BB962C8B-B14F-4D97-AF65-F5344CB8AC3E}">
        <p14:creationId xmlns:p14="http://schemas.microsoft.com/office/powerpoint/2010/main" val="304009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0B11-79D2-461D-BA0D-B28BB83B92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5585C4-4632-4ECF-B39E-111798B36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2F7E4-4359-4962-BCB3-0E2DA74B5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FFCC1-184B-4D6A-8904-D3E8A103A3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9D0ED2A-93E7-4939-A0A1-3DDB0B699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142631-4359-4CC0-A6B5-EAAD4E9CBC0A}"/>
              </a:ext>
            </a:extLst>
          </p:cNvPr>
          <p:cNvSpPr>
            <a:spLocks noGrp="1"/>
          </p:cNvSpPr>
          <p:nvPr>
            <p:ph type="sldNum" sz="quarter" idx="12"/>
          </p:nvPr>
        </p:nvSpPr>
        <p:spPr/>
        <p:txBody>
          <a:bodyPr/>
          <a:lstStyle/>
          <a:p>
            <a:fld id="{B1B71A9A-F026-46D7-896B-B1660D7EE9B0}" type="slidenum">
              <a:rPr lang="en-US" smtClean="0"/>
              <a:t>‹#›</a:t>
            </a:fld>
            <a:endParaRPr lang="en-US"/>
          </a:p>
        </p:txBody>
      </p:sp>
    </p:spTree>
    <p:extLst>
      <p:ext uri="{BB962C8B-B14F-4D97-AF65-F5344CB8AC3E}">
        <p14:creationId xmlns:p14="http://schemas.microsoft.com/office/powerpoint/2010/main" val="255930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2FF5-3B13-41CA-92F1-C0365AF5A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21FDD7-991F-47B3-BC1D-49C7CB6B0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4944E9-8CE3-491B-A87B-6F29486F5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ED62C0-DBAB-4761-915B-9587909561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F56EF9F-C72D-419A-8F0E-0835AE831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A6FB9-AA24-41BE-9647-BEFEE22FD8D2}"/>
              </a:ext>
            </a:extLst>
          </p:cNvPr>
          <p:cNvSpPr>
            <a:spLocks noGrp="1"/>
          </p:cNvSpPr>
          <p:nvPr>
            <p:ph type="sldNum" sz="quarter" idx="12"/>
          </p:nvPr>
        </p:nvSpPr>
        <p:spPr/>
        <p:txBody>
          <a:bodyPr/>
          <a:lstStyle/>
          <a:p>
            <a:fld id="{B1B71A9A-F026-46D7-896B-B1660D7EE9B0}" type="slidenum">
              <a:rPr lang="en-US" smtClean="0"/>
              <a:t>‹#›</a:t>
            </a:fld>
            <a:endParaRPr lang="en-US"/>
          </a:p>
        </p:txBody>
      </p:sp>
    </p:spTree>
    <p:extLst>
      <p:ext uri="{BB962C8B-B14F-4D97-AF65-F5344CB8AC3E}">
        <p14:creationId xmlns:p14="http://schemas.microsoft.com/office/powerpoint/2010/main" val="329192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160A5C-F466-4BCF-8255-EC521B1DF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F80575-42BA-46D5-8EB9-7EB63069C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D584A-8F6C-4BA9-883D-97927154F9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2ECA7F5-975B-49C8-852F-DE6D82D0D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4E62D3-83FC-4111-B669-0C03BA6CFC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71A9A-F026-46D7-896B-B1660D7EE9B0}" type="slidenum">
              <a:rPr lang="en-US" smtClean="0"/>
              <a:t>‹#›</a:t>
            </a:fld>
            <a:endParaRPr lang="en-US"/>
          </a:p>
        </p:txBody>
      </p:sp>
    </p:spTree>
    <p:extLst>
      <p:ext uri="{BB962C8B-B14F-4D97-AF65-F5344CB8AC3E}">
        <p14:creationId xmlns:p14="http://schemas.microsoft.com/office/powerpoint/2010/main" val="244451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FF14702-829D-4F06-802D-7B087C2F9820}"/>
              </a:ext>
            </a:extLst>
          </p:cNvPr>
          <p:cNvPicPr>
            <a:picLocks noChangeAspect="1"/>
          </p:cNvPicPr>
          <p:nvPr userDrawn="1"/>
        </p:nvPicPr>
        <p:blipFill>
          <a:blip r:embed="rId4"/>
          <a:stretch>
            <a:fillRect/>
          </a:stretch>
        </p:blipFill>
        <p:spPr>
          <a:xfrm>
            <a:off x="17417" y="13063"/>
            <a:ext cx="12155664" cy="6844937"/>
          </a:xfrm>
          <a:prstGeom prst="rect">
            <a:avLst/>
          </a:prstGeom>
        </p:spPr>
      </p:pic>
      <p:sp>
        <p:nvSpPr>
          <p:cNvPr id="2" name="Title Placeholder 1">
            <a:extLst>
              <a:ext uri="{FF2B5EF4-FFF2-40B4-BE49-F238E27FC236}">
                <a16:creationId xmlns:a16="http://schemas.microsoft.com/office/drawing/2014/main" id="{C7DBDAF2-4FB1-4C96-8665-131B942B895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56E604-8E5A-4153-BFE0-8B8FB4903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95F51-6419-41E6-840E-190B5909168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BBA813BA-09C8-47A7-96A7-CD852DA8A12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4F2CEEFA-F707-4869-918E-9637EEBA05A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94BCBA-948E-48E6-8DDB-5A70301AD9C2}" type="slidenum">
              <a:rPr lang="en-US" smtClean="0"/>
              <a:pPr>
                <a:defRPr/>
              </a:pPr>
              <a:t>‹#›</a:t>
            </a:fld>
            <a:endParaRPr lang="en-US"/>
          </a:p>
        </p:txBody>
      </p:sp>
    </p:spTree>
    <p:extLst>
      <p:ext uri="{BB962C8B-B14F-4D97-AF65-F5344CB8AC3E}">
        <p14:creationId xmlns:p14="http://schemas.microsoft.com/office/powerpoint/2010/main" val="1439869851"/>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7418C4C-C339-4BE3-B75A-34F78795C25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6FA1797C-CACA-41CD-8269-8CD96E8000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14" name="Rectangle 6">
            <a:extLst>
              <a:ext uri="{FF2B5EF4-FFF2-40B4-BE49-F238E27FC236}">
                <a16:creationId xmlns:a16="http://schemas.microsoft.com/office/drawing/2014/main" id="{4E962ADD-F6C2-49BD-B999-8F931D3FCBD4}"/>
              </a:ext>
            </a:extLst>
          </p:cNvPr>
          <p:cNvSpPr/>
          <p:nvPr userDrawn="1"/>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057B6A6F-2998-433E-8D58-012F1B418D64}"/>
              </a:ext>
            </a:extLst>
          </p:cNvPr>
          <p:cNvSpPr/>
          <p:nvPr userDrawn="1"/>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ooter Placeholder 4">
            <a:extLst>
              <a:ext uri="{FF2B5EF4-FFF2-40B4-BE49-F238E27FC236}">
                <a16:creationId xmlns:a16="http://schemas.microsoft.com/office/drawing/2014/main" id="{C279C860-A88C-4BCB-A509-BEB3CF7DAC4E}"/>
              </a:ext>
            </a:extLst>
          </p:cNvPr>
          <p:cNvSpPr txBox="1">
            <a:spLocks/>
          </p:cNvSpPr>
          <p:nvPr userDrawn="1"/>
        </p:nvSpPr>
        <p:spPr>
          <a:xfrm>
            <a:off x="4069079" y="6446838"/>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dirty="0"/>
              <a:t>International Maternity, Parenting &amp; Health Institute. All Rights Reserved.</a:t>
            </a:r>
          </a:p>
        </p:txBody>
      </p:sp>
      <p:pic>
        <p:nvPicPr>
          <p:cNvPr id="17" name="Imagen 16">
            <a:extLst>
              <a:ext uri="{FF2B5EF4-FFF2-40B4-BE49-F238E27FC236}">
                <a16:creationId xmlns:a16="http://schemas.microsoft.com/office/drawing/2014/main" id="{31CF3D05-E9C7-4CE1-8E3D-84505816753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82897" y="242729"/>
            <a:ext cx="1600564" cy="901939"/>
          </a:xfrm>
          <a:prstGeom prst="rect">
            <a:avLst/>
          </a:prstGeom>
        </p:spPr>
      </p:pic>
    </p:spTree>
    <p:extLst>
      <p:ext uri="{BB962C8B-B14F-4D97-AF65-F5344CB8AC3E}">
        <p14:creationId xmlns:p14="http://schemas.microsoft.com/office/powerpoint/2010/main" val="61577391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howsleepworks.com/anthropology_cultures.html" TargetMode="External"/><Relationship Id="rId13" Type="http://schemas.openxmlformats.org/officeDocument/2006/relationships/hyperlink" Target="http://www.clearyourbeliefs.com/" TargetMode="External"/><Relationship Id="rId3" Type="http://schemas.openxmlformats.org/officeDocument/2006/relationships/hyperlink" Target="http://www.pnmag.com/parenting/baby-care/sleep-training-basics" TargetMode="External"/><Relationship Id="rId7" Type="http://schemas.openxmlformats.org/officeDocument/2006/relationships/hyperlink" Target="http://www.schizophrenia.com/sznews/archives/005393.html" TargetMode="External"/><Relationship Id="rId12" Type="http://schemas.openxmlformats.org/officeDocument/2006/relationships/hyperlink" Target="http://www.parentingscience.com/" TargetMode="External"/><Relationship Id="rId2" Type="http://schemas.openxmlformats.org/officeDocument/2006/relationships/hyperlink" Target="http://www.parentingscience.com/baby-sleep-patterns.html" TargetMode="External"/><Relationship Id="rId1" Type="http://schemas.openxmlformats.org/officeDocument/2006/relationships/slideLayout" Target="../slideLayouts/slideLayout2.xml"/><Relationship Id="rId6" Type="http://schemas.openxmlformats.org/officeDocument/2006/relationships/hyperlink" Target="http://www.huffingtonpost.com/dr-michael-j-breus/sleep-and-pregnancy_b_3727298.html" TargetMode="External"/><Relationship Id="rId11" Type="http://schemas.openxmlformats.org/officeDocument/2006/relationships/hyperlink" Target="http://cosleeping.nd.edu/" TargetMode="External"/><Relationship Id="rId5" Type="http://schemas.openxmlformats.org/officeDocument/2006/relationships/hyperlink" Target="http://www.huffingtonpost.com/dr-michael-j-breus/sleep-and-pregnancy_b_3727298.htm" TargetMode="External"/><Relationship Id="rId10" Type="http://schemas.openxmlformats.org/officeDocument/2006/relationships/hyperlink" Target="http://www.incultureparent.com/2011/08/the-wests-strange-relationship-to-babies-and-sleep/" TargetMode="External"/><Relationship Id="rId4" Type="http://schemas.openxmlformats.org/officeDocument/2006/relationships/hyperlink" Target="http://www.parentingscience.com/baby-sleep-requirements.html#sthash.F4EI09pw.dpuf" TargetMode="External"/><Relationship Id="rId9" Type="http://schemas.openxmlformats.org/officeDocument/2006/relationships/hyperlink" Target="http://neuroanthropology.net/2008/12/21/cosleeping-and-biological-imperatives-why-human-babies-do-not-and-should-not-sleep-alone/" TargetMode="External"/><Relationship Id="rId14" Type="http://schemas.openxmlformats.org/officeDocument/2006/relationships/hyperlink" Target="http://www.thework.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F88556-4745-429F-9565-1F59D512FCAC}"/>
              </a:ext>
            </a:extLst>
          </p:cNvPr>
          <p:cNvSpPr txBox="1">
            <a:spLocks/>
          </p:cNvSpPr>
          <p:nvPr/>
        </p:nvSpPr>
        <p:spPr>
          <a:xfrm>
            <a:off x="6237514" y="2062065"/>
            <a:ext cx="4876800" cy="1945422"/>
          </a:xfrm>
          <a:prstGeom prst="rect">
            <a:avLst/>
          </a:prstGeom>
          <a:no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anchor="b">
            <a:normAutofit fontScale="70000" lnSpcReduction="20000"/>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ru-RU" sz="3800" dirty="0">
                <a:solidFill>
                  <a:prstClr val="white">
                    <a:lumMod val="85000"/>
                  </a:prstClr>
                </a:solidFill>
                <a:latin typeface="Verdana" panose="020B0604030504040204" pitchFamily="34" charset="0"/>
                <a:ea typeface="Verdana" panose="020B0604030504040204" pitchFamily="34" charset="0"/>
              </a:rPr>
              <a:t>Обучение и применение целостной науки </a:t>
            </a:r>
            <a:r>
              <a:rPr lang="ru-RU" sz="3800" dirty="0" smtClean="0">
                <a:solidFill>
                  <a:prstClr val="white">
                    <a:lumMod val="85000"/>
                  </a:prstClr>
                </a:solidFill>
                <a:latin typeface="Verdana" panose="020B0604030504040204" pitchFamily="34" charset="0"/>
                <a:ea typeface="Verdana" panose="020B0604030504040204" pitchFamily="34" charset="0"/>
              </a:rPr>
              <a:t>о методике сна</a:t>
            </a:r>
            <a:r>
              <a:rPr lang="ru-RU" sz="3800" dirty="0" smtClean="0">
                <a:solidFill>
                  <a:prstClr val="white">
                    <a:lumMod val="85000"/>
                  </a:prstClr>
                </a:solidFill>
                <a:latin typeface="Verdana" panose="020B0604030504040204" pitchFamily="34" charset="0"/>
                <a:ea typeface="Verdana" panose="020B0604030504040204" pitchFamily="34" charset="0"/>
              </a:rPr>
              <a:t>: </a:t>
            </a:r>
            <a:r>
              <a:rPr lang="ru-RU" sz="3800" dirty="0">
                <a:solidFill>
                  <a:prstClr val="white">
                    <a:lumMod val="85000"/>
                  </a:prstClr>
                </a:solidFill>
                <a:latin typeface="Verdana" panose="020B0604030504040204" pitchFamily="34" charset="0"/>
                <a:ea typeface="Verdana" panose="020B0604030504040204" pitchFamily="34" charset="0"/>
              </a:rPr>
              <a:t>п</a:t>
            </a:r>
            <a:r>
              <a:rPr lang="ru-RU" sz="3800" dirty="0" smtClean="0">
                <a:solidFill>
                  <a:prstClr val="white">
                    <a:lumMod val="85000"/>
                  </a:prstClr>
                </a:solidFill>
                <a:latin typeface="Verdana" panose="020B0604030504040204" pitchFamily="34" charset="0"/>
                <a:ea typeface="Verdana" panose="020B0604030504040204" pitchFamily="34" charset="0"/>
              </a:rPr>
              <a:t>редназначен </a:t>
            </a:r>
            <a:r>
              <a:rPr lang="ru-RU" sz="3800" dirty="0">
                <a:solidFill>
                  <a:prstClr val="white">
                    <a:lumMod val="85000"/>
                  </a:prstClr>
                </a:solidFill>
                <a:latin typeface="Verdana" panose="020B0604030504040204" pitchFamily="34" charset="0"/>
                <a:ea typeface="Verdana" panose="020B0604030504040204" pitchFamily="34" charset="0"/>
              </a:rPr>
              <a:t>для родителей и специалистов</a:t>
            </a:r>
          </a:p>
        </p:txBody>
      </p:sp>
      <p:pic>
        <p:nvPicPr>
          <p:cNvPr id="18" name="Picture 8">
            <a:extLst>
              <a:ext uri="{FF2B5EF4-FFF2-40B4-BE49-F238E27FC236}">
                <a16:creationId xmlns:a16="http://schemas.microsoft.com/office/drawing/2014/main" id="{83C5AEF5-D296-4A1A-8F4A-258EC541E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536" y="1432102"/>
            <a:ext cx="3035882" cy="2625627"/>
          </a:xfrm>
          <a:prstGeom prst="rect">
            <a:avLst/>
          </a:prstGeom>
        </p:spPr>
      </p:pic>
      <p:sp>
        <p:nvSpPr>
          <p:cNvPr id="20" name="Rectángulo 19">
            <a:extLst>
              <a:ext uri="{FF2B5EF4-FFF2-40B4-BE49-F238E27FC236}">
                <a16:creationId xmlns:a16="http://schemas.microsoft.com/office/drawing/2014/main" id="{5D787920-81F6-4E74-A10A-7EE21C1F9549}"/>
              </a:ext>
            </a:extLst>
          </p:cNvPr>
          <p:cNvSpPr/>
          <p:nvPr/>
        </p:nvSpPr>
        <p:spPr>
          <a:xfrm>
            <a:off x="5967655" y="4193455"/>
            <a:ext cx="5717382" cy="707886"/>
          </a:xfrm>
          <a:prstGeom prst="rect">
            <a:avLst/>
          </a:prstGeom>
        </p:spPr>
        <p:txBody>
          <a:bodyPr wrap="square">
            <a:spAutoFit/>
          </a:bodyPr>
          <a:lstStyle/>
          <a:p>
            <a:pPr defTabSz="457200">
              <a:defRPr/>
            </a:pPr>
            <a:r>
              <a:rPr lang="en-US" sz="2000" b="1" dirty="0" smtClean="0">
                <a:solidFill>
                  <a:prstClr val="white">
                    <a:lumMod val="85000"/>
                  </a:prstClr>
                </a:solidFill>
                <a:latin typeface="Calibri Light" panose="020F0302020204030204"/>
              </a:rPr>
              <a:t/>
            </a:r>
            <a:br>
              <a:rPr lang="en-US" sz="2000" b="1" dirty="0" smtClean="0">
                <a:solidFill>
                  <a:prstClr val="white">
                    <a:lumMod val="85000"/>
                  </a:prstClr>
                </a:solidFill>
                <a:latin typeface="Calibri Light" panose="020F0302020204030204"/>
              </a:rPr>
            </a:br>
            <a:endParaRPr lang="es-ES" sz="2000" b="1" dirty="0">
              <a:solidFill>
                <a:prstClr val="white">
                  <a:lumMod val="85000"/>
                </a:prstClr>
              </a:solidFill>
              <a:latin typeface="Calibri Light" panose="020F0302020204030204"/>
            </a:endParaRPr>
          </a:p>
        </p:txBody>
      </p:sp>
      <p:sp>
        <p:nvSpPr>
          <p:cNvPr id="3" name="Прямоугольник 2"/>
          <p:cNvSpPr/>
          <p:nvPr/>
        </p:nvSpPr>
        <p:spPr>
          <a:xfrm>
            <a:off x="5627914" y="4110885"/>
            <a:ext cx="6096000" cy="646331"/>
          </a:xfrm>
          <a:prstGeom prst="rect">
            <a:avLst/>
          </a:prstGeom>
        </p:spPr>
        <p:txBody>
          <a:bodyPr>
            <a:spAutoFit/>
          </a:bodyPr>
          <a:lstStyle/>
          <a:p>
            <a:r>
              <a:rPr lang="ru-RU" dirty="0">
                <a:solidFill>
                  <a:schemeClr val="bg2"/>
                </a:solidFill>
                <a:latin typeface="Verdana" panose="020B0604030504040204" pitchFamily="34" charset="0"/>
                <a:ea typeface="Verdana" panose="020B0604030504040204" pitchFamily="34" charset="0"/>
              </a:rPr>
              <a:t>Как верования, ожидания и культурные факторы влияют на детский </a:t>
            </a:r>
            <a:r>
              <a:rPr lang="ru-RU" dirty="0" smtClean="0">
                <a:solidFill>
                  <a:schemeClr val="bg2"/>
                </a:solidFill>
                <a:latin typeface="Verdana" panose="020B0604030504040204" pitchFamily="34" charset="0"/>
                <a:ea typeface="Verdana" panose="020B0604030504040204" pitchFamily="34" charset="0"/>
              </a:rPr>
              <a:t>сон.</a:t>
            </a:r>
            <a:endParaRPr lang="ru-RU" dirty="0">
              <a:solidFill>
                <a:schemeClr val="bg2"/>
              </a:solidFill>
              <a:latin typeface="Verdana" panose="020B0604030504040204" pitchFamily="34" charset="0"/>
              <a:ea typeface="Verdana" panose="020B0604030504040204" pitchFamily="34" charset="0"/>
            </a:endParaRPr>
          </a:p>
        </p:txBody>
      </p:sp>
      <p:sp>
        <p:nvSpPr>
          <p:cNvPr id="2" name="Нижний колонтитул 1"/>
          <p:cNvSpPr>
            <a:spLocks noGrp="1"/>
          </p:cNvSpPr>
          <p:nvPr>
            <p:ph type="ftr" sz="quarter" idx="11"/>
          </p:nvPr>
        </p:nvSpPr>
        <p:spPr/>
        <p:txBody>
          <a:bodyPr/>
          <a:lstStyle/>
          <a:p>
            <a:pPr>
              <a:defRPr/>
            </a:pPr>
            <a:r>
              <a:rPr lang="ru-RU" dirty="0"/>
              <a:t>Международный институт материнства, воспитания детей и здравоохранения. Все права защищены.</a:t>
            </a:r>
          </a:p>
          <a:p>
            <a:pPr>
              <a:defRPr/>
            </a:pPr>
            <a:endParaRPr lang="en-US" dirty="0"/>
          </a:p>
        </p:txBody>
      </p:sp>
    </p:spTree>
    <p:extLst>
      <p:ext uri="{BB962C8B-B14F-4D97-AF65-F5344CB8AC3E}">
        <p14:creationId xmlns:p14="http://schemas.microsoft.com/office/powerpoint/2010/main" val="1681365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8420" y="826681"/>
            <a:ext cx="7375161" cy="1325563"/>
          </a:xfrm>
        </p:spPr>
        <p:txBody>
          <a:bodyPr>
            <a:normAutofit/>
          </a:bodyPr>
          <a:lstStyle/>
          <a:p>
            <a:pPr algn="ctr"/>
            <a:r>
              <a:rPr lang="ru-RU" sz="3500" dirty="0" smtClean="0">
                <a:solidFill>
                  <a:srgbClr val="FFFFFF"/>
                </a:solidFill>
              </a:rPr>
              <a:t>Не западные </a:t>
            </a:r>
            <a:r>
              <a:rPr lang="ru-RU" sz="3500" dirty="0">
                <a:solidFill>
                  <a:srgbClr val="FFFFFF"/>
                </a:solidFill>
              </a:rPr>
              <a:t>культурные примеры детских снов</a:t>
            </a:r>
            <a:endParaRPr lang="en-US" sz="3500" dirty="0">
              <a:solidFill>
                <a:srgbClr val="FFFFFF"/>
              </a:solidFill>
            </a:endParaRPr>
          </a:p>
        </p:txBody>
      </p:sp>
      <p:graphicFrame>
        <p:nvGraphicFramePr>
          <p:cNvPr id="5" name="Content Placeholder 2">
            <a:extLst>
              <a:ext uri="{FF2B5EF4-FFF2-40B4-BE49-F238E27FC236}">
                <a16:creationId xmlns:a16="http://schemas.microsoft.com/office/drawing/2014/main" id="{F4A9B72A-4069-4A99-815E-7DA37D1F652D}"/>
              </a:ext>
            </a:extLst>
          </p:cNvPr>
          <p:cNvGraphicFramePr>
            <a:graphicFrameLocks noGrp="1"/>
          </p:cNvGraphicFramePr>
          <p:nvPr>
            <p:ph idx="1"/>
            <p:extLst>
              <p:ext uri="{D42A27DB-BD31-4B8C-83A1-F6EECF244321}">
                <p14:modId xmlns:p14="http://schemas.microsoft.com/office/powerpoint/2010/main" val="3409936538"/>
              </p:ext>
            </p:extLst>
          </p:nvPr>
        </p:nvGraphicFramePr>
        <p:xfrm>
          <a:off x="2301240" y="2899956"/>
          <a:ext cx="758952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162528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alpha val="17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38200" y="963877"/>
            <a:ext cx="3494362" cy="2813541"/>
          </a:xfrm>
        </p:spPr>
        <p:txBody>
          <a:bodyPr anchor="b">
            <a:normAutofit fontScale="90000"/>
          </a:bodyPr>
          <a:lstStyle/>
          <a:p>
            <a:pPr algn="r"/>
            <a:r>
              <a:rPr lang="ru-RU" sz="3400" dirty="0">
                <a:solidFill>
                  <a:schemeClr val="accent1"/>
                </a:solidFill>
              </a:rPr>
              <a:t>Роль средств массовой информации, книг и авторитета в области раннего сна в нашей западной культуре</a:t>
            </a:r>
            <a:endParaRPr lang="en-US" sz="3400" dirty="0">
              <a:solidFill>
                <a:schemeClr val="accent1"/>
              </a:solidFill>
            </a:endParaRPr>
          </a:p>
        </p:txBody>
      </p:sp>
      <p:sp>
        <p:nvSpPr>
          <p:cNvPr id="6" name="Footer Placeholder 4">
            <a:extLst>
              <a:ext uri="{FF2B5EF4-FFF2-40B4-BE49-F238E27FC236}">
                <a16:creationId xmlns:a16="http://schemas.microsoft.com/office/drawing/2014/main" id="{87203FC9-A303-417A-841F-9EDBA72F07E3}"/>
              </a:ext>
            </a:extLst>
          </p:cNvPr>
          <p:cNvSpPr txBox="1">
            <a:spLocks/>
          </p:cNvSpPr>
          <p:nvPr/>
        </p:nvSpPr>
        <p:spPr>
          <a:xfrm>
            <a:off x="829781" y="3903542"/>
            <a:ext cx="3494362" cy="1563939"/>
          </a:xfrm>
          <a:prstGeom prst="rect">
            <a:avLst/>
          </a:prstGeom>
          <a:noFill/>
        </p:spPr>
        <p:txBody>
          <a:bodyPr vert="horz" wrap="square" lIns="91440" tIns="45720" rIns="91440" bIns="45720" rtlCol="0" anchor="t">
            <a:normAutofit/>
          </a:bodyP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defRPr/>
            </a:pPr>
            <a:r>
              <a:rPr lang="ru-RU" sz="2000" dirty="0"/>
              <a:t>Международный институт материнства, воспитания детей и здравоохранения. Все права защищены</a:t>
            </a:r>
            <a:r>
              <a:rPr lang="en-US" sz="2000" dirty="0" smtClean="0">
                <a:latin typeface="Calibri" panose="020F0502020204030204"/>
              </a:rPr>
              <a:t>.</a:t>
            </a:r>
            <a:endParaRPr lang="en-US" sz="2000" dirty="0">
              <a:latin typeface="Calibri" panose="020F0502020204030204"/>
            </a:endParaRP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ru-RU" sz="2400" dirty="0"/>
              <a:t>В западной культуре средства массовой информации, книги и власти в основном формировали и влияли на взгляды родителей на детский сон. Родители полагают, что единственным решением является обмен информацией о детском сне между СМИ, книгами и властями. Однако, когда вы начинаете копать глубже, вы обнаруживаете, что передаваемая информация основана на частичных выводах, которые не включают всю картину. Например: Соня Смерть статьи, Педиатры консультации о CIO (4-6 часов сна образования)</a:t>
            </a:r>
            <a:endParaRPr lang="en-US" sz="2400" dirty="0"/>
          </a:p>
          <a:p>
            <a:endParaRPr lang="en-US" sz="2400" dirty="0"/>
          </a:p>
        </p:txBody>
      </p:sp>
      <p:sp>
        <p:nvSpPr>
          <p:cNvPr id="5" name="Нижний колонтитул 4"/>
          <p:cNvSpPr>
            <a:spLocks noGrp="1"/>
          </p:cNvSpPr>
          <p:nvPr>
            <p:ph type="ftr" sz="quarter" idx="11"/>
          </p:nvPr>
        </p:nvSpPr>
        <p:spPr>
          <a:xfrm>
            <a:off x="4038600" y="6172835"/>
            <a:ext cx="4114800" cy="365125"/>
          </a:xfrm>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209728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D886F1-CB4A-4FC1-AAA7-9402B0D0D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3787" y="1635358"/>
            <a:ext cx="2752344" cy="2706624"/>
          </a:xfrm>
          <a:prstGeom prst="ellipse">
            <a:avLst/>
          </a:prstGeom>
          <a:solidFill>
            <a:srgbClr val="262626"/>
          </a:solidFill>
          <a:ln w="174625" cmpd="thinThick">
            <a:solidFill>
              <a:srgbClr val="262626"/>
            </a:solidFill>
          </a:ln>
        </p:spPr>
        <p:txBody>
          <a:bodyPr>
            <a:normAutofit fontScale="90000"/>
          </a:bodyPr>
          <a:lstStyle/>
          <a:p>
            <a:pPr algn="ctr"/>
            <a:r>
              <a:rPr lang="ru-RU" sz="2600" dirty="0">
                <a:solidFill>
                  <a:srgbClr val="FFFFFF"/>
                </a:solidFill>
              </a:rPr>
              <a:t>История детского сна и </a:t>
            </a:r>
            <a:r>
              <a:rPr lang="ru-RU" sz="2600" dirty="0" smtClean="0">
                <a:solidFill>
                  <a:srgbClr val="FFFFFF"/>
                </a:solidFill>
              </a:rPr>
              <a:t>обучения самостоятельного засыпания</a:t>
            </a:r>
            <a:endParaRPr lang="en-US" sz="2600" dirty="0">
              <a:solidFill>
                <a:srgbClr val="FFFFFF"/>
              </a:solidFill>
            </a:endParaRPr>
          </a:p>
        </p:txBody>
      </p:sp>
      <p:sp>
        <p:nvSpPr>
          <p:cNvPr id="3" name="Content Placeholder 2"/>
          <p:cNvSpPr>
            <a:spLocks noGrp="1"/>
          </p:cNvSpPr>
          <p:nvPr>
            <p:ph idx="1"/>
          </p:nvPr>
        </p:nvSpPr>
        <p:spPr>
          <a:xfrm>
            <a:off x="4256690" y="493777"/>
            <a:ext cx="6436854" cy="5632703"/>
          </a:xfrm>
        </p:spPr>
        <p:txBody>
          <a:bodyPr anchor="ctr">
            <a:normAutofit/>
          </a:bodyPr>
          <a:lstStyle/>
          <a:p>
            <a:r>
              <a:rPr lang="ru-RU" sz="1200" dirty="0">
                <a:latin typeface="Verdana" panose="020B0604030504040204" pitchFamily="34" charset="0"/>
                <a:ea typeface="Verdana" panose="020B0604030504040204" pitchFamily="34" charset="0"/>
              </a:rPr>
              <a:t>Промышленная революция XVIII века: матери предупреждали не портить своих детей</a:t>
            </a:r>
          </a:p>
          <a:p>
            <a:r>
              <a:rPr lang="ru-RU" sz="1200" dirty="0">
                <a:latin typeface="Verdana" panose="020B0604030504040204" pitchFamily="34" charset="0"/>
                <a:ea typeface="Verdana" panose="020B0604030504040204" pitchFamily="34" charset="0"/>
              </a:rPr>
              <a:t>Совокупление было очень распространенной практикой до 19-го века даже в промышленно развитых странах </a:t>
            </a:r>
            <a:r>
              <a:rPr lang="ru-RU" sz="1200" dirty="0" smtClean="0">
                <a:latin typeface="Verdana" panose="020B0604030504040204" pitchFamily="34" charset="0"/>
                <a:ea typeface="Verdana" panose="020B0604030504040204" pitchFamily="34" charset="0"/>
              </a:rPr>
              <a:t>Запада.</a:t>
            </a:r>
            <a:endParaRPr lang="ru-RU" sz="1200" dirty="0">
              <a:latin typeface="Verdana" panose="020B0604030504040204" pitchFamily="34" charset="0"/>
              <a:ea typeface="Verdana" panose="020B0604030504040204" pitchFamily="34" charset="0"/>
            </a:endParaRPr>
          </a:p>
          <a:p>
            <a:r>
              <a:rPr lang="ru-RU" sz="1200" dirty="0">
                <a:latin typeface="Verdana" panose="020B0604030504040204" pitchFamily="34" charset="0"/>
                <a:ea typeface="Verdana" panose="020B0604030504040204" pitchFamily="34" charset="0"/>
              </a:rPr>
              <a:t>Кроватки были перемещены в другую комнату, если дом был достаточно большим</a:t>
            </a:r>
          </a:p>
          <a:p>
            <a:r>
              <a:rPr lang="ru-RU" sz="1200" dirty="0">
                <a:latin typeface="Verdana" panose="020B0604030504040204" pitchFamily="34" charset="0"/>
                <a:ea typeface="Verdana" panose="020B0604030504040204" pitchFamily="34" charset="0"/>
              </a:rPr>
              <a:t>Когда дети спали в одиночестве в другой комнате, родителям было легко следовать совету, даже если это противоречило их инстинктам.</a:t>
            </a:r>
          </a:p>
          <a:p>
            <a:r>
              <a:rPr lang="ru-RU" sz="1200" dirty="0">
                <a:latin typeface="Verdana" panose="020B0604030504040204" pitchFamily="34" charset="0"/>
                <a:ea typeface="Verdana" panose="020B0604030504040204" pitchFamily="34" charset="0"/>
              </a:rPr>
              <a:t>Страх создания требовательных монстров</a:t>
            </a:r>
          </a:p>
          <a:p>
            <a:r>
              <a:rPr lang="ru-RU" sz="1200" dirty="0">
                <a:latin typeface="Verdana" panose="020B0604030504040204" pitchFamily="34" charset="0"/>
                <a:ea typeface="Verdana" panose="020B0604030504040204" pitchFamily="34" charset="0"/>
              </a:rPr>
              <a:t>Отдельные методы: без грудного вскармливания: искусственное вскармливание</a:t>
            </a:r>
          </a:p>
          <a:p>
            <a:r>
              <a:rPr lang="ru-RU" sz="1200" dirty="0">
                <a:latin typeface="Verdana" panose="020B0604030504040204" pitchFamily="34" charset="0"/>
                <a:ea typeface="Verdana" panose="020B0604030504040204" pitchFamily="34" charset="0"/>
              </a:rPr>
              <a:t>Доктор Лютер </a:t>
            </a:r>
            <a:r>
              <a:rPr lang="ru-RU" sz="1200" dirty="0" err="1">
                <a:latin typeface="Verdana" panose="020B0604030504040204" pitchFamily="34" charset="0"/>
                <a:ea typeface="Verdana" panose="020B0604030504040204" pitchFamily="34" charset="0"/>
              </a:rPr>
              <a:t>Эммет</a:t>
            </a:r>
            <a:r>
              <a:rPr lang="ru-RU" sz="1200" dirty="0">
                <a:latin typeface="Verdana" panose="020B0604030504040204" pitchFamily="34" charset="0"/>
                <a:ea typeface="Verdana" panose="020B0604030504040204" pitchFamily="34" charset="0"/>
              </a:rPr>
              <a:t> </a:t>
            </a:r>
            <a:r>
              <a:rPr lang="ru-RU" sz="1200" dirty="0" err="1">
                <a:latin typeface="Verdana" panose="020B0604030504040204" pitchFamily="34" charset="0"/>
                <a:ea typeface="Verdana" panose="020B0604030504040204" pitchFamily="34" charset="0"/>
              </a:rPr>
              <a:t>Холт</a:t>
            </a:r>
            <a:r>
              <a:rPr lang="ru-RU" sz="1200" dirty="0">
                <a:latin typeface="Verdana" panose="020B0604030504040204" pitchFamily="34" charset="0"/>
                <a:ea typeface="Verdana" panose="020B0604030504040204" pitchFamily="34" charset="0"/>
              </a:rPr>
              <a:t>, американский педиатр и специалист по воспитанию детей, был первым человеком, который сделал подход крик-он-аут эксплицитным 1894</a:t>
            </a:r>
          </a:p>
          <a:p>
            <a:r>
              <a:rPr lang="ru-RU" sz="1200" dirty="0">
                <a:latin typeface="Verdana" panose="020B0604030504040204" pitchFamily="34" charset="0"/>
                <a:ea typeface="Verdana" panose="020B0604030504040204" pitchFamily="34" charset="0"/>
              </a:rPr>
              <a:t>Поведенческий психолог Джон Б Уотсон 1928</a:t>
            </a:r>
          </a:p>
          <a:p>
            <a:r>
              <a:rPr lang="ru-RU" sz="1200" dirty="0">
                <a:latin typeface="Verdana" panose="020B0604030504040204" pitchFamily="34" charset="0"/>
                <a:ea typeface="Verdana" panose="020B0604030504040204" pitchFamily="34" charset="0"/>
              </a:rPr>
              <a:t>Доктор Бенджамин </a:t>
            </a:r>
            <a:r>
              <a:rPr lang="ru-RU" sz="1200" dirty="0" err="1">
                <a:latin typeface="Verdana" panose="020B0604030504040204" pitchFamily="34" charset="0"/>
                <a:ea typeface="Verdana" panose="020B0604030504040204" pitchFamily="34" charset="0"/>
              </a:rPr>
              <a:t>Спок</a:t>
            </a:r>
            <a:r>
              <a:rPr lang="ru-RU" sz="1200" dirty="0">
                <a:latin typeface="Verdana" panose="020B0604030504040204" pitchFamily="34" charset="0"/>
                <a:ea typeface="Verdana" panose="020B0604030504040204" pitchFamily="34" charset="0"/>
              </a:rPr>
              <a:t> 1940-50-х годов</a:t>
            </a:r>
          </a:p>
          <a:p>
            <a:r>
              <a:rPr lang="ru-RU" sz="1200" dirty="0" smtClean="0">
                <a:latin typeface="Verdana" panose="020B0604030504040204" pitchFamily="34" charset="0"/>
                <a:ea typeface="Verdana" panose="020B0604030504040204" pitchFamily="34" charset="0"/>
              </a:rPr>
              <a:t>Доктор Ричард </a:t>
            </a:r>
            <a:r>
              <a:rPr lang="ru-RU" sz="1200" dirty="0" err="1" smtClean="0">
                <a:latin typeface="Verdana" panose="020B0604030504040204" pitchFamily="34" charset="0"/>
                <a:ea typeface="Verdana" panose="020B0604030504040204" pitchFamily="34" charset="0"/>
              </a:rPr>
              <a:t>Фебрер</a:t>
            </a:r>
            <a:r>
              <a:rPr lang="ru-RU" sz="1200" dirty="0" smtClean="0">
                <a:latin typeface="Verdana" panose="020B0604030504040204" pitchFamily="34" charset="0"/>
                <a:ea typeface="Verdana" panose="020B0604030504040204" pitchFamily="34" charset="0"/>
              </a:rPr>
              <a:t> </a:t>
            </a:r>
            <a:r>
              <a:rPr lang="ru-RU" sz="1200" dirty="0">
                <a:latin typeface="Verdana" panose="020B0604030504040204" pitchFamily="34" charset="0"/>
                <a:ea typeface="Verdana" panose="020B0604030504040204" pitchFamily="34" charset="0"/>
              </a:rPr>
              <a:t>1985</a:t>
            </a:r>
          </a:p>
          <a:p>
            <a:r>
              <a:rPr lang="ru-RU" sz="1200" dirty="0">
                <a:latin typeface="Verdana" panose="020B0604030504040204" pitchFamily="34" charset="0"/>
                <a:ea typeface="Verdana" panose="020B0604030504040204" pitchFamily="34" charset="0"/>
              </a:rPr>
              <a:t>Доктор Марк </a:t>
            </a:r>
            <a:r>
              <a:rPr lang="ru-RU" sz="1200" dirty="0" err="1">
                <a:latin typeface="Verdana" panose="020B0604030504040204" pitchFamily="34" charset="0"/>
                <a:ea typeface="Verdana" panose="020B0604030504040204" pitchFamily="34" charset="0"/>
              </a:rPr>
              <a:t>Вайссблут</a:t>
            </a:r>
            <a:r>
              <a:rPr lang="ru-RU" sz="1200" dirty="0">
                <a:latin typeface="Verdana" panose="020B0604030504040204" pitchFamily="34" charset="0"/>
                <a:ea typeface="Verdana" panose="020B0604030504040204" pitchFamily="34" charset="0"/>
              </a:rPr>
              <a:t>, 1999 год</a:t>
            </a:r>
          </a:p>
          <a:p>
            <a:r>
              <a:rPr lang="ru-RU" sz="1200" dirty="0" err="1" smtClean="0">
                <a:latin typeface="Verdana" panose="020B0604030504040204" pitchFamily="34" charset="0"/>
                <a:ea typeface="Verdana" panose="020B0604030504040204" pitchFamily="34" charset="0"/>
              </a:rPr>
              <a:t>Елизабет</a:t>
            </a:r>
            <a:r>
              <a:rPr lang="ru-RU" sz="1200" dirty="0" smtClean="0">
                <a:latin typeface="Verdana" panose="020B0604030504040204" pitchFamily="34" charset="0"/>
                <a:ea typeface="Verdana" panose="020B0604030504040204" pitchFamily="34" charset="0"/>
              </a:rPr>
              <a:t> </a:t>
            </a:r>
            <a:r>
              <a:rPr lang="ru-RU" sz="1200" dirty="0" err="1" smtClean="0">
                <a:latin typeface="Verdana" panose="020B0604030504040204" pitchFamily="34" charset="0"/>
                <a:ea typeface="Verdana" panose="020B0604030504040204" pitchFamily="34" charset="0"/>
              </a:rPr>
              <a:t>Пентлей</a:t>
            </a:r>
            <a:r>
              <a:rPr lang="ru-RU" sz="1200" dirty="0" smtClean="0">
                <a:latin typeface="Verdana" panose="020B0604030504040204" pitchFamily="34" charset="0"/>
                <a:ea typeface="Verdana" panose="020B0604030504040204" pitchFamily="34" charset="0"/>
              </a:rPr>
              <a:t> </a:t>
            </a:r>
            <a:endParaRPr lang="ru-RU" sz="1200" dirty="0">
              <a:latin typeface="Verdana" panose="020B0604030504040204" pitchFamily="34" charset="0"/>
              <a:ea typeface="Verdana" panose="020B0604030504040204" pitchFamily="34" charset="0"/>
            </a:endParaRPr>
          </a:p>
          <a:p>
            <a:r>
              <a:rPr lang="ru-RU" sz="1200" dirty="0" smtClean="0">
                <a:latin typeface="Verdana" panose="020B0604030504040204" pitchFamily="34" charset="0"/>
                <a:ea typeface="Verdana" panose="020B0604030504040204" pitchFamily="34" charset="0"/>
              </a:rPr>
              <a:t>Ким Вест</a:t>
            </a:r>
            <a:endParaRPr lang="ru-RU" sz="1200" dirty="0">
              <a:latin typeface="Verdana" panose="020B0604030504040204" pitchFamily="34" charset="0"/>
              <a:ea typeface="Verdana" panose="020B0604030504040204" pitchFamily="34" charset="0"/>
            </a:endParaRPr>
          </a:p>
          <a:p>
            <a:r>
              <a:rPr lang="ru-RU" sz="1200" dirty="0" err="1" smtClean="0">
                <a:latin typeface="Verdana" panose="020B0604030504040204" pitchFamily="34" charset="0"/>
                <a:ea typeface="Verdana" panose="020B0604030504040204" pitchFamily="34" charset="0"/>
              </a:rPr>
              <a:t>Мар</a:t>
            </a:r>
            <a:r>
              <a:rPr lang="ru-RU" sz="1200" dirty="0" smtClean="0">
                <a:latin typeface="Verdana" panose="020B0604030504040204" pitchFamily="34" charset="0"/>
                <a:ea typeface="Verdana" panose="020B0604030504040204" pitchFamily="34" charset="0"/>
              </a:rPr>
              <a:t> де Карло </a:t>
            </a:r>
            <a:r>
              <a:rPr lang="ru-RU" sz="1200" dirty="0">
                <a:latin typeface="Verdana" panose="020B0604030504040204" pitchFamily="34" charset="0"/>
                <a:ea typeface="Verdana" panose="020B0604030504040204" pitchFamily="34" charset="0"/>
              </a:rPr>
              <a:t>Целостная наука метода сна и оптимизации сна</a:t>
            </a:r>
            <a:endParaRPr lang="en-US" sz="1200" dirty="0">
              <a:latin typeface="Verdana" panose="020B0604030504040204" pitchFamily="34" charset="0"/>
              <a:ea typeface="Verdana" panose="020B0604030504040204" pitchFamily="34" charset="0"/>
            </a:endParaRPr>
          </a:p>
        </p:txBody>
      </p:sp>
      <p:sp>
        <p:nvSpPr>
          <p:cNvPr id="5" name="Нижний колонтитул 4"/>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309375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alpha val="17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38200" y="963877"/>
            <a:ext cx="3494362" cy="2813541"/>
          </a:xfrm>
        </p:spPr>
        <p:txBody>
          <a:bodyPr anchor="b">
            <a:normAutofit/>
          </a:bodyPr>
          <a:lstStyle/>
          <a:p>
            <a:pPr algn="r"/>
            <a:r>
              <a:rPr lang="ru-RU" sz="3700" dirty="0">
                <a:solidFill>
                  <a:schemeClr val="accent1"/>
                </a:solidFill>
              </a:rPr>
              <a:t>Пример требований к сну и их оценка</a:t>
            </a:r>
            <a:r>
              <a:rPr lang="en-US" sz="3700" dirty="0">
                <a:solidFill>
                  <a:schemeClr val="accent1"/>
                </a:solidFill>
              </a:rPr>
              <a:t/>
            </a:r>
            <a:br>
              <a:rPr lang="en-US" sz="3700" dirty="0">
                <a:solidFill>
                  <a:schemeClr val="accent1"/>
                </a:solidFill>
              </a:rPr>
            </a:br>
            <a:endParaRPr lang="en-US" sz="3700" dirty="0">
              <a:solidFill>
                <a:schemeClr val="accent1"/>
              </a:solidFill>
            </a:endParaRP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r>
              <a:rPr lang="ru-RU" sz="1300" dirty="0"/>
              <a:t>Доктор Гвен </a:t>
            </a:r>
            <a:r>
              <a:rPr lang="ru-RU" sz="1300" dirty="0" err="1"/>
              <a:t>Дьюар</a:t>
            </a:r>
            <a:r>
              <a:rPr lang="ru-RU" sz="1300" dirty="0"/>
              <a:t> заявляет:</a:t>
            </a:r>
          </a:p>
          <a:p>
            <a:pPr marL="0" indent="0">
              <a:buNone/>
            </a:pPr>
            <a:r>
              <a:rPr lang="ru-RU" sz="1300" dirty="0"/>
              <a:t>"Все знают, что детям нужно больше сна, чем взрослым детям. Но сколько? </a:t>
            </a:r>
          </a:p>
          <a:p>
            <a:pPr marL="0" indent="0">
              <a:buNone/>
            </a:pPr>
            <a:r>
              <a:rPr lang="ru-RU" sz="1300" dirty="0"/>
              <a:t>Когда я начал исследовать требования к детскому сну, я предположил, что эти авторитетные диаграммы, которые мы видим повсюду - те, которые говорят нам, что средний новорожденный нуждается в 16 часов сна, например, - были основаны на научно установленных биологических потребностях. </a:t>
            </a:r>
          </a:p>
          <a:p>
            <a:pPr marL="0" indent="0">
              <a:buNone/>
            </a:pPr>
            <a:r>
              <a:rPr lang="ru-RU" sz="1300" dirty="0"/>
              <a:t>Я подумал, что кто-то должен был определить связь между, скажем, минимальным количеством часов сна и оптимальными темпами роста детей. Или между часами сна и уровнем инфекции. </a:t>
            </a:r>
          </a:p>
          <a:p>
            <a:pPr marL="0" indent="0">
              <a:buNone/>
            </a:pPr>
            <a:r>
              <a:rPr lang="ru-RU" sz="1300" dirty="0"/>
              <a:t>Я был не прав. </a:t>
            </a:r>
          </a:p>
          <a:p>
            <a:pPr marL="0" indent="0">
              <a:buNone/>
            </a:pPr>
            <a:r>
              <a:rPr lang="ru-RU" sz="1300" b="1" dirty="0"/>
              <a:t>Оказывается, ученые знают относительно мало о требованиях к детскому сну. Диаграммы сна, которые вы видите в книгах для родителей и веб-сайтах, основаны на том, сколько времени родители - как правило, западные родители - говорят, что их дети спят</a:t>
            </a:r>
            <a:r>
              <a:rPr lang="ru-RU" sz="1300" dirty="0"/>
              <a:t>. </a:t>
            </a:r>
          </a:p>
          <a:p>
            <a:pPr marL="0" indent="0">
              <a:buNone/>
            </a:pPr>
            <a:r>
              <a:rPr lang="ru-RU" sz="1300" dirty="0"/>
              <a:t>Например, исследования австралийских младенцев показывают, что средний новорожденный спит около 16-17 часов в течение 24-часового периода. Младенцы в возрасте 4-6 месяцев в среднем 14 часов (</a:t>
            </a:r>
            <a:r>
              <a:rPr lang="ru-RU" sz="1300" dirty="0" err="1"/>
              <a:t>So</a:t>
            </a:r>
            <a:r>
              <a:rPr lang="ru-RU" sz="1300" dirty="0"/>
              <a:t> </a:t>
            </a:r>
            <a:r>
              <a:rPr lang="ru-RU" sz="1300" dirty="0" err="1"/>
              <a:t>et</a:t>
            </a:r>
            <a:r>
              <a:rPr lang="ru-RU" sz="1300" dirty="0"/>
              <a:t> </a:t>
            </a:r>
            <a:r>
              <a:rPr lang="ru-RU" sz="1300" dirty="0" err="1"/>
              <a:t>al</a:t>
            </a:r>
            <a:r>
              <a:rPr lang="ru-RU" sz="1300" dirty="0"/>
              <a:t> 2007; </a:t>
            </a:r>
            <a:r>
              <a:rPr lang="ru-RU" sz="1300" dirty="0" err="1"/>
              <a:t>Price</a:t>
            </a:r>
            <a:r>
              <a:rPr lang="ru-RU" sz="1300" dirty="0"/>
              <a:t> </a:t>
            </a:r>
            <a:r>
              <a:rPr lang="ru-RU" sz="1300" dirty="0" err="1"/>
              <a:t>et</a:t>
            </a:r>
            <a:r>
              <a:rPr lang="ru-RU" sz="1300" dirty="0"/>
              <a:t> </a:t>
            </a:r>
            <a:r>
              <a:rPr lang="ru-RU" sz="1300" dirty="0" err="1"/>
              <a:t>al</a:t>
            </a:r>
            <a:r>
              <a:rPr lang="ru-RU" sz="1300" dirty="0"/>
              <a:t> 2014). </a:t>
            </a:r>
            <a:endParaRPr lang="en-US" sz="1300" dirty="0" smtClean="0"/>
          </a:p>
          <a:p>
            <a:pPr marL="0" indent="0">
              <a:buNone/>
            </a:pPr>
            <a:r>
              <a:rPr lang="en-US" sz="1300" dirty="0" smtClean="0"/>
              <a:t>- </a:t>
            </a:r>
            <a:r>
              <a:rPr lang="ru-RU" sz="1300" dirty="0" smtClean="0"/>
              <a:t>Смотрите больше на</a:t>
            </a:r>
            <a:r>
              <a:rPr lang="en-US" sz="1300" dirty="0" smtClean="0"/>
              <a:t>: </a:t>
            </a:r>
            <a:r>
              <a:rPr lang="en-US" sz="1300" dirty="0"/>
              <a:t>http://www.parentingscience.com/baby-sleep-requirements.html#sthash.xC9B83VU.dpuf</a:t>
            </a:r>
          </a:p>
        </p:txBody>
      </p:sp>
      <p:sp>
        <p:nvSpPr>
          <p:cNvPr id="5" name="Нижний колонтитул 4"/>
          <p:cNvSpPr>
            <a:spLocks noGrp="1"/>
          </p:cNvSpPr>
          <p:nvPr>
            <p:ph type="ftr" sz="quarter" idx="11"/>
          </p:nvPr>
        </p:nvSpPr>
        <p:spPr>
          <a:xfrm>
            <a:off x="4038600" y="6215115"/>
            <a:ext cx="4114800" cy="365125"/>
          </a:xfrm>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61837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E91300-6695-4911-8E48-F07AC45D2F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336162-B533-4EFE-8BB3-8EBB4A5E3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9781" y="1146966"/>
            <a:ext cx="3698803" cy="1987072"/>
          </a:xfrm>
          <a:noFill/>
          <a:ln w="25400" cap="sq">
            <a:solidFill>
              <a:schemeClr val="bg1"/>
            </a:solidFill>
            <a:miter lim="800000"/>
          </a:ln>
        </p:spPr>
        <p:txBody>
          <a:bodyPr>
            <a:normAutofit fontScale="90000"/>
          </a:bodyPr>
          <a:lstStyle/>
          <a:p>
            <a:pPr algn="ctr"/>
            <a:r>
              <a:rPr lang="ru-RU" sz="3200" dirty="0">
                <a:solidFill>
                  <a:schemeClr val="bg1"/>
                </a:solidFill>
              </a:rPr>
              <a:t>Почему </a:t>
            </a:r>
            <a:r>
              <a:rPr lang="ru-RU" sz="3200" dirty="0" smtClean="0">
                <a:solidFill>
                  <a:schemeClr val="bg1"/>
                </a:solidFill>
              </a:rPr>
              <a:t>обучение самостоятельному засыпанию</a:t>
            </a:r>
            <a:r>
              <a:rPr lang="ru-RU" sz="3200" dirty="0" smtClean="0">
                <a:solidFill>
                  <a:schemeClr val="bg1"/>
                </a:solidFill>
              </a:rPr>
              <a:t> противоречивое </a:t>
            </a:r>
            <a:r>
              <a:rPr lang="ru-RU" sz="3200" dirty="0">
                <a:solidFill>
                  <a:schemeClr val="bg1"/>
                </a:solidFill>
              </a:rPr>
              <a:t>и чаще всего не </a:t>
            </a:r>
            <a:r>
              <a:rPr lang="ru-RU" sz="3200" dirty="0" smtClean="0">
                <a:solidFill>
                  <a:schemeClr val="bg1"/>
                </a:solidFill>
              </a:rPr>
              <a:t>нужное</a:t>
            </a:r>
            <a:endParaRPr lang="en-US" sz="3200" dirty="0">
              <a:solidFill>
                <a:schemeClr val="bg1"/>
              </a:solidFill>
            </a:endParaRPr>
          </a:p>
        </p:txBody>
      </p:sp>
      <p:sp>
        <p:nvSpPr>
          <p:cNvPr id="3" name="Content Placeholder 2"/>
          <p:cNvSpPr>
            <a:spLocks noGrp="1"/>
          </p:cNvSpPr>
          <p:nvPr>
            <p:ph idx="1"/>
          </p:nvPr>
        </p:nvSpPr>
        <p:spPr>
          <a:xfrm>
            <a:off x="6049182" y="1146966"/>
            <a:ext cx="5408696" cy="4538719"/>
          </a:xfrm>
        </p:spPr>
        <p:txBody>
          <a:bodyPr anchor="t">
            <a:normAutofit lnSpcReduction="10000"/>
          </a:bodyPr>
          <a:lstStyle/>
          <a:p>
            <a:r>
              <a:rPr lang="ru-RU" sz="1300" dirty="0" smtClean="0"/>
              <a:t>«Обучение самостоятельному засыпанию" </a:t>
            </a:r>
            <a:r>
              <a:rPr lang="ru-RU" sz="1300" dirty="0"/>
              <a:t>является старым термином, который вызывает в воображении идеи </a:t>
            </a:r>
            <a:r>
              <a:rPr lang="ru-RU" sz="1300" dirty="0" smtClean="0"/>
              <a:t>принуждению ребенка </a:t>
            </a:r>
            <a:r>
              <a:rPr lang="ru-RU" sz="1300" dirty="0"/>
              <a:t>к чему-то, что не приходит естественно.  Это включает в себя поведенческий подход, </a:t>
            </a:r>
            <a:r>
              <a:rPr lang="ru-RU" sz="1300" dirty="0" smtClean="0"/>
              <a:t>чтобы с </a:t>
            </a:r>
            <a:r>
              <a:rPr lang="ru-RU" sz="1300" dirty="0" err="1" smtClean="0"/>
              <a:t>нежними</a:t>
            </a:r>
            <a:r>
              <a:rPr lang="ru-RU" sz="1300" dirty="0" smtClean="0"/>
              <a:t> переходами </a:t>
            </a:r>
            <a:r>
              <a:rPr lang="ru-RU" sz="1300" dirty="0"/>
              <a:t>научить </a:t>
            </a:r>
            <a:r>
              <a:rPr lang="ru-RU" sz="1300" dirty="0" smtClean="0"/>
              <a:t>детей от </a:t>
            </a:r>
            <a:r>
              <a:rPr lang="ru-RU" sz="1300" dirty="0" smtClean="0"/>
              <a:t>засыпания с криком к засыпанию </a:t>
            </a:r>
            <a:r>
              <a:rPr lang="ru-RU" sz="1300" dirty="0" smtClean="0"/>
              <a:t>без плача. </a:t>
            </a:r>
            <a:r>
              <a:rPr lang="ru-RU" sz="1300" dirty="0"/>
              <a:t>Поведенческие подходы чаще всего игнорируют конкретные компоненты здоровья, которые касаются не только ребенка, но и семьи.</a:t>
            </a:r>
          </a:p>
          <a:p>
            <a:r>
              <a:rPr lang="ru-RU" sz="1300" dirty="0"/>
              <a:t>Поведение через Википедию - это диапазон действий и манер, созданных индивидуумами, организмами, системами или искусственными существами в сочетании с ними самими или их средой, который включает в себя другие системы или организмы вокруг, а также (неодушевленную) физическую среду. Это реакция системы или организма на различные стимулы или факторы, будь то внутренние или внешние, сознательные или подсознательные, явные или скрытые, добровольные или недобровольные. </a:t>
            </a:r>
          </a:p>
          <a:p>
            <a:r>
              <a:rPr lang="ru-RU" sz="1300" dirty="0"/>
              <a:t>К сожалению, многие подходы к сну игнорируют эмоции ребенка и фокусируются на физических потребностях сна, питания, ассоциаций, и поведенческий подход, такой как контролируемый плач, вымирание или постепенное прекращение, вводится в действие, чтобы исправить проблему.</a:t>
            </a:r>
          </a:p>
          <a:p>
            <a:r>
              <a:rPr lang="ru-RU" sz="1300" dirty="0"/>
              <a:t>"Родители с менее жесткими представлениями о том, как и где должны спать их дети, как правило, гораздо счастливее и гораздо менее вероятно, что они будут разочарованы, когда их дети не могут делать так, как они "должны" - т.е. спать всю ночь." ~ </a:t>
            </a:r>
            <a:r>
              <a:rPr lang="ru-RU" sz="1300" dirty="0" err="1"/>
              <a:t>Dr</a:t>
            </a:r>
            <a:r>
              <a:rPr lang="ru-RU" sz="1300" dirty="0"/>
              <a:t> </a:t>
            </a:r>
            <a:r>
              <a:rPr lang="ru-RU" sz="1300" dirty="0" err="1"/>
              <a:t>James</a:t>
            </a:r>
            <a:r>
              <a:rPr lang="ru-RU" sz="1300" dirty="0"/>
              <a:t> </a:t>
            </a:r>
            <a:r>
              <a:rPr lang="ru-RU" sz="1300" dirty="0" err="1"/>
              <a:t>McKenna</a:t>
            </a:r>
            <a:endParaRPr lang="ru-RU" sz="1300" dirty="0"/>
          </a:p>
          <a:p>
            <a:endParaRPr lang="en-US" sz="1300" dirty="0"/>
          </a:p>
        </p:txBody>
      </p:sp>
      <p:sp>
        <p:nvSpPr>
          <p:cNvPr id="5" name="Нижний колонтитул 4"/>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277668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1910781"/>
            <a:ext cx="3669161" cy="2572932"/>
          </a:xfrm>
        </p:spPr>
        <p:txBody>
          <a:bodyPr>
            <a:normAutofit/>
          </a:bodyPr>
          <a:lstStyle/>
          <a:p>
            <a:r>
              <a:rPr lang="ru-RU" dirty="0">
                <a:solidFill>
                  <a:srgbClr val="FFFFFF"/>
                </a:solidFill>
              </a:rPr>
              <a:t>Что является корнем поведения человека?</a:t>
            </a:r>
            <a:endParaRPr lang="en-US" dirty="0">
              <a:solidFill>
                <a:srgbClr val="FFFFFF"/>
              </a:solidFill>
            </a:endParaRP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pPr>
            <a:r>
              <a:rPr lang="ru-RU" sz="2400" dirty="0">
                <a:solidFill>
                  <a:srgbClr val="000000"/>
                </a:solidFill>
              </a:rPr>
              <a:t>Если поведение - это реакция системы или организма на различные стимулы или факторы, будь то внутренние или внешние, сознательные или подсознательные, явные или скрытые, добровольные или недобровольные</a:t>
            </a:r>
            <a:r>
              <a:rPr lang="ru-RU" sz="2400" dirty="0" smtClean="0">
                <a:solidFill>
                  <a:srgbClr val="000000"/>
                </a:solidFill>
              </a:rPr>
              <a:t>. </a:t>
            </a:r>
            <a:endParaRPr lang="ru-RU" sz="2400" dirty="0">
              <a:solidFill>
                <a:srgbClr val="000000"/>
              </a:solidFill>
            </a:endParaRPr>
          </a:p>
          <a:p>
            <a:pPr marL="0" indent="0">
              <a:buNone/>
            </a:pPr>
            <a:r>
              <a:rPr lang="ru-RU" sz="2400" dirty="0">
                <a:solidFill>
                  <a:srgbClr val="000000"/>
                </a:solidFill>
              </a:rPr>
              <a:t> Мы должны понять, что лежит в основе поведения, прежде чем применять какой-либо подход.</a:t>
            </a:r>
          </a:p>
          <a:p>
            <a:pPr marL="0" indent="0">
              <a:buNone/>
            </a:pPr>
            <a:endParaRPr lang="en-US" sz="2400" dirty="0">
              <a:solidFill>
                <a:srgbClr val="000000"/>
              </a:solidFill>
            </a:endParaRPr>
          </a:p>
        </p:txBody>
      </p:sp>
      <p:sp>
        <p:nvSpPr>
          <p:cNvPr id="5" name="Нижний колонтитул 4"/>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2578997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8420" y="826681"/>
            <a:ext cx="7375161" cy="1325563"/>
          </a:xfrm>
        </p:spPr>
        <p:txBody>
          <a:bodyPr>
            <a:normAutofit/>
          </a:bodyPr>
          <a:lstStyle/>
          <a:p>
            <a:pPr algn="ctr"/>
            <a:r>
              <a:rPr lang="en-US" sz="3500" dirty="0">
                <a:solidFill>
                  <a:srgbClr val="FFFFFF"/>
                </a:solidFill>
              </a:rPr>
              <a:t> </a:t>
            </a:r>
            <a:r>
              <a:rPr lang="uk-UA" sz="3500" dirty="0" err="1">
                <a:solidFill>
                  <a:srgbClr val="FFFFFF"/>
                </a:solidFill>
              </a:rPr>
              <a:t>Детский</a:t>
            </a:r>
            <a:r>
              <a:rPr lang="uk-UA" sz="3500" dirty="0">
                <a:solidFill>
                  <a:srgbClr val="FFFFFF"/>
                </a:solidFill>
              </a:rPr>
              <a:t> сон: </a:t>
            </a:r>
            <a:r>
              <a:rPr lang="uk-UA" sz="3500" dirty="0" err="1" smtClean="0">
                <a:solidFill>
                  <a:srgbClr val="FFFFFF"/>
                </a:solidFill>
              </a:rPr>
              <a:t>семейная</a:t>
            </a:r>
            <a:r>
              <a:rPr lang="uk-UA" sz="3500" dirty="0" smtClean="0">
                <a:solidFill>
                  <a:srgbClr val="FFFFFF"/>
                </a:solidFill>
              </a:rPr>
              <a:t> проблема </a:t>
            </a:r>
            <a:endParaRPr lang="en-US" sz="3500" dirty="0">
              <a:solidFill>
                <a:srgbClr val="FFFFFF"/>
              </a:solidFill>
            </a:endParaRPr>
          </a:p>
        </p:txBody>
      </p:sp>
      <p:graphicFrame>
        <p:nvGraphicFramePr>
          <p:cNvPr id="5" name="Content Placeholder 2">
            <a:extLst>
              <a:ext uri="{FF2B5EF4-FFF2-40B4-BE49-F238E27FC236}">
                <a16:creationId xmlns:a16="http://schemas.microsoft.com/office/drawing/2014/main" id="{6B1113B6-035F-4664-94DB-B8C0CDC31D44}"/>
              </a:ext>
            </a:extLst>
          </p:cNvPr>
          <p:cNvGraphicFramePr>
            <a:graphicFrameLocks noGrp="1"/>
          </p:cNvGraphicFramePr>
          <p:nvPr>
            <p:ph idx="1"/>
            <p:extLst>
              <p:ext uri="{D42A27DB-BD31-4B8C-83A1-F6EECF244321}">
                <p14:modId xmlns:p14="http://schemas.microsoft.com/office/powerpoint/2010/main" val="1255468978"/>
              </p:ext>
            </p:extLst>
          </p:nvPr>
        </p:nvGraphicFramePr>
        <p:xfrm>
          <a:off x="2301240" y="2899956"/>
          <a:ext cx="758952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143076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5320" y="365125"/>
            <a:ext cx="9013052" cy="1623312"/>
          </a:xfrm>
        </p:spPr>
        <p:txBody>
          <a:bodyPr anchor="b">
            <a:normAutofit/>
          </a:bodyPr>
          <a:lstStyle/>
          <a:p>
            <a:r>
              <a:rPr lang="ru-RU" sz="4000" dirty="0"/>
              <a:t>Западный культурный образ жизни влияет на сон</a:t>
            </a:r>
            <a:endParaRPr lang="en-US" sz="4000" dirty="0"/>
          </a:p>
        </p:txBody>
      </p:sp>
      <p:cxnSp>
        <p:nvCxnSpPr>
          <p:cNvPr id="13" name="Straight Arrow Connector 12">
            <a:extLst>
              <a:ext uri="{FF2B5EF4-FFF2-40B4-BE49-F238E27FC236}">
                <a16:creationId xmlns:a16="http://schemas.microsoft.com/office/drawing/2014/main"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871426"/>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0" y="3127883"/>
            <a:ext cx="9013052" cy="2843886"/>
          </a:xfrm>
        </p:spPr>
        <p:txBody>
          <a:bodyPr>
            <a:normAutofit lnSpcReduction="10000"/>
          </a:bodyPr>
          <a:lstStyle/>
          <a:p>
            <a:r>
              <a:rPr lang="ru-RU" sz="2000" dirty="0"/>
              <a:t>Незначительная поддержка или отсутствие поддержки (два родителя или </a:t>
            </a:r>
            <a:r>
              <a:rPr lang="ru-RU" sz="2000" dirty="0" smtClean="0"/>
              <a:t>один родитель</a:t>
            </a:r>
            <a:r>
              <a:rPr lang="ru-RU" sz="2000" dirty="0"/>
              <a:t>)</a:t>
            </a:r>
          </a:p>
          <a:p>
            <a:r>
              <a:rPr lang="ru-RU" sz="2000" dirty="0" err="1"/>
              <a:t>Пренатальный</a:t>
            </a:r>
            <a:r>
              <a:rPr lang="ru-RU" sz="2000" dirty="0"/>
              <a:t> больше акцент, чем послеродовой</a:t>
            </a:r>
          </a:p>
          <a:p>
            <a:r>
              <a:rPr lang="ru-RU" sz="2000" dirty="0"/>
              <a:t>Чрезмерное стимулирование, информационная перегрузка, активность после активности</a:t>
            </a:r>
          </a:p>
          <a:p>
            <a:r>
              <a:rPr lang="ru-RU" sz="2000" dirty="0"/>
              <a:t>Рецепт лекарств на подъеме</a:t>
            </a:r>
          </a:p>
          <a:p>
            <a:r>
              <a:rPr lang="ru-RU" sz="2000" dirty="0"/>
              <a:t>Ожирение на подъеме</a:t>
            </a:r>
          </a:p>
          <a:p>
            <a:r>
              <a:rPr lang="ru-RU" sz="2000" dirty="0"/>
              <a:t>Нет перехода от дня к ночи</a:t>
            </a:r>
          </a:p>
          <a:p>
            <a:endParaRPr lang="en-US" sz="2000" dirty="0"/>
          </a:p>
        </p:txBody>
      </p:sp>
      <p:sp>
        <p:nvSpPr>
          <p:cNvPr id="5" name="Нижний колонтитул 4"/>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98211793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5869B-2320-43F0-B805-E4E01DFEC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2693976"/>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969F8B-9190-4C1D-A879-0D8A03638D06}"/>
              </a:ext>
            </a:extLst>
          </p:cNvPr>
          <p:cNvSpPr>
            <a:spLocks noGrp="1"/>
          </p:cNvSpPr>
          <p:nvPr>
            <p:ph type="title"/>
          </p:nvPr>
        </p:nvSpPr>
        <p:spPr>
          <a:xfrm>
            <a:off x="1179226" y="826680"/>
            <a:ext cx="9833548" cy="1325563"/>
          </a:xfrm>
        </p:spPr>
        <p:txBody>
          <a:bodyPr>
            <a:normAutofit/>
          </a:bodyPr>
          <a:lstStyle/>
          <a:p>
            <a:pPr algn="ctr"/>
            <a:r>
              <a:rPr lang="uk-UA" sz="4000" dirty="0" err="1">
                <a:solidFill>
                  <a:srgbClr val="FFFFFF"/>
                </a:solidFill>
              </a:rPr>
              <a:t>Понимание</a:t>
            </a:r>
            <a:r>
              <a:rPr lang="uk-UA" sz="4000" dirty="0">
                <a:solidFill>
                  <a:srgbClr val="FFFFFF"/>
                </a:solidFill>
              </a:rPr>
              <a:t> </a:t>
            </a:r>
            <a:r>
              <a:rPr lang="uk-UA" sz="4000" dirty="0" err="1">
                <a:solidFill>
                  <a:srgbClr val="FFFFFF"/>
                </a:solidFill>
              </a:rPr>
              <a:t>динамики</a:t>
            </a:r>
            <a:r>
              <a:rPr lang="uk-UA" sz="4000" dirty="0">
                <a:solidFill>
                  <a:srgbClr val="FFFFFF"/>
                </a:solidFill>
              </a:rPr>
              <a:t> </a:t>
            </a:r>
            <a:r>
              <a:rPr lang="uk-UA" sz="4000" dirty="0" err="1">
                <a:solidFill>
                  <a:srgbClr val="FFFFFF"/>
                </a:solidFill>
              </a:rPr>
              <a:t>развития</a:t>
            </a:r>
            <a:r>
              <a:rPr lang="uk-UA" sz="4000" dirty="0">
                <a:solidFill>
                  <a:srgbClr val="FFFFFF"/>
                </a:solidFill>
              </a:rPr>
              <a:t> </a:t>
            </a:r>
            <a:r>
              <a:rPr lang="uk-UA" sz="4000" dirty="0" err="1">
                <a:solidFill>
                  <a:srgbClr val="FFFFFF"/>
                </a:solidFill>
              </a:rPr>
              <a:t>семьи</a:t>
            </a:r>
            <a:endParaRPr lang="en-US" sz="4000" dirty="0">
              <a:solidFill>
                <a:srgbClr val="FFFFFF"/>
              </a:solidFill>
            </a:endParaRPr>
          </a:p>
        </p:txBody>
      </p:sp>
      <p:sp>
        <p:nvSpPr>
          <p:cNvPr id="3" name="Content Placeholder 2">
            <a:extLst>
              <a:ext uri="{FF2B5EF4-FFF2-40B4-BE49-F238E27FC236}">
                <a16:creationId xmlns:a16="http://schemas.microsoft.com/office/drawing/2014/main" id="{1DECB716-F459-4D98-B5D3-BEB2124091A4}"/>
              </a:ext>
            </a:extLst>
          </p:cNvPr>
          <p:cNvSpPr>
            <a:spLocks noGrp="1"/>
          </p:cNvSpPr>
          <p:nvPr>
            <p:ph idx="1"/>
          </p:nvPr>
        </p:nvSpPr>
        <p:spPr>
          <a:xfrm>
            <a:off x="1179226" y="2477273"/>
            <a:ext cx="10056464" cy="3879077"/>
          </a:xfrm>
        </p:spPr>
        <p:txBody>
          <a:bodyPr>
            <a:noAutofit/>
          </a:bodyPr>
          <a:lstStyle/>
          <a:p>
            <a:pPr marL="0" indent="0">
              <a:buNone/>
            </a:pPr>
            <a:r>
              <a:rPr lang="ru-RU" sz="1400" dirty="0">
                <a:solidFill>
                  <a:srgbClr val="000000"/>
                </a:solidFill>
                <a:latin typeface="Verdana" panose="020B0604030504040204" pitchFamily="34" charset="0"/>
                <a:ea typeface="Verdana" panose="020B0604030504040204" pitchFamily="34" charset="0"/>
              </a:rPr>
              <a:t>Согласно Сильным Связям, динамика семьи - это модели отношений или взаимодействия между членами семьи. Каждая семейная система и ее динамика уникальны, хотя есть некоторые общие закономерности. </a:t>
            </a:r>
          </a:p>
          <a:p>
            <a:pPr marL="0" indent="0">
              <a:buNone/>
            </a:pPr>
            <a:r>
              <a:rPr lang="ru-RU" sz="1400" dirty="0">
                <a:solidFill>
                  <a:srgbClr val="000000"/>
                </a:solidFill>
                <a:latin typeface="Verdana" panose="020B0604030504040204" pitchFamily="34" charset="0"/>
                <a:ea typeface="Verdana" panose="020B0604030504040204" pitchFamily="34" charset="0"/>
              </a:rPr>
              <a:t>Что влияет на семейную динамику?</a:t>
            </a:r>
          </a:p>
          <a:p>
            <a:pPr marL="0" indent="0">
              <a:buNone/>
            </a:pPr>
            <a:r>
              <a:rPr lang="ru-RU" sz="1400" dirty="0">
                <a:solidFill>
                  <a:srgbClr val="000000"/>
                </a:solidFill>
                <a:latin typeface="Verdana" panose="020B0604030504040204" pitchFamily="34" charset="0"/>
                <a:ea typeface="Verdana" panose="020B0604030504040204" pitchFamily="34" charset="0"/>
              </a:rPr>
              <a:t>Некоторые из многих факторов, влияющих на динамику семьи, включают в себя следующие:</a:t>
            </a:r>
          </a:p>
          <a:p>
            <a:r>
              <a:rPr lang="ru-RU" sz="1400" dirty="0">
                <a:solidFill>
                  <a:srgbClr val="000000"/>
                </a:solidFill>
                <a:latin typeface="Verdana" panose="020B0604030504040204" pitchFamily="34" charset="0"/>
                <a:ea typeface="Verdana" panose="020B0604030504040204" pitchFamily="34" charset="0"/>
              </a:rPr>
              <a:t>О</a:t>
            </a:r>
            <a:r>
              <a:rPr lang="ru-RU" sz="1400" dirty="0" smtClean="0">
                <a:solidFill>
                  <a:srgbClr val="000000"/>
                </a:solidFill>
                <a:latin typeface="Verdana" panose="020B0604030504040204" pitchFamily="34" charset="0"/>
                <a:ea typeface="Verdana" panose="020B0604030504040204" pitchFamily="34" charset="0"/>
              </a:rPr>
              <a:t>собенно </a:t>
            </a:r>
            <a:r>
              <a:rPr lang="ru-RU" sz="1400" dirty="0">
                <a:solidFill>
                  <a:srgbClr val="000000"/>
                </a:solidFill>
                <a:latin typeface="Verdana" panose="020B0604030504040204" pitchFamily="34" charset="0"/>
                <a:ea typeface="Verdana" panose="020B0604030504040204" pitchFamily="34" charset="0"/>
              </a:rPr>
              <a:t>мягкий или строгий родитель</a:t>
            </a:r>
          </a:p>
          <a:p>
            <a:r>
              <a:rPr lang="ru-RU" sz="1400" dirty="0">
                <a:solidFill>
                  <a:srgbClr val="000000"/>
                </a:solidFill>
                <a:latin typeface="Verdana" panose="020B0604030504040204" pitchFamily="34" charset="0"/>
                <a:ea typeface="Verdana" panose="020B0604030504040204" pitchFamily="34" charset="0"/>
              </a:rPr>
              <a:t>Ч</a:t>
            </a:r>
            <a:r>
              <a:rPr lang="ru-RU" sz="1400" dirty="0" smtClean="0">
                <a:solidFill>
                  <a:srgbClr val="000000"/>
                </a:solidFill>
                <a:latin typeface="Verdana" panose="020B0604030504040204" pitchFamily="34" charset="0"/>
                <a:ea typeface="Verdana" panose="020B0604030504040204" pitchFamily="34" charset="0"/>
              </a:rPr>
              <a:t>исло </a:t>
            </a:r>
            <a:r>
              <a:rPr lang="ru-RU" sz="1400" dirty="0">
                <a:solidFill>
                  <a:srgbClr val="000000"/>
                </a:solidFill>
                <a:latin typeface="Verdana" panose="020B0604030504040204" pitchFamily="34" charset="0"/>
                <a:ea typeface="Verdana" panose="020B0604030504040204" pitchFamily="34" charset="0"/>
              </a:rPr>
              <a:t>детей в семье</a:t>
            </a:r>
          </a:p>
          <a:p>
            <a:r>
              <a:rPr lang="ru-RU" sz="1400" dirty="0">
                <a:solidFill>
                  <a:srgbClr val="000000"/>
                </a:solidFill>
                <a:latin typeface="Verdana" panose="020B0604030504040204" pitchFamily="34" charset="0"/>
                <a:ea typeface="Verdana" panose="020B0604030504040204" pitchFamily="34" charset="0"/>
              </a:rPr>
              <a:t>Л</a:t>
            </a:r>
            <a:r>
              <a:rPr lang="ru-RU" sz="1400" dirty="0" smtClean="0">
                <a:solidFill>
                  <a:srgbClr val="000000"/>
                </a:solidFill>
                <a:latin typeface="Verdana" panose="020B0604030504040204" pitchFamily="34" charset="0"/>
                <a:ea typeface="Verdana" panose="020B0604030504040204" pitchFamily="34" charset="0"/>
              </a:rPr>
              <a:t>ичности </a:t>
            </a:r>
            <a:r>
              <a:rPr lang="ru-RU" sz="1400" dirty="0">
                <a:solidFill>
                  <a:srgbClr val="000000"/>
                </a:solidFill>
                <a:latin typeface="Verdana" panose="020B0604030504040204" pitchFamily="34" charset="0"/>
                <a:ea typeface="Verdana" panose="020B0604030504040204" pitchFamily="34" charset="0"/>
              </a:rPr>
              <a:t>членов семьи</a:t>
            </a:r>
          </a:p>
          <a:p>
            <a:r>
              <a:rPr lang="ru-RU" sz="1400" dirty="0" smtClean="0">
                <a:solidFill>
                  <a:srgbClr val="000000"/>
                </a:solidFill>
                <a:latin typeface="Verdana" panose="020B0604030504040204" pitchFamily="34" charset="0"/>
                <a:ea typeface="Verdana" panose="020B0604030504040204" pitchFamily="34" charset="0"/>
              </a:rPr>
              <a:t>Один родитель</a:t>
            </a:r>
            <a:endParaRPr lang="ru-RU" sz="1400" dirty="0">
              <a:solidFill>
                <a:srgbClr val="000000"/>
              </a:solidFill>
              <a:latin typeface="Verdana" panose="020B0604030504040204" pitchFamily="34" charset="0"/>
              <a:ea typeface="Verdana" panose="020B0604030504040204" pitchFamily="34" charset="0"/>
            </a:endParaRPr>
          </a:p>
          <a:p>
            <a:r>
              <a:rPr lang="ru-RU" sz="1400" dirty="0">
                <a:solidFill>
                  <a:srgbClr val="000000"/>
                </a:solidFill>
                <a:latin typeface="Verdana" panose="020B0604030504040204" pitchFamily="34" charset="0"/>
                <a:ea typeface="Verdana" panose="020B0604030504040204" pitchFamily="34" charset="0"/>
              </a:rPr>
              <a:t>Состав членов, проживающих в одном домохозяйстве</a:t>
            </a:r>
          </a:p>
          <a:p>
            <a:r>
              <a:rPr lang="ru-RU" sz="1400" dirty="0">
                <a:solidFill>
                  <a:srgbClr val="000000"/>
                </a:solidFill>
                <a:latin typeface="Verdana" panose="020B0604030504040204" pitchFamily="34" charset="0"/>
                <a:ea typeface="Verdana" panose="020B0604030504040204" pitchFamily="34" charset="0"/>
              </a:rPr>
              <a:t>С</a:t>
            </a:r>
            <a:r>
              <a:rPr lang="ru-RU" sz="1400" dirty="0" smtClean="0">
                <a:solidFill>
                  <a:srgbClr val="000000"/>
                </a:solidFill>
                <a:latin typeface="Verdana" panose="020B0604030504040204" pitchFamily="34" charset="0"/>
                <a:ea typeface="Verdana" panose="020B0604030504040204" pitchFamily="34" charset="0"/>
              </a:rPr>
              <a:t>тепень </a:t>
            </a:r>
            <a:r>
              <a:rPr lang="ru-RU" sz="1400" dirty="0">
                <a:solidFill>
                  <a:srgbClr val="000000"/>
                </a:solidFill>
                <a:latin typeface="Verdana" panose="020B0604030504040204" pitchFamily="34" charset="0"/>
                <a:ea typeface="Verdana" panose="020B0604030504040204" pitchFamily="34" charset="0"/>
              </a:rPr>
              <a:t>и тип влияния расширенной семьи или других лиц</a:t>
            </a:r>
          </a:p>
          <a:p>
            <a:r>
              <a:rPr lang="ru-RU" sz="1400" dirty="0">
                <a:solidFill>
                  <a:srgbClr val="000000"/>
                </a:solidFill>
                <a:latin typeface="Verdana" panose="020B0604030504040204" pitchFamily="34" charset="0"/>
                <a:ea typeface="Verdana" panose="020B0604030504040204" pitchFamily="34" charset="0"/>
              </a:rPr>
              <a:t>Х</a:t>
            </a:r>
            <a:r>
              <a:rPr lang="ru-RU" sz="1400" dirty="0" smtClean="0">
                <a:solidFill>
                  <a:srgbClr val="000000"/>
                </a:solidFill>
                <a:latin typeface="Verdana" panose="020B0604030504040204" pitchFamily="34" charset="0"/>
                <a:ea typeface="Verdana" panose="020B0604030504040204" pitchFamily="34" charset="0"/>
              </a:rPr>
              <a:t>ронически </a:t>
            </a:r>
            <a:r>
              <a:rPr lang="ru-RU" sz="1400" dirty="0">
                <a:solidFill>
                  <a:srgbClr val="000000"/>
                </a:solidFill>
                <a:latin typeface="Verdana" panose="020B0604030504040204" pitchFamily="34" charset="0"/>
                <a:ea typeface="Verdana" panose="020B0604030504040204" pitchFamily="34" charset="0"/>
              </a:rPr>
              <a:t>больной ребенок или ребенок-инвалид в семье</a:t>
            </a:r>
          </a:p>
          <a:p>
            <a:r>
              <a:rPr lang="ru-RU" sz="1400" dirty="0">
                <a:solidFill>
                  <a:srgbClr val="000000"/>
                </a:solidFill>
                <a:latin typeface="Verdana" panose="020B0604030504040204" pitchFamily="34" charset="0"/>
                <a:ea typeface="Verdana" panose="020B0604030504040204" pitchFamily="34" charset="0"/>
              </a:rPr>
              <a:t>С</a:t>
            </a:r>
            <a:r>
              <a:rPr lang="ru-RU" sz="1400" dirty="0" smtClean="0">
                <a:solidFill>
                  <a:srgbClr val="000000"/>
                </a:solidFill>
                <a:latin typeface="Verdana" panose="020B0604030504040204" pitchFamily="34" charset="0"/>
                <a:ea typeface="Verdana" panose="020B0604030504040204" pitchFamily="34" charset="0"/>
              </a:rPr>
              <a:t>обытия</a:t>
            </a:r>
            <a:r>
              <a:rPr lang="ru-RU" sz="1400" dirty="0">
                <a:solidFill>
                  <a:srgbClr val="000000"/>
                </a:solidFill>
                <a:latin typeface="Verdana" panose="020B0604030504040204" pitchFamily="34" charset="0"/>
                <a:ea typeface="Verdana" panose="020B0604030504040204" pitchFamily="34" charset="0"/>
              </a:rPr>
              <a:t>, затрагивающие членов семьи, такие, как измена, развод, травма, смерть, безработица, бездомность</a:t>
            </a:r>
          </a:p>
          <a:p>
            <a:endParaRPr lang="en-US" sz="1400" dirty="0">
              <a:solidFill>
                <a:srgbClr val="000000"/>
              </a:solidFill>
              <a:latin typeface="Verdana" panose="020B0604030504040204" pitchFamily="34" charset="0"/>
              <a:ea typeface="Verdana" panose="020B0604030504040204" pitchFamily="34" charset="0"/>
            </a:endParaRPr>
          </a:p>
        </p:txBody>
      </p:sp>
      <p:sp>
        <p:nvSpPr>
          <p:cNvPr id="5" name="Нижний колонтитул 4"/>
          <p:cNvSpPr>
            <a:spLocks noGrp="1"/>
          </p:cNvSpPr>
          <p:nvPr>
            <p:ph type="ftr" sz="quarter" idx="11"/>
          </p:nvPr>
        </p:nvSpPr>
        <p:spPr>
          <a:xfrm>
            <a:off x="4038600" y="6522566"/>
            <a:ext cx="4114800" cy="365125"/>
          </a:xfrm>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4034722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969F8B-9190-4C1D-A879-0D8A03638D06}"/>
              </a:ext>
            </a:extLst>
          </p:cNvPr>
          <p:cNvSpPr>
            <a:spLocks noGrp="1"/>
          </p:cNvSpPr>
          <p:nvPr>
            <p:ph type="title"/>
          </p:nvPr>
        </p:nvSpPr>
        <p:spPr>
          <a:xfrm>
            <a:off x="640079" y="2053641"/>
            <a:ext cx="3669161" cy="2760098"/>
          </a:xfrm>
        </p:spPr>
        <p:txBody>
          <a:bodyPr>
            <a:normAutofit/>
          </a:bodyPr>
          <a:lstStyle/>
          <a:p>
            <a:r>
              <a:rPr lang="uk-UA" dirty="0" err="1">
                <a:solidFill>
                  <a:srgbClr val="FFFFFF"/>
                </a:solidFill>
              </a:rPr>
              <a:t>Понимание</a:t>
            </a:r>
            <a:r>
              <a:rPr lang="uk-UA" dirty="0">
                <a:solidFill>
                  <a:srgbClr val="FFFFFF"/>
                </a:solidFill>
              </a:rPr>
              <a:t> </a:t>
            </a:r>
            <a:r>
              <a:rPr lang="uk-UA" dirty="0" err="1">
                <a:solidFill>
                  <a:srgbClr val="FFFFFF"/>
                </a:solidFill>
              </a:rPr>
              <a:t>динамики</a:t>
            </a:r>
            <a:r>
              <a:rPr lang="uk-UA" dirty="0">
                <a:solidFill>
                  <a:srgbClr val="FFFFFF"/>
                </a:solidFill>
              </a:rPr>
              <a:t> </a:t>
            </a:r>
            <a:r>
              <a:rPr lang="uk-UA" dirty="0" err="1">
                <a:solidFill>
                  <a:srgbClr val="FFFFFF"/>
                </a:solidFill>
              </a:rPr>
              <a:t>семьи</a:t>
            </a:r>
            <a:r>
              <a:rPr lang="uk-UA" dirty="0">
                <a:solidFill>
                  <a:srgbClr val="FFFFFF"/>
                </a:solidFill>
              </a:rPr>
              <a:t> - 2</a:t>
            </a:r>
            <a:endParaRPr lang="en-US" dirty="0">
              <a:solidFill>
                <a:srgbClr val="FFFFFF"/>
              </a:solidFill>
            </a:endParaRPr>
          </a:p>
        </p:txBody>
      </p:sp>
      <p:sp>
        <p:nvSpPr>
          <p:cNvPr id="3" name="Content Placeholder 2">
            <a:extLst>
              <a:ext uri="{FF2B5EF4-FFF2-40B4-BE49-F238E27FC236}">
                <a16:creationId xmlns:a16="http://schemas.microsoft.com/office/drawing/2014/main" id="{1DECB716-F459-4D98-B5D3-BEB2124091A4}"/>
              </a:ext>
            </a:extLst>
          </p:cNvPr>
          <p:cNvSpPr>
            <a:spLocks noGrp="1"/>
          </p:cNvSpPr>
          <p:nvPr>
            <p:ph idx="1"/>
          </p:nvPr>
        </p:nvSpPr>
        <p:spPr>
          <a:xfrm>
            <a:off x="6090574" y="801866"/>
            <a:ext cx="5306084" cy="5230634"/>
          </a:xfrm>
        </p:spPr>
        <p:txBody>
          <a:bodyPr anchor="ctr">
            <a:normAutofit lnSpcReduction="10000"/>
          </a:bodyPr>
          <a:lstStyle/>
          <a:p>
            <a:r>
              <a:rPr lang="ru-RU" sz="1900" dirty="0">
                <a:solidFill>
                  <a:srgbClr val="000000"/>
                </a:solidFill>
              </a:rPr>
              <a:t>другие вопросы, такие, как насилие в семье, жестокое обращение, употребление алкоголя или других наркотиков, психические расстройства, другие виды инвалидности</a:t>
            </a:r>
          </a:p>
          <a:p>
            <a:r>
              <a:rPr lang="ru-RU" sz="1900" dirty="0">
                <a:solidFill>
                  <a:srgbClr val="000000"/>
                </a:solidFill>
              </a:rPr>
              <a:t>семейные ценности, культура и этническая принадлежность, включая представления о гендерных ролях, практике воспитания детей, власти или статусе членов семьи</a:t>
            </a:r>
          </a:p>
          <a:p>
            <a:r>
              <a:rPr lang="ru-RU" sz="1900" dirty="0">
                <a:solidFill>
                  <a:srgbClr val="000000"/>
                </a:solidFill>
              </a:rPr>
              <a:t>характер привязанности в семье (то есть надежный, ненадежный)</a:t>
            </a:r>
          </a:p>
          <a:p>
            <a:r>
              <a:rPr lang="ru-RU" sz="1900" dirty="0">
                <a:solidFill>
                  <a:srgbClr val="000000"/>
                </a:solidFill>
              </a:rPr>
              <a:t>динамика предыдущих поколений (родители и бабушки и дедушки)</a:t>
            </a:r>
          </a:p>
          <a:p>
            <a:r>
              <a:rPr lang="ru-RU" sz="1900" dirty="0">
                <a:solidFill>
                  <a:srgbClr val="000000"/>
                </a:solidFill>
              </a:rPr>
              <a:t>более широкие системы - социальные, экономические, политические</a:t>
            </a:r>
          </a:p>
          <a:p>
            <a:endParaRPr lang="ru-RU" sz="1900" dirty="0">
              <a:solidFill>
                <a:srgbClr val="000000"/>
              </a:solidFill>
            </a:endParaRPr>
          </a:p>
          <a:p>
            <a:r>
              <a:rPr lang="ru-RU" sz="1900" dirty="0">
                <a:solidFill>
                  <a:srgbClr val="000000"/>
                </a:solidFill>
              </a:rPr>
              <a:t>Источник: </a:t>
            </a:r>
            <a:r>
              <a:rPr lang="en-US" sz="1900" dirty="0" smtClean="0">
                <a:solidFill>
                  <a:srgbClr val="000000"/>
                </a:solidFill>
              </a:rPr>
              <a:t>http</a:t>
            </a:r>
            <a:r>
              <a:rPr lang="en-US" sz="1900" dirty="0">
                <a:solidFill>
                  <a:srgbClr val="000000"/>
                </a:solidFill>
              </a:rPr>
              <a:t>://www.strongbonds.jss.org.au/workers/families/dynamics.html</a:t>
            </a:r>
          </a:p>
          <a:p>
            <a:endParaRPr lang="en-US" sz="1900" dirty="0">
              <a:solidFill>
                <a:srgbClr val="000000"/>
              </a:solidFill>
            </a:endParaRPr>
          </a:p>
        </p:txBody>
      </p:sp>
      <p:sp>
        <p:nvSpPr>
          <p:cNvPr id="5" name="Нижний колонтитул 4"/>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25509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1"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le 1"/>
          <p:cNvSpPr>
            <a:spLocks noGrp="1"/>
          </p:cNvSpPr>
          <p:nvPr>
            <p:ph type="title"/>
          </p:nvPr>
        </p:nvSpPr>
        <p:spPr>
          <a:xfrm>
            <a:off x="2408420" y="826681"/>
            <a:ext cx="7375161" cy="1325563"/>
          </a:xfrm>
        </p:spPr>
        <p:txBody>
          <a:bodyPr>
            <a:normAutofit/>
          </a:bodyPr>
          <a:lstStyle/>
          <a:p>
            <a:pPr algn="ctr"/>
            <a:r>
              <a:rPr lang="uk-UA" sz="3500" dirty="0" err="1">
                <a:solidFill>
                  <a:srgbClr val="FFFFFF"/>
                </a:solidFill>
                <a:latin typeface="Verdana" panose="020B0604030504040204" pitchFamily="34" charset="0"/>
                <a:ea typeface="Verdana" panose="020B0604030504040204" pitchFamily="34" charset="0"/>
              </a:rPr>
              <a:t>Ц</a:t>
            </a:r>
            <a:r>
              <a:rPr lang="uk-UA" sz="3500" dirty="0" err="1" smtClean="0">
                <a:solidFill>
                  <a:srgbClr val="FFFFFF"/>
                </a:solidFill>
                <a:latin typeface="Verdana" panose="020B0604030504040204" pitchFamily="34" charset="0"/>
                <a:ea typeface="Verdana" panose="020B0604030504040204" pitchFamily="34" charset="0"/>
              </a:rPr>
              <a:t>ели</a:t>
            </a:r>
            <a:r>
              <a:rPr lang="uk-UA" sz="3500" dirty="0" smtClean="0">
                <a:solidFill>
                  <a:srgbClr val="FFFFFF"/>
                </a:solidFill>
                <a:latin typeface="Verdana" panose="020B0604030504040204" pitchFamily="34" charset="0"/>
                <a:ea typeface="Verdana" panose="020B0604030504040204" pitchFamily="34" charset="0"/>
              </a:rPr>
              <a:t> </a:t>
            </a:r>
            <a:r>
              <a:rPr lang="uk-UA" sz="3500" dirty="0" err="1" smtClean="0">
                <a:solidFill>
                  <a:srgbClr val="FFFFFF"/>
                </a:solidFill>
                <a:latin typeface="Verdana" panose="020B0604030504040204" pitchFamily="34" charset="0"/>
                <a:ea typeface="Verdana" panose="020B0604030504040204" pitchFamily="34" charset="0"/>
              </a:rPr>
              <a:t>обучения</a:t>
            </a:r>
            <a:r>
              <a:rPr lang="uk-UA" sz="3500" dirty="0" smtClean="0">
                <a:solidFill>
                  <a:srgbClr val="FFFFFF"/>
                </a:solidFill>
                <a:latin typeface="Verdana" panose="020B0604030504040204" pitchFamily="34" charset="0"/>
                <a:ea typeface="Verdana" panose="020B0604030504040204" pitchFamily="34" charset="0"/>
              </a:rPr>
              <a:t>:</a:t>
            </a:r>
            <a:r>
              <a:rPr lang="uk-UA" sz="3500" dirty="0">
                <a:solidFill>
                  <a:srgbClr val="FFFFFF"/>
                </a:solidFill>
                <a:latin typeface="Verdana" panose="020B0604030504040204" pitchFamily="34" charset="0"/>
                <a:ea typeface="Verdana" panose="020B0604030504040204" pitchFamily="34" charset="0"/>
              </a:rPr>
              <a:t/>
            </a:r>
            <a:br>
              <a:rPr lang="uk-UA" sz="3500" dirty="0">
                <a:solidFill>
                  <a:srgbClr val="FFFFFF"/>
                </a:solidFill>
                <a:latin typeface="Verdana" panose="020B0604030504040204" pitchFamily="34" charset="0"/>
                <a:ea typeface="Verdana" panose="020B0604030504040204" pitchFamily="34" charset="0"/>
              </a:rPr>
            </a:br>
            <a:endParaRPr lang="en-US" sz="3500" dirty="0">
              <a:solidFill>
                <a:srgbClr val="FFFFFF"/>
              </a:solidFill>
              <a:latin typeface="Verdana" panose="020B0604030504040204" pitchFamily="34" charset="0"/>
              <a:ea typeface="Verdana" panose="020B0604030504040204" pitchFamily="34" charset="0"/>
            </a:endParaRPr>
          </a:p>
        </p:txBody>
      </p:sp>
      <p:graphicFrame>
        <p:nvGraphicFramePr>
          <p:cNvPr id="7" name="Content Placeholder 2">
            <a:extLst>
              <a:ext uri="{FF2B5EF4-FFF2-40B4-BE49-F238E27FC236}">
                <a16:creationId xmlns:a16="http://schemas.microsoft.com/office/drawing/2014/main" id="{A824EB73-7421-496E-8DE4-273A56223669}"/>
              </a:ext>
            </a:extLst>
          </p:cNvPr>
          <p:cNvGraphicFramePr>
            <a:graphicFrameLocks noGrp="1"/>
          </p:cNvGraphicFramePr>
          <p:nvPr>
            <p:ph idx="1"/>
            <p:extLst>
              <p:ext uri="{D42A27DB-BD31-4B8C-83A1-F6EECF244321}">
                <p14:modId xmlns:p14="http://schemas.microsoft.com/office/powerpoint/2010/main" val="2616255690"/>
              </p:ext>
            </p:extLst>
          </p:nvPr>
        </p:nvGraphicFramePr>
        <p:xfrm>
          <a:off x="2301240" y="2899956"/>
          <a:ext cx="758952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4">
            <a:extLst>
              <a:ext uri="{FF2B5EF4-FFF2-40B4-BE49-F238E27FC236}">
                <a16:creationId xmlns:a16="http://schemas.microsoft.com/office/drawing/2014/main" id="{C9E73B18-1314-4BFE-B067-617B979ACFB3}"/>
              </a:ext>
            </a:extLst>
          </p:cNvPr>
          <p:cNvSpPr txBox="1">
            <a:spLocks/>
          </p:cNvSpPr>
          <p:nvPr/>
        </p:nvSpPr>
        <p:spPr>
          <a:xfrm>
            <a:off x="4575809" y="6446838"/>
            <a:ext cx="333051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ru-RU" dirty="0" smtClean="0">
                <a:solidFill>
                  <a:prstClr val="black">
                    <a:tint val="75000"/>
                  </a:prstClr>
                </a:solidFill>
              </a:rPr>
              <a:t>Международный </a:t>
            </a:r>
            <a:r>
              <a:rPr lang="ru-RU" dirty="0">
                <a:solidFill>
                  <a:prstClr val="black">
                    <a:tint val="75000"/>
                  </a:prstClr>
                </a:solidFill>
              </a:rPr>
              <a:t>институт материнства, воспитания детей и здравоохранения. Все права защищены.</a:t>
            </a:r>
          </a:p>
          <a:p>
            <a:pPr>
              <a:defRPr/>
            </a:pPr>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196145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3002" y="365125"/>
            <a:ext cx="10520702" cy="1325563"/>
          </a:xfrm>
        </p:spPr>
        <p:txBody>
          <a:bodyPr>
            <a:normAutofit/>
          </a:bodyPr>
          <a:lstStyle/>
          <a:p>
            <a:r>
              <a:rPr lang="uk-UA" dirty="0" err="1">
                <a:solidFill>
                  <a:srgbClr val="FFFFFF"/>
                </a:solidFill>
              </a:rPr>
              <a:t>Культурное</a:t>
            </a:r>
            <a:r>
              <a:rPr lang="uk-UA" dirty="0">
                <a:solidFill>
                  <a:srgbClr val="FFFFFF"/>
                </a:solidFill>
              </a:rPr>
              <a:t> </a:t>
            </a:r>
            <a:r>
              <a:rPr lang="uk-UA" dirty="0" err="1">
                <a:solidFill>
                  <a:srgbClr val="FFFFFF"/>
                </a:solidFill>
              </a:rPr>
              <a:t>влияние</a:t>
            </a:r>
            <a:r>
              <a:rPr lang="uk-UA" dirty="0">
                <a:solidFill>
                  <a:srgbClr val="FFFFFF"/>
                </a:solidFill>
              </a:rPr>
              <a:t> </a:t>
            </a:r>
            <a:r>
              <a:rPr lang="uk-UA" dirty="0" err="1">
                <a:solidFill>
                  <a:srgbClr val="FFFFFF"/>
                </a:solidFill>
              </a:rPr>
              <a:t>искусственного</a:t>
            </a:r>
            <a:r>
              <a:rPr lang="uk-UA" dirty="0">
                <a:solidFill>
                  <a:srgbClr val="FFFFFF"/>
                </a:solidFill>
              </a:rPr>
              <a:t> </a:t>
            </a:r>
            <a:r>
              <a:rPr lang="uk-UA" dirty="0" err="1">
                <a:solidFill>
                  <a:srgbClr val="FFFFFF"/>
                </a:solidFill>
              </a:rPr>
              <a:t>света</a:t>
            </a:r>
            <a:endParaRPr lang="en-US" dirty="0">
              <a:solidFill>
                <a:srgbClr val="FFFFFF"/>
              </a:solidFill>
            </a:endParaRPr>
          </a:p>
        </p:txBody>
      </p:sp>
      <p:sp>
        <p:nvSpPr>
          <p:cNvPr id="4" name="Content Placeholder 3"/>
          <p:cNvSpPr txBox="1">
            <a:spLocks noGrp="1"/>
          </p:cNvSpPr>
          <p:nvPr>
            <p:ph idx="1"/>
          </p:nvPr>
        </p:nvSpPr>
        <p:spPr>
          <a:xfrm>
            <a:off x="838201" y="2680138"/>
            <a:ext cx="10515598" cy="3496824"/>
          </a:xfrm>
          <a:prstGeom prst="rect">
            <a:avLst/>
          </a:prstGeom>
        </p:spPr>
        <p:txBody>
          <a:bodyPr rtlCol="0">
            <a:normAutofit lnSpcReduction="10000"/>
          </a:bodyPr>
          <a:lstStyle/>
          <a:p>
            <a:r>
              <a:rPr lang="ru-RU" sz="1700" dirty="0">
                <a:solidFill>
                  <a:srgbClr val="FFFFFF"/>
                </a:solidFill>
              </a:rPr>
              <a:t>Одним из основных источников этих различий является широкое распространение искусственного света, что привело к значительным изменениям в режиме сна в промышленно развитых странах Запада с момента его появления в середине XIX века. </a:t>
            </a:r>
          </a:p>
          <a:p>
            <a:r>
              <a:rPr lang="ru-RU" sz="1700" dirty="0">
                <a:solidFill>
                  <a:srgbClr val="FFFFFF"/>
                </a:solidFill>
              </a:rPr>
              <a:t>Вполне вероятно, что сегодня мы спим по крайней мере на час меньше каждую ночь, чем это было принято еще столетие назад, и, вероятно, на несколько часов меньше, чем до индустриализации и производства электроэнергии. </a:t>
            </a:r>
          </a:p>
          <a:p>
            <a:r>
              <a:rPr lang="ru-RU" sz="1700" dirty="0">
                <a:solidFill>
                  <a:srgbClr val="FFFFFF"/>
                </a:solidFill>
              </a:rPr>
              <a:t>Согласно некоторым исследованиям, искусственное освещение способствовало как более позднему началу сна, так и тенденции спать в одном концентрированном взрыве в течение всей ночи (монофазный сон), а не более сегментированный и разбитый режим сна (полифазный или </a:t>
            </a:r>
            <a:r>
              <a:rPr lang="ru-RU" sz="1700" dirty="0" err="1">
                <a:solidFill>
                  <a:srgbClr val="FFFFFF"/>
                </a:solidFill>
              </a:rPr>
              <a:t>бифазный</a:t>
            </a:r>
            <a:r>
              <a:rPr lang="ru-RU" sz="1700" dirty="0">
                <a:solidFill>
                  <a:srgbClr val="FFFFFF"/>
                </a:solidFill>
              </a:rPr>
              <a:t> сон) все еще встречаются во многих неразвитых или кочевых обществах.</a:t>
            </a:r>
          </a:p>
          <a:p>
            <a:r>
              <a:rPr lang="ru-RU" sz="1700" dirty="0">
                <a:solidFill>
                  <a:srgbClr val="FFFFFF"/>
                </a:solidFill>
              </a:rPr>
              <a:t>Др. Томас А. Вер провел исследование (1999), чтобы получить некоторое представление о естественном режиме сна до использования чрезмерного ночного освещения. Он обнаружил, что когда здоровым взрослым запрещалось использовать искусственный свет в ночное время - от заката до рассвета - их сон проходил через необычную трансформацию. ~ Исцеление Ночь Рубин </a:t>
            </a:r>
            <a:r>
              <a:rPr lang="ru-RU" sz="1700" dirty="0" err="1">
                <a:solidFill>
                  <a:srgbClr val="FFFFFF"/>
                </a:solidFill>
              </a:rPr>
              <a:t>Наиман</a:t>
            </a:r>
            <a:endParaRPr lang="en-US" sz="1700" dirty="0">
              <a:solidFill>
                <a:srgbClr val="FFFFFF"/>
              </a:solidFill>
            </a:endParaRPr>
          </a:p>
        </p:txBody>
      </p:sp>
      <p:sp>
        <p:nvSpPr>
          <p:cNvPr id="5" name="Нижний колонтитул 4"/>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228535084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8420" y="826681"/>
            <a:ext cx="7375161" cy="1325563"/>
          </a:xfrm>
        </p:spPr>
        <p:txBody>
          <a:bodyPr>
            <a:normAutofit/>
          </a:bodyPr>
          <a:lstStyle/>
          <a:p>
            <a:pPr algn="ctr"/>
            <a:r>
              <a:rPr lang="ru-RU" sz="3500" dirty="0">
                <a:solidFill>
                  <a:srgbClr val="FFFFFF"/>
                </a:solidFill>
              </a:rPr>
              <a:t>Новый взгляд на сон детей: </a:t>
            </a:r>
            <a:r>
              <a:rPr lang="ru-RU" sz="3500" dirty="0">
                <a:solidFill>
                  <a:srgbClr val="FFFFFF"/>
                </a:solidFill>
              </a:rPr>
              <a:t>ц</a:t>
            </a:r>
            <a:r>
              <a:rPr lang="ru-RU" sz="3500" dirty="0" smtClean="0">
                <a:solidFill>
                  <a:srgbClr val="FFFFFF"/>
                </a:solidFill>
              </a:rPr>
              <a:t>елостный </a:t>
            </a:r>
            <a:r>
              <a:rPr lang="ru-RU" sz="3500" dirty="0">
                <a:solidFill>
                  <a:srgbClr val="FFFFFF"/>
                </a:solidFill>
              </a:rPr>
              <a:t>подход </a:t>
            </a:r>
            <a:endParaRPr lang="en-US" sz="3500" dirty="0">
              <a:solidFill>
                <a:srgbClr val="FFFFFF"/>
              </a:solidFill>
            </a:endParaRPr>
          </a:p>
        </p:txBody>
      </p:sp>
      <p:graphicFrame>
        <p:nvGraphicFramePr>
          <p:cNvPr id="16" name="Content Placeholder 2">
            <a:extLst>
              <a:ext uri="{FF2B5EF4-FFF2-40B4-BE49-F238E27FC236}">
                <a16:creationId xmlns:a16="http://schemas.microsoft.com/office/drawing/2014/main" id="{86D8A50D-F395-48EB-9020-29F986C52605}"/>
              </a:ext>
            </a:extLst>
          </p:cNvPr>
          <p:cNvGraphicFramePr>
            <a:graphicFrameLocks noGrp="1"/>
          </p:cNvGraphicFramePr>
          <p:nvPr>
            <p:ph idx="1"/>
            <p:extLst>
              <p:ext uri="{D42A27DB-BD31-4B8C-83A1-F6EECF244321}">
                <p14:modId xmlns:p14="http://schemas.microsoft.com/office/powerpoint/2010/main" val="4059995490"/>
              </p:ext>
            </p:extLst>
          </p:nvPr>
        </p:nvGraphicFramePr>
        <p:xfrm>
          <a:off x="2301240" y="2899956"/>
          <a:ext cx="758952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407617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6">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0574" y="260258"/>
            <a:ext cx="4977976" cy="1454051"/>
          </a:xfrm>
        </p:spPr>
        <p:txBody>
          <a:bodyPr>
            <a:normAutofit/>
          </a:bodyPr>
          <a:lstStyle/>
          <a:p>
            <a:r>
              <a:rPr lang="ru-RU" sz="3100" dirty="0">
                <a:solidFill>
                  <a:srgbClr val="000000"/>
                </a:solidFill>
              </a:rPr>
              <a:t>Целостный подход к сну: обращение к корню</a:t>
            </a:r>
            <a:endParaRPr lang="en-US" sz="3100" dirty="0">
              <a:solidFill>
                <a:srgbClr val="000000"/>
              </a:solidFill>
            </a:endParaRPr>
          </a:p>
        </p:txBody>
      </p:sp>
      <p:sp>
        <p:nvSpPr>
          <p:cNvPr id="1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9739" r="16485"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685020" y="1714309"/>
            <a:ext cx="5383530" cy="4503229"/>
          </a:xfrm>
        </p:spPr>
        <p:txBody>
          <a:bodyPr anchor="ctr">
            <a:normAutofit fontScale="92500" lnSpcReduction="10000"/>
          </a:bodyPr>
          <a:lstStyle/>
          <a:p>
            <a:r>
              <a:rPr lang="ru-RU" sz="1400" dirty="0">
                <a:solidFill>
                  <a:srgbClr val="000000"/>
                </a:solidFill>
                <a:latin typeface="Verdana" panose="020B0604030504040204" pitchFamily="34" charset="0"/>
                <a:ea typeface="Verdana" panose="020B0604030504040204" pitchFamily="34" charset="0"/>
              </a:rPr>
              <a:t>Не на основе </a:t>
            </a:r>
            <a:r>
              <a:rPr lang="ru-RU" sz="1400" dirty="0" smtClean="0">
                <a:solidFill>
                  <a:srgbClr val="000000"/>
                </a:solidFill>
                <a:latin typeface="Verdana" panose="020B0604030504040204" pitchFamily="34" charset="0"/>
                <a:ea typeface="Verdana" panose="020B0604030504040204" pitchFamily="34" charset="0"/>
              </a:rPr>
              <a:t>обучения самостоятельному засыпанию</a:t>
            </a:r>
            <a:r>
              <a:rPr lang="ru-RU" sz="1400" dirty="0" smtClean="0">
                <a:solidFill>
                  <a:srgbClr val="000000"/>
                </a:solidFill>
                <a:latin typeface="Verdana" panose="020B0604030504040204" pitchFamily="34" charset="0"/>
                <a:ea typeface="Verdana" panose="020B0604030504040204" pitchFamily="34" charset="0"/>
              </a:rPr>
              <a:t>, </a:t>
            </a:r>
            <a:r>
              <a:rPr lang="ru-RU" sz="1400" dirty="0">
                <a:solidFill>
                  <a:srgbClr val="000000"/>
                </a:solidFill>
                <a:latin typeface="Verdana" panose="020B0604030504040204" pitchFamily="34" charset="0"/>
                <a:ea typeface="Verdana" panose="020B0604030504040204" pitchFamily="34" charset="0"/>
              </a:rPr>
              <a:t>но на основе того, что наш основатель придумал как "Оптимизация сна", основа нашей целостной науки сна метод, который понимает, что сон является естественной функцией человеческого тела, который не нуждается в обучении или обучении. Это вопрос исследования корня сна проблемы и решения вопросов, которые мешают естественному ритму тела, гомеостаз и приглашая образ жизни для всей семьи, который поддерживает сон. </a:t>
            </a:r>
          </a:p>
          <a:p>
            <a:r>
              <a:rPr lang="ru-RU" sz="1400" dirty="0">
                <a:solidFill>
                  <a:srgbClr val="000000"/>
                </a:solidFill>
                <a:latin typeface="Verdana" panose="020B0604030504040204" pitchFamily="34" charset="0"/>
                <a:ea typeface="Verdana" panose="020B0604030504040204" pitchFamily="34" charset="0"/>
              </a:rPr>
              <a:t>Здоровье</a:t>
            </a:r>
          </a:p>
          <a:p>
            <a:r>
              <a:rPr lang="ru-RU" sz="1400" dirty="0">
                <a:solidFill>
                  <a:srgbClr val="000000"/>
                </a:solidFill>
                <a:latin typeface="Verdana" panose="020B0604030504040204" pitchFamily="34" charset="0"/>
                <a:ea typeface="Verdana" panose="020B0604030504040204" pitchFamily="34" charset="0"/>
              </a:rPr>
              <a:t>Наука</a:t>
            </a:r>
          </a:p>
          <a:p>
            <a:r>
              <a:rPr lang="ru-RU" sz="1400" dirty="0">
                <a:solidFill>
                  <a:srgbClr val="000000"/>
                </a:solidFill>
                <a:latin typeface="Verdana" panose="020B0604030504040204" pitchFamily="34" charset="0"/>
                <a:ea typeface="Verdana" panose="020B0604030504040204" pitchFamily="34" charset="0"/>
              </a:rPr>
              <a:t>Природа и окружающая среда</a:t>
            </a:r>
          </a:p>
          <a:p>
            <a:r>
              <a:rPr lang="ru-RU" sz="1400" dirty="0">
                <a:solidFill>
                  <a:srgbClr val="000000"/>
                </a:solidFill>
                <a:latin typeface="Verdana" panose="020B0604030504040204" pitchFamily="34" charset="0"/>
                <a:ea typeface="Verdana" panose="020B0604030504040204" pitchFamily="34" charset="0"/>
              </a:rPr>
              <a:t>Влияние социальной среды и образа жизни всей семьи</a:t>
            </a:r>
          </a:p>
          <a:p>
            <a:r>
              <a:rPr lang="ru-RU" sz="1400" dirty="0">
                <a:solidFill>
                  <a:srgbClr val="000000"/>
                </a:solidFill>
                <a:latin typeface="Verdana" panose="020B0604030504040204" pitchFamily="34" charset="0"/>
                <a:ea typeface="Verdana" panose="020B0604030504040204" pitchFamily="34" charset="0"/>
              </a:rPr>
              <a:t>Развитие ребенка</a:t>
            </a:r>
          </a:p>
          <a:p>
            <a:r>
              <a:rPr lang="ru-RU" sz="1400" dirty="0">
                <a:solidFill>
                  <a:srgbClr val="000000"/>
                </a:solidFill>
                <a:latin typeface="Verdana" panose="020B0604030504040204" pitchFamily="34" charset="0"/>
                <a:ea typeface="Verdana" panose="020B0604030504040204" pitchFamily="34" charset="0"/>
              </a:rPr>
              <a:t>Психология</a:t>
            </a:r>
          </a:p>
          <a:p>
            <a:r>
              <a:rPr lang="ru-RU" sz="1400" dirty="0">
                <a:solidFill>
                  <a:srgbClr val="000000"/>
                </a:solidFill>
                <a:latin typeface="Verdana" panose="020B0604030504040204" pitchFamily="34" charset="0"/>
                <a:ea typeface="Verdana" panose="020B0604030504040204" pitchFamily="34" charset="0"/>
              </a:rPr>
              <a:t>Эмоциональное благополучие</a:t>
            </a:r>
          </a:p>
          <a:p>
            <a:r>
              <a:rPr lang="ru-RU" sz="1400" dirty="0">
                <a:solidFill>
                  <a:srgbClr val="000000"/>
                </a:solidFill>
                <a:latin typeface="Verdana" panose="020B0604030504040204" pitchFamily="34" charset="0"/>
                <a:ea typeface="Verdana" panose="020B0604030504040204" pitchFamily="34" charset="0"/>
              </a:rPr>
              <a:t>Баланс </a:t>
            </a:r>
          </a:p>
          <a:p>
            <a:r>
              <a:rPr lang="ru-RU" sz="1400" dirty="0">
                <a:solidFill>
                  <a:srgbClr val="000000"/>
                </a:solidFill>
                <a:latin typeface="Verdana" panose="020B0604030504040204" pitchFamily="34" charset="0"/>
                <a:ea typeface="Verdana" panose="020B0604030504040204" pitchFamily="34" charset="0"/>
              </a:rPr>
              <a:t>Интеграция</a:t>
            </a:r>
          </a:p>
          <a:p>
            <a:endParaRPr lang="en-US" sz="1100" dirty="0">
              <a:solidFill>
                <a:srgbClr val="000000"/>
              </a:solidFill>
            </a:endParaRPr>
          </a:p>
          <a:p>
            <a:endParaRPr lang="en-US" sz="1100" dirty="0">
              <a:solidFill>
                <a:srgbClr val="000000"/>
              </a:solidFill>
            </a:endParaRPr>
          </a:p>
        </p:txBody>
      </p:sp>
      <p:sp>
        <p:nvSpPr>
          <p:cNvPr id="6" name="Нижний колонтитул 5"/>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106051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D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6" name="Freeform: Shape 75">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50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6181" y="1388754"/>
            <a:ext cx="5462546" cy="4124223"/>
          </a:xfrm>
          <a:prstGeom prst="rect">
            <a:avLst/>
          </a:prstGeom>
        </p:spPr>
      </p:pic>
      <p:sp>
        <p:nvSpPr>
          <p:cNvPr id="2" name="Нижний колонтитул 1"/>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3780108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645161" y="1721189"/>
            <a:ext cx="3363974" cy="3415622"/>
          </a:xfrm>
        </p:spPr>
        <p:txBody>
          <a:bodyPr>
            <a:normAutofit/>
          </a:bodyPr>
          <a:lstStyle/>
          <a:p>
            <a:pPr marL="0" indent="0">
              <a:buNone/>
            </a:pPr>
            <a:r>
              <a:rPr lang="uk-UA" sz="4000" dirty="0">
                <a:solidFill>
                  <a:schemeClr val="bg1"/>
                </a:solidFill>
                <a:latin typeface="Verdana" panose="020B0604030504040204" pitchFamily="34" charset="0"/>
                <a:ea typeface="Verdana" panose="020B0604030504040204" pitchFamily="34" charset="0"/>
              </a:rPr>
              <a:t>Колесо </a:t>
            </a:r>
            <a:r>
              <a:rPr lang="uk-UA" sz="4000" dirty="0" err="1">
                <a:solidFill>
                  <a:schemeClr val="bg1"/>
                </a:solidFill>
                <a:latin typeface="Verdana" panose="020B0604030504040204" pitchFamily="34" charset="0"/>
                <a:ea typeface="Verdana" panose="020B0604030504040204" pitchFamily="34" charset="0"/>
              </a:rPr>
              <a:t>здоровья</a:t>
            </a:r>
            <a:endParaRPr lang="uk-UA" sz="4000" dirty="0">
              <a:solidFill>
                <a:schemeClr val="bg1"/>
              </a:solidFill>
              <a:latin typeface="Verdana" panose="020B0604030504040204" pitchFamily="34" charset="0"/>
              <a:ea typeface="Verdana" panose="020B0604030504040204" pitchFamily="34" charset="0"/>
            </a:endParaRPr>
          </a:p>
          <a:p>
            <a:pPr marL="0" indent="0">
              <a:buNone/>
            </a:pPr>
            <a:r>
              <a:rPr lang="en-US" sz="4000" dirty="0">
                <a:solidFill>
                  <a:schemeClr val="bg1"/>
                </a:solidFill>
                <a:latin typeface="Verdana" panose="020B0604030504040204" pitchFamily="34" charset="0"/>
                <a:ea typeface="Verdana" panose="020B0604030504040204" pitchFamily="34" charset="0"/>
              </a:rPr>
              <a:t>Duke Integrative Medicine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048" y="643467"/>
            <a:ext cx="5410199" cy="5410199"/>
          </a:xfrm>
          <a:prstGeom prst="rect">
            <a:avLst/>
          </a:prstGeom>
        </p:spPr>
      </p:pic>
      <p:sp>
        <p:nvSpPr>
          <p:cNvPr id="2" name="Нижний колонтитул 1"/>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2607035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8420" y="826681"/>
            <a:ext cx="7375161" cy="1325563"/>
          </a:xfrm>
        </p:spPr>
        <p:txBody>
          <a:bodyPr>
            <a:normAutofit fontScale="90000"/>
          </a:bodyPr>
          <a:lstStyle/>
          <a:p>
            <a:pPr algn="ctr"/>
            <a:r>
              <a:rPr lang="ru-RU" sz="3500" dirty="0">
                <a:solidFill>
                  <a:srgbClr val="FFFFFF"/>
                </a:solidFill>
              </a:rPr>
              <a:t>Компоненты образа жизни сна, инструменты и практические приложения </a:t>
            </a:r>
            <a:endParaRPr lang="en-US" sz="3500" dirty="0">
              <a:solidFill>
                <a:srgbClr val="FFFFFF"/>
              </a:solidFill>
            </a:endParaRPr>
          </a:p>
        </p:txBody>
      </p:sp>
      <p:graphicFrame>
        <p:nvGraphicFramePr>
          <p:cNvPr id="5" name="Content Placeholder 2">
            <a:extLst>
              <a:ext uri="{FF2B5EF4-FFF2-40B4-BE49-F238E27FC236}">
                <a16:creationId xmlns:a16="http://schemas.microsoft.com/office/drawing/2014/main" id="{7FE560B8-165A-4989-A5CE-18A2AF3CF94D}"/>
              </a:ext>
            </a:extLst>
          </p:cNvPr>
          <p:cNvGraphicFramePr>
            <a:graphicFrameLocks noGrp="1"/>
          </p:cNvGraphicFramePr>
          <p:nvPr>
            <p:ph idx="1"/>
            <p:extLst>
              <p:ext uri="{D42A27DB-BD31-4B8C-83A1-F6EECF244321}">
                <p14:modId xmlns:p14="http://schemas.microsoft.com/office/powerpoint/2010/main" val="2389633910"/>
              </p:ext>
            </p:extLst>
          </p:nvPr>
        </p:nvGraphicFramePr>
        <p:xfrm>
          <a:off x="2301240" y="2899956"/>
          <a:ext cx="758952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171897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8420" y="826681"/>
            <a:ext cx="7375161" cy="1325563"/>
          </a:xfrm>
        </p:spPr>
        <p:txBody>
          <a:bodyPr>
            <a:normAutofit fontScale="90000"/>
          </a:bodyPr>
          <a:lstStyle/>
          <a:p>
            <a:pPr algn="ctr"/>
            <a:r>
              <a:rPr lang="ru-RU" sz="3500" dirty="0">
                <a:solidFill>
                  <a:srgbClr val="FFFFFF"/>
                </a:solidFill>
              </a:rPr>
              <a:t>Общие против конкретных </a:t>
            </a:r>
            <a:r>
              <a:rPr lang="ru-RU" sz="3500" dirty="0" smtClean="0">
                <a:solidFill>
                  <a:srgbClr val="FFFFFF"/>
                </a:solidFill>
              </a:rPr>
              <a:t>советов, </a:t>
            </a:r>
            <a:r>
              <a:rPr lang="ru-RU" sz="3500" dirty="0">
                <a:solidFill>
                  <a:srgbClr val="FFFFFF"/>
                </a:solidFill>
              </a:rPr>
              <a:t>чтобы поддержать то, что работает лучше всего для детского сна</a:t>
            </a:r>
            <a:endParaRPr lang="en-US" sz="3500" dirty="0">
              <a:solidFill>
                <a:srgbClr val="FFFFFF"/>
              </a:solidFill>
            </a:endParaRPr>
          </a:p>
        </p:txBody>
      </p:sp>
      <p:graphicFrame>
        <p:nvGraphicFramePr>
          <p:cNvPr id="5" name="Content Placeholder 2">
            <a:extLst>
              <a:ext uri="{FF2B5EF4-FFF2-40B4-BE49-F238E27FC236}">
                <a16:creationId xmlns:a16="http://schemas.microsoft.com/office/drawing/2014/main" id="{2B78A563-BCFE-483A-A2E3-0B81FA52DAF1}"/>
              </a:ext>
            </a:extLst>
          </p:cNvPr>
          <p:cNvGraphicFramePr>
            <a:graphicFrameLocks noGrp="1"/>
          </p:cNvGraphicFramePr>
          <p:nvPr>
            <p:ph idx="1"/>
            <p:extLst>
              <p:ext uri="{D42A27DB-BD31-4B8C-83A1-F6EECF244321}">
                <p14:modId xmlns:p14="http://schemas.microsoft.com/office/powerpoint/2010/main" val="885757555"/>
              </p:ext>
            </p:extLst>
          </p:nvPr>
        </p:nvGraphicFramePr>
        <p:xfrm>
          <a:off x="2301240" y="2899956"/>
          <a:ext cx="758952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4091918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1910781"/>
            <a:ext cx="3669161" cy="2572932"/>
          </a:xfrm>
        </p:spPr>
        <p:txBody>
          <a:bodyPr>
            <a:normAutofit/>
          </a:bodyPr>
          <a:lstStyle/>
          <a:p>
            <a:pPr>
              <a:defRPr/>
            </a:pPr>
            <a:r>
              <a:rPr lang="ru-RU" sz="3100" dirty="0">
                <a:solidFill>
                  <a:srgbClr val="FFFFFF"/>
                </a:solidFill>
              </a:rPr>
              <a:t>ЦЕЛОСТНАЯ НАУКА О </a:t>
            </a:r>
            <a:r>
              <a:rPr lang="ru-RU" sz="3100" dirty="0" smtClean="0">
                <a:solidFill>
                  <a:srgbClr val="FFFFFF"/>
                </a:solidFill>
              </a:rPr>
              <a:t>МЕТОДИКЕ </a:t>
            </a:r>
            <a:r>
              <a:rPr lang="ru-RU" sz="3100" dirty="0">
                <a:solidFill>
                  <a:srgbClr val="FFFFFF"/>
                </a:solidFill>
              </a:rPr>
              <a:t>СНА™</a:t>
            </a:r>
            <a:br>
              <a:rPr lang="ru-RU" sz="3100" dirty="0">
                <a:solidFill>
                  <a:srgbClr val="FFFFFF"/>
                </a:solidFill>
              </a:rPr>
            </a:br>
            <a:r>
              <a:rPr lang="ru-RU" sz="3100" dirty="0">
                <a:solidFill>
                  <a:srgbClr val="FFFFFF"/>
                </a:solidFill>
              </a:rPr>
              <a:t>СТОП</a:t>
            </a:r>
            <a:br>
              <a:rPr lang="ru-RU" sz="3100" dirty="0">
                <a:solidFill>
                  <a:srgbClr val="FFFFFF"/>
                </a:solidFill>
              </a:rPr>
            </a:br>
            <a:endParaRPr lang="en-US" sz="3100" dirty="0">
              <a:solidFill>
                <a:srgbClr val="FFFFFF"/>
              </a:solidFill>
            </a:endParaRPr>
          </a:p>
        </p:txBody>
      </p:sp>
      <p:sp>
        <p:nvSpPr>
          <p:cNvPr id="3" name="Content Placeholder 2"/>
          <p:cNvSpPr>
            <a:spLocks noGrp="1"/>
          </p:cNvSpPr>
          <p:nvPr>
            <p:ph idx="1"/>
          </p:nvPr>
        </p:nvSpPr>
        <p:spPr>
          <a:xfrm>
            <a:off x="6090574" y="801866"/>
            <a:ext cx="5306084" cy="5230634"/>
          </a:xfrm>
        </p:spPr>
        <p:txBody>
          <a:bodyPr anchor="ctr">
            <a:normAutofit/>
          </a:bodyPr>
          <a:lstStyle/>
          <a:p>
            <a:pPr>
              <a:defRPr/>
            </a:pPr>
            <a:r>
              <a:rPr lang="ru-RU" sz="1500" dirty="0">
                <a:solidFill>
                  <a:srgbClr val="000000"/>
                </a:solidFill>
              </a:rPr>
              <a:t>Сделать сон приоритетом для всей семьи</a:t>
            </a:r>
          </a:p>
          <a:p>
            <a:pPr>
              <a:defRPr/>
            </a:pPr>
            <a:r>
              <a:rPr lang="ru-RU" sz="1500" dirty="0">
                <a:solidFill>
                  <a:srgbClr val="000000"/>
                </a:solidFill>
              </a:rPr>
              <a:t>Ожидания и убеждения во сне</a:t>
            </a:r>
          </a:p>
          <a:p>
            <a:pPr>
              <a:defRPr/>
            </a:pPr>
            <a:r>
              <a:rPr lang="ru-RU" sz="1500" dirty="0">
                <a:solidFill>
                  <a:srgbClr val="000000"/>
                </a:solidFill>
              </a:rPr>
              <a:t>Оценка ожиданий, убеждений, уровня приверженности и осознанности</a:t>
            </a:r>
          </a:p>
          <a:p>
            <a:pPr>
              <a:defRPr/>
            </a:pPr>
            <a:r>
              <a:rPr lang="ru-RU" sz="1500" dirty="0">
                <a:solidFill>
                  <a:srgbClr val="000000"/>
                </a:solidFill>
              </a:rPr>
              <a:t>Отношение к себе</a:t>
            </a:r>
          </a:p>
          <a:p>
            <a:pPr>
              <a:defRPr/>
            </a:pPr>
            <a:r>
              <a:rPr lang="ru-RU" sz="1500" dirty="0">
                <a:solidFill>
                  <a:srgbClr val="000000"/>
                </a:solidFill>
              </a:rPr>
              <a:t>Оценка общего благополучия, уверенности в себе, интуитивных способностей, знаний и системы поддержки</a:t>
            </a:r>
          </a:p>
          <a:p>
            <a:pPr>
              <a:defRPr/>
            </a:pPr>
            <a:r>
              <a:rPr lang="ru-RU" sz="1500" dirty="0">
                <a:solidFill>
                  <a:srgbClr val="000000"/>
                </a:solidFill>
              </a:rPr>
              <a:t>Связь с партнером, домохозяйством и ребенком</a:t>
            </a:r>
          </a:p>
          <a:p>
            <a:pPr>
              <a:defRPr/>
            </a:pPr>
            <a:r>
              <a:rPr lang="ru-RU" sz="1500" dirty="0">
                <a:solidFill>
                  <a:srgbClr val="000000"/>
                </a:solidFill>
              </a:rPr>
              <a:t>Оценка качества отношений, связей, системы связи и поддержки</a:t>
            </a:r>
          </a:p>
          <a:p>
            <a:pPr>
              <a:defRPr/>
            </a:pPr>
            <a:r>
              <a:rPr lang="ru-RU" sz="1500" dirty="0">
                <a:solidFill>
                  <a:srgbClr val="000000"/>
                </a:solidFill>
              </a:rPr>
              <a:t>Дыхание</a:t>
            </a:r>
          </a:p>
          <a:p>
            <a:pPr>
              <a:defRPr/>
            </a:pPr>
            <a:r>
              <a:rPr lang="ru-RU" sz="1500" dirty="0">
                <a:solidFill>
                  <a:srgbClr val="000000"/>
                </a:solidFill>
              </a:rPr>
              <a:t>Оценка качества дыхания родителя/опекуна и ребенка</a:t>
            </a:r>
          </a:p>
          <a:p>
            <a:pPr>
              <a:defRPr/>
            </a:pPr>
            <a:r>
              <a:rPr lang="ru-RU" sz="1500" dirty="0">
                <a:solidFill>
                  <a:srgbClr val="000000"/>
                </a:solidFill>
              </a:rPr>
              <a:t>Питание: Потребление пищи и гидратация</a:t>
            </a:r>
          </a:p>
          <a:p>
            <a:pPr>
              <a:defRPr/>
            </a:pPr>
            <a:r>
              <a:rPr lang="ru-RU" sz="1500" dirty="0">
                <a:solidFill>
                  <a:srgbClr val="000000"/>
                </a:solidFill>
              </a:rPr>
              <a:t>Оценка потребления продуктов питания и напитков, анализ крови для оценки и потенциальных недостатков</a:t>
            </a:r>
          </a:p>
          <a:p>
            <a:pPr>
              <a:defRPr/>
            </a:pPr>
            <a:r>
              <a:rPr lang="ru-RU" sz="1500" dirty="0">
                <a:solidFill>
                  <a:srgbClr val="000000"/>
                </a:solidFill>
              </a:rPr>
              <a:t>Релаксация</a:t>
            </a:r>
          </a:p>
          <a:p>
            <a:pPr>
              <a:defRPr/>
            </a:pPr>
            <a:r>
              <a:rPr lang="ru-RU" sz="1500" dirty="0">
                <a:solidFill>
                  <a:srgbClr val="000000"/>
                </a:solidFill>
              </a:rPr>
              <a:t>Оценить уровень стресса, энергичный темп себя и семьи</a:t>
            </a:r>
            <a:endParaRPr lang="en-US" sz="1500" dirty="0">
              <a:solidFill>
                <a:srgbClr val="000000"/>
              </a:solidFill>
            </a:endParaRPr>
          </a:p>
        </p:txBody>
      </p:sp>
      <p:sp>
        <p:nvSpPr>
          <p:cNvPr id="5" name="Нижний колонтитул 4"/>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908125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alpha val="17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38200" y="963877"/>
            <a:ext cx="3494362" cy="2813541"/>
          </a:xfrm>
        </p:spPr>
        <p:txBody>
          <a:bodyPr anchor="b">
            <a:normAutofit/>
          </a:bodyPr>
          <a:lstStyle/>
          <a:p>
            <a:pPr algn="r">
              <a:defRPr/>
            </a:pPr>
            <a:r>
              <a:rPr lang="ru-RU" sz="3100" dirty="0">
                <a:solidFill>
                  <a:schemeClr val="accent1"/>
                </a:solidFill>
              </a:rPr>
              <a:t>ЦЕЛОСТНАЯ НАУКА О </a:t>
            </a:r>
            <a:r>
              <a:rPr lang="ru-RU" sz="3100" dirty="0" smtClean="0">
                <a:solidFill>
                  <a:schemeClr val="accent1"/>
                </a:solidFill>
              </a:rPr>
              <a:t>МЕТОДИКЕ СНА</a:t>
            </a:r>
            <a:r>
              <a:rPr lang="ru-RU" sz="3100" dirty="0">
                <a:solidFill>
                  <a:schemeClr val="accent1"/>
                </a:solidFill>
              </a:rPr>
              <a:t>™</a:t>
            </a:r>
            <a:br>
              <a:rPr lang="ru-RU" sz="3100" dirty="0">
                <a:solidFill>
                  <a:schemeClr val="accent1"/>
                </a:solidFill>
              </a:rPr>
            </a:br>
            <a:r>
              <a:rPr lang="ru-RU" sz="3100" dirty="0">
                <a:solidFill>
                  <a:schemeClr val="accent1"/>
                </a:solidFill>
              </a:rPr>
              <a:t>ОСНОВЫ СНА (продолжение)</a:t>
            </a:r>
            <a:endParaRPr lang="en-US" sz="3100" dirty="0">
              <a:solidFill>
                <a:schemeClr val="accent1"/>
              </a:solidFill>
            </a:endParaRPr>
          </a:p>
        </p:txBody>
      </p:sp>
      <p:cxnSp>
        <p:nvCxnSpPr>
          <p:cNvPr id="20"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802455"/>
            <a:ext cx="6377769" cy="4930246"/>
          </a:xfrm>
        </p:spPr>
        <p:txBody>
          <a:bodyPr anchor="ctr">
            <a:normAutofit lnSpcReduction="10000"/>
          </a:bodyPr>
          <a:lstStyle/>
          <a:p>
            <a:pPr>
              <a:defRPr/>
            </a:pPr>
            <a:r>
              <a:rPr lang="ru-RU" sz="1700" b="1" dirty="0"/>
              <a:t>Охрана/безопасность/эмоциональное благополучие</a:t>
            </a:r>
          </a:p>
          <a:p>
            <a:pPr algn="r">
              <a:defRPr/>
            </a:pPr>
            <a:r>
              <a:rPr lang="ru-RU" sz="1700" dirty="0"/>
              <a:t>Убедитесь, что все потребности ребенка удовлетворены и медицинские условия исключены. Оценка физического, психического и эмоционального благополучия, нервной системы индивидуального и социального, истории рождения, истории здоровья</a:t>
            </a:r>
          </a:p>
          <a:p>
            <a:pPr>
              <a:defRPr/>
            </a:pPr>
            <a:r>
              <a:rPr lang="ru-RU" sz="1700" b="1" dirty="0" smtClean="0"/>
              <a:t>Поведение</a:t>
            </a:r>
          </a:p>
          <a:p>
            <a:pPr algn="r">
              <a:defRPr/>
            </a:pPr>
            <a:r>
              <a:rPr lang="ru-RU" sz="1700" dirty="0" smtClean="0"/>
              <a:t>Оценить</a:t>
            </a:r>
            <a:r>
              <a:rPr lang="ru-RU" sz="1700" dirty="0"/>
              <a:t>, что вызывает поведение ребенка или взрослых</a:t>
            </a:r>
          </a:p>
          <a:p>
            <a:pPr>
              <a:defRPr/>
            </a:pPr>
            <a:r>
              <a:rPr lang="ru-RU" sz="1700" b="1" dirty="0"/>
              <a:t>Светлые/темные циклы</a:t>
            </a:r>
          </a:p>
          <a:p>
            <a:pPr>
              <a:defRPr/>
            </a:pPr>
            <a:r>
              <a:rPr lang="ru-RU" sz="1700" b="1" dirty="0"/>
              <a:t>Среда сна</a:t>
            </a:r>
          </a:p>
          <a:p>
            <a:pPr algn="r">
              <a:defRPr/>
            </a:pPr>
            <a:r>
              <a:rPr lang="ru-RU" sz="1700" dirty="0"/>
              <a:t>Включает в себя полную оценку окружающей среды комнаты и кровати, включая зеленый осведомленности. </a:t>
            </a:r>
          </a:p>
          <a:p>
            <a:pPr>
              <a:defRPr/>
            </a:pPr>
            <a:r>
              <a:rPr lang="ru-RU" sz="1700" b="1" dirty="0"/>
              <a:t>Согласованный график</a:t>
            </a:r>
          </a:p>
          <a:p>
            <a:pPr algn="r">
              <a:buFont typeface="Courier New" panose="02070309020205020404" pitchFamily="49" charset="0"/>
              <a:buChar char="o"/>
              <a:defRPr/>
            </a:pPr>
            <a:r>
              <a:rPr lang="ru-RU" sz="1700" dirty="0"/>
              <a:t>Не должен быть жестким, но должен быть регулярным</a:t>
            </a:r>
          </a:p>
          <a:p>
            <a:pPr>
              <a:defRPr/>
            </a:pPr>
            <a:r>
              <a:rPr lang="ru-RU" sz="1700" b="1" dirty="0"/>
              <a:t>Распорядок дня/ритуалы перед сном</a:t>
            </a:r>
          </a:p>
          <a:p>
            <a:pPr algn="r">
              <a:buFont typeface="Courier New" panose="02070309020205020404" pitchFamily="49" charset="0"/>
              <a:buChar char="o"/>
              <a:defRPr/>
            </a:pPr>
            <a:r>
              <a:rPr lang="ru-RU" sz="1700" dirty="0"/>
              <a:t>Тусклый свет, избегать чрезмерной стимуляции, поддерживать качественное соединение, </a:t>
            </a:r>
            <a:r>
              <a:rPr lang="ru-RU" sz="1700" dirty="0" smtClean="0"/>
              <a:t>мирная/тихая </a:t>
            </a:r>
            <a:r>
              <a:rPr lang="ru-RU" sz="1700" dirty="0"/>
              <a:t>энергия</a:t>
            </a:r>
            <a:endParaRPr lang="en-US" sz="1700" dirty="0"/>
          </a:p>
        </p:txBody>
      </p:sp>
      <p:sp>
        <p:nvSpPr>
          <p:cNvPr id="5" name="Нижний колонтитул 4"/>
          <p:cNvSpPr>
            <a:spLocks noGrp="1"/>
          </p:cNvSpPr>
          <p:nvPr>
            <p:ph type="ftr" sz="quarter" idx="11"/>
          </p:nvPr>
        </p:nvSpPr>
        <p:spPr>
          <a:xfrm>
            <a:off x="4008385" y="6215115"/>
            <a:ext cx="4114800" cy="365125"/>
          </a:xfrm>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2460337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alpha val="17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38200" y="963877"/>
            <a:ext cx="3494362" cy="2813541"/>
          </a:xfrm>
        </p:spPr>
        <p:txBody>
          <a:bodyPr anchor="b">
            <a:normAutofit/>
          </a:bodyPr>
          <a:lstStyle/>
          <a:p>
            <a:pPr algn="r">
              <a:defRPr/>
            </a:pPr>
            <a:r>
              <a:rPr lang="ru-RU" sz="3100" dirty="0">
                <a:solidFill>
                  <a:schemeClr val="accent1"/>
                </a:solidFill>
              </a:rPr>
              <a:t>ЦЕЛОСТНАЯ НАУКА О </a:t>
            </a:r>
            <a:r>
              <a:rPr lang="ru-RU" sz="3100" dirty="0" smtClean="0">
                <a:solidFill>
                  <a:schemeClr val="accent1"/>
                </a:solidFill>
              </a:rPr>
              <a:t>МЕТОДИКЕ </a:t>
            </a:r>
            <a:r>
              <a:rPr lang="ru-RU" sz="3100" dirty="0">
                <a:solidFill>
                  <a:schemeClr val="accent1"/>
                </a:solidFill>
              </a:rPr>
              <a:t>СНА™</a:t>
            </a:r>
            <a:br>
              <a:rPr lang="ru-RU" sz="3100" dirty="0">
                <a:solidFill>
                  <a:schemeClr val="accent1"/>
                </a:solidFill>
              </a:rPr>
            </a:br>
            <a:r>
              <a:rPr lang="ru-RU" sz="3100" dirty="0">
                <a:solidFill>
                  <a:schemeClr val="accent1"/>
                </a:solidFill>
              </a:rPr>
              <a:t>РЕШЕНИЯ ДЛЯ СНА ДЕТЕЙ</a:t>
            </a:r>
            <a:endParaRPr lang="en-US" sz="3100" dirty="0">
              <a:solidFill>
                <a:schemeClr val="accent1"/>
              </a:solidFill>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741552" y="287021"/>
            <a:ext cx="6823696" cy="6069329"/>
          </a:xfrm>
        </p:spPr>
        <p:txBody>
          <a:bodyPr anchor="ctr">
            <a:normAutofit/>
          </a:bodyPr>
          <a:lstStyle/>
          <a:p>
            <a:pPr marL="628650" lvl="1" indent="-285750">
              <a:defRPr/>
            </a:pPr>
            <a:r>
              <a:rPr lang="ru-RU" sz="1400" dirty="0">
                <a:latin typeface="Verdana" panose="020B0604030504040204" pitchFamily="34" charset="0"/>
                <a:ea typeface="Verdana" panose="020B0604030504040204" pitchFamily="34" charset="0"/>
              </a:rPr>
              <a:t>Перепрограммировать ожидания и убеждения для сна</a:t>
            </a:r>
          </a:p>
          <a:p>
            <a:pPr marL="628650" lvl="1" indent="-285750">
              <a:defRPr/>
            </a:pPr>
            <a:r>
              <a:rPr lang="ru-RU" sz="1400" dirty="0">
                <a:latin typeface="Verdana" panose="020B0604030504040204" pitchFamily="34" charset="0"/>
                <a:ea typeface="Verdana" panose="020B0604030504040204" pitchFamily="34" charset="0"/>
              </a:rPr>
              <a:t>Доверьтесь </a:t>
            </a:r>
            <a:r>
              <a:rPr lang="ru-RU" sz="1400" dirty="0" smtClean="0">
                <a:latin typeface="Verdana" panose="020B0604030504040204" pitchFamily="34" charset="0"/>
                <a:ea typeface="Verdana" panose="020B0604030504040204" pitchFamily="34" charset="0"/>
              </a:rPr>
              <a:t>ребенку, он знает</a:t>
            </a:r>
            <a:r>
              <a:rPr lang="ru-RU" sz="1400" dirty="0">
                <a:latin typeface="Verdana" panose="020B0604030504040204" pitchFamily="34" charset="0"/>
                <a:ea typeface="Verdana" panose="020B0604030504040204" pitchFamily="34" charset="0"/>
              </a:rPr>
              <a:t>, как спать и </a:t>
            </a:r>
            <a:r>
              <a:rPr lang="ru-RU" sz="1400" dirty="0" smtClean="0">
                <a:latin typeface="Verdana" panose="020B0604030504040204" pitchFamily="34" charset="0"/>
                <a:ea typeface="Verdana" panose="020B0604030504040204" pitchFamily="34" charset="0"/>
              </a:rPr>
              <a:t>хочет ли он </a:t>
            </a:r>
            <a:r>
              <a:rPr lang="ru-RU" sz="1400" dirty="0">
                <a:latin typeface="Verdana" panose="020B0604030504040204" pitchFamily="34" charset="0"/>
                <a:ea typeface="Verdana" panose="020B0604030504040204" pitchFamily="34" charset="0"/>
              </a:rPr>
              <a:t>спать</a:t>
            </a:r>
          </a:p>
          <a:p>
            <a:pPr marL="628650" lvl="1" indent="-285750">
              <a:defRPr/>
            </a:pPr>
            <a:r>
              <a:rPr lang="ru-RU" sz="1400" dirty="0">
                <a:latin typeface="Verdana" panose="020B0604030504040204" pitchFamily="34" charset="0"/>
                <a:ea typeface="Verdana" panose="020B0604030504040204" pitchFamily="34" charset="0"/>
              </a:rPr>
              <a:t>Залечить травму </a:t>
            </a:r>
          </a:p>
          <a:p>
            <a:pPr marL="628650" lvl="1" indent="-285750">
              <a:defRPr/>
            </a:pPr>
            <a:r>
              <a:rPr lang="ru-RU" sz="1400" dirty="0">
                <a:latin typeface="Verdana" panose="020B0604030504040204" pitchFamily="34" charset="0"/>
                <a:ea typeface="Verdana" panose="020B0604030504040204" pitchFamily="34" charset="0"/>
              </a:rPr>
              <a:t>Укрепление связей с самим собой и семьей через игру и взгляд в глаза</a:t>
            </a:r>
          </a:p>
          <a:p>
            <a:pPr marL="628650" lvl="1" indent="-285750">
              <a:defRPr/>
            </a:pPr>
            <a:r>
              <a:rPr lang="ru-RU" sz="1400" dirty="0">
                <a:latin typeface="Verdana" panose="020B0604030504040204" pitchFamily="34" charset="0"/>
                <a:ea typeface="Verdana" panose="020B0604030504040204" pitchFamily="34" charset="0"/>
              </a:rPr>
              <a:t>Приглашение и создание системы поддержки</a:t>
            </a:r>
          </a:p>
          <a:p>
            <a:pPr marL="628650" lvl="1" indent="-285750">
              <a:defRPr/>
            </a:pPr>
            <a:r>
              <a:rPr lang="ru-RU" sz="1400" dirty="0">
                <a:latin typeface="Verdana" panose="020B0604030504040204" pitchFamily="34" charset="0"/>
                <a:ea typeface="Verdana" panose="020B0604030504040204" pitchFamily="34" charset="0"/>
              </a:rPr>
              <a:t>Трассировать/Раскрыть корень поведения</a:t>
            </a:r>
          </a:p>
          <a:p>
            <a:pPr marL="628650" lvl="1" indent="-285750">
              <a:defRPr/>
            </a:pPr>
            <a:r>
              <a:rPr lang="ru-RU" sz="1400" dirty="0">
                <a:latin typeface="Verdana" panose="020B0604030504040204" pitchFamily="34" charset="0"/>
                <a:ea typeface="Verdana" panose="020B0604030504040204" pitchFamily="34" charset="0"/>
              </a:rPr>
              <a:t>Присутствовать</a:t>
            </a:r>
          </a:p>
          <a:p>
            <a:pPr marL="628650" lvl="1" indent="-285750">
              <a:defRPr/>
            </a:pPr>
            <a:r>
              <a:rPr lang="ru-RU" sz="1400" dirty="0">
                <a:latin typeface="Verdana" panose="020B0604030504040204" pitchFamily="34" charset="0"/>
                <a:ea typeface="Verdana" panose="020B0604030504040204" pitchFamily="34" charset="0"/>
              </a:rPr>
              <a:t>Измениться</a:t>
            </a:r>
          </a:p>
          <a:p>
            <a:pPr marL="628650" lvl="1" indent="-285750">
              <a:defRPr/>
            </a:pPr>
            <a:r>
              <a:rPr lang="ru-RU" sz="1400" dirty="0">
                <a:latin typeface="Verdana" panose="020B0604030504040204" pitchFamily="34" charset="0"/>
                <a:ea typeface="Verdana" panose="020B0604030504040204" pitchFamily="34" charset="0"/>
              </a:rPr>
              <a:t>Возьмите ежедневные паузы: Поезд тела, чтобы освободить в течение дня через короткие </a:t>
            </a:r>
            <a:r>
              <a:rPr lang="ru-RU" sz="1400" dirty="0" smtClean="0">
                <a:latin typeface="Verdana" panose="020B0604030504040204" pitchFamily="34" charset="0"/>
                <a:ea typeface="Verdana" panose="020B0604030504040204" pitchFamily="34" charset="0"/>
              </a:rPr>
              <a:t>паузы </a:t>
            </a:r>
            <a:r>
              <a:rPr lang="ru-RU" sz="1400" dirty="0" err="1" smtClean="0">
                <a:latin typeface="Verdana" panose="020B0604030504040204" pitchFamily="34" charset="0"/>
                <a:ea typeface="Verdana" panose="020B0604030504040204" pitchFamily="34" charset="0"/>
              </a:rPr>
              <a:t>дыханиия</a:t>
            </a:r>
            <a:r>
              <a:rPr lang="ru-RU" sz="1400" dirty="0" smtClean="0">
                <a:latin typeface="Verdana" panose="020B0604030504040204" pitchFamily="34" charset="0"/>
                <a:ea typeface="Verdana" panose="020B0604030504040204" pitchFamily="34" charset="0"/>
              </a:rPr>
              <a:t> </a:t>
            </a:r>
            <a:r>
              <a:rPr lang="ru-RU" sz="1400" dirty="0">
                <a:latin typeface="Verdana" panose="020B0604030504040204" pitchFamily="34" charset="0"/>
                <a:ea typeface="Verdana" panose="020B0604030504040204" pitchFamily="34" charset="0"/>
              </a:rPr>
              <a:t>медитации</a:t>
            </a:r>
          </a:p>
          <a:p>
            <a:pPr marL="628650" lvl="1" indent="-285750">
              <a:defRPr/>
            </a:pPr>
            <a:r>
              <a:rPr lang="ru-RU" sz="1400" dirty="0">
                <a:latin typeface="Verdana" panose="020B0604030504040204" pitchFamily="34" charset="0"/>
                <a:ea typeface="Verdana" panose="020B0604030504040204" pitchFamily="34" charset="0"/>
              </a:rPr>
              <a:t>Релаксация становится вашим образом жизни</a:t>
            </a:r>
          </a:p>
          <a:p>
            <a:pPr marL="628650" lvl="1" indent="-285750">
              <a:defRPr/>
            </a:pPr>
            <a:r>
              <a:rPr lang="ru-RU" sz="1400" dirty="0">
                <a:latin typeface="Verdana" panose="020B0604030504040204" pitchFamily="34" charset="0"/>
                <a:ea typeface="Verdana" panose="020B0604030504040204" pitchFamily="34" charset="0"/>
              </a:rPr>
              <a:t>Ресурсное обеспечение: Применение методов при возникновении триггеров и стрессоров</a:t>
            </a:r>
          </a:p>
          <a:p>
            <a:pPr marL="628650" lvl="1" indent="-285750">
              <a:defRPr/>
            </a:pPr>
            <a:r>
              <a:rPr lang="ru-RU" sz="1400" dirty="0" smtClean="0">
                <a:latin typeface="Verdana" panose="020B0604030504040204" pitchFamily="34" charset="0"/>
                <a:ea typeface="Verdana" panose="020B0604030504040204" pitchFamily="34" charset="0"/>
              </a:rPr>
              <a:t>Соблюдать</a:t>
            </a:r>
            <a:r>
              <a:rPr lang="ru-RU" sz="1400" dirty="0" smtClean="0">
                <a:latin typeface="Verdana" panose="020B0604030504040204" pitchFamily="34" charset="0"/>
                <a:ea typeface="Verdana" panose="020B0604030504040204" pitchFamily="34" charset="0"/>
              </a:rPr>
              <a:t> </a:t>
            </a:r>
            <a:r>
              <a:rPr lang="ru-RU" sz="1400" dirty="0">
                <a:latin typeface="Verdana" panose="020B0604030504040204" pitchFamily="34" charset="0"/>
                <a:ea typeface="Verdana" panose="020B0604030504040204" pitchFamily="34" charset="0"/>
              </a:rPr>
              <a:t>диету в поддержку сна </a:t>
            </a:r>
          </a:p>
          <a:p>
            <a:pPr marL="628650" lvl="1" indent="-285750">
              <a:defRPr/>
            </a:pPr>
            <a:r>
              <a:rPr lang="ru-RU" sz="1400" dirty="0">
                <a:latin typeface="Verdana" panose="020B0604030504040204" pitchFamily="34" charset="0"/>
                <a:ea typeface="Verdana" panose="020B0604030504040204" pitchFamily="34" charset="0"/>
              </a:rPr>
              <a:t>Получить </a:t>
            </a:r>
            <a:r>
              <a:rPr lang="ru-RU" sz="1400" dirty="0" smtClean="0">
                <a:latin typeface="Verdana" panose="020B0604030504040204" pitchFamily="34" charset="0"/>
                <a:ea typeface="Verdana" panose="020B0604030504040204" pitchFamily="34" charset="0"/>
              </a:rPr>
              <a:t>солнечный </a:t>
            </a:r>
            <a:r>
              <a:rPr lang="ru-RU" sz="1400" dirty="0">
                <a:latin typeface="Verdana" panose="020B0604030504040204" pitchFamily="34" charset="0"/>
                <a:ea typeface="Verdana" panose="020B0604030504040204" pitchFamily="34" charset="0"/>
              </a:rPr>
              <a:t>свет после пробуждения</a:t>
            </a:r>
          </a:p>
          <a:p>
            <a:pPr marL="628650" lvl="1" indent="-285750">
              <a:defRPr/>
            </a:pPr>
            <a:r>
              <a:rPr lang="ru-RU" sz="1400" dirty="0">
                <a:latin typeface="Verdana" panose="020B0604030504040204" pitchFamily="34" charset="0"/>
                <a:ea typeface="Verdana" panose="020B0604030504040204" pitchFamily="34" charset="0"/>
              </a:rPr>
              <a:t>Создать убежище для сна</a:t>
            </a:r>
          </a:p>
          <a:p>
            <a:pPr marL="628650" lvl="1" indent="-285750">
              <a:defRPr/>
            </a:pPr>
            <a:r>
              <a:rPr lang="ru-RU" sz="1400" dirty="0">
                <a:latin typeface="Verdana" panose="020B0604030504040204" pitchFamily="34" charset="0"/>
                <a:ea typeface="Verdana" panose="020B0604030504040204" pitchFamily="34" charset="0"/>
              </a:rPr>
              <a:t>Позволить детям играть и </a:t>
            </a:r>
            <a:r>
              <a:rPr lang="ru-RU" sz="1400" dirty="0" smtClean="0">
                <a:latin typeface="Verdana" panose="020B0604030504040204" pitchFamily="34" charset="0"/>
                <a:ea typeface="Verdana" panose="020B0604030504040204" pitchFamily="34" charset="0"/>
              </a:rPr>
              <a:t>полностью выражать себя</a:t>
            </a:r>
            <a:endParaRPr lang="ru-RU" sz="1400" dirty="0">
              <a:latin typeface="Verdana" panose="020B0604030504040204" pitchFamily="34" charset="0"/>
              <a:ea typeface="Verdana" panose="020B0604030504040204" pitchFamily="34" charset="0"/>
            </a:endParaRPr>
          </a:p>
          <a:p>
            <a:pPr marL="628650" lvl="1" indent="-285750">
              <a:defRPr/>
            </a:pPr>
            <a:r>
              <a:rPr lang="ru-RU" sz="1400" dirty="0">
                <a:latin typeface="Verdana" panose="020B0604030504040204" pitchFamily="34" charset="0"/>
                <a:ea typeface="Verdana" panose="020B0604030504040204" pitchFamily="34" charset="0"/>
              </a:rPr>
              <a:t>Переход от дня к ночи</a:t>
            </a:r>
          </a:p>
          <a:p>
            <a:pPr marL="628650" lvl="1" indent="-285750">
              <a:defRPr/>
            </a:pPr>
            <a:r>
              <a:rPr lang="ru-RU" sz="1400" dirty="0">
                <a:latin typeface="Verdana" panose="020B0604030504040204" pitchFamily="34" charset="0"/>
                <a:ea typeface="Verdana" panose="020B0604030504040204" pitchFamily="34" charset="0"/>
              </a:rPr>
              <a:t>Соблюдать регулярный график</a:t>
            </a:r>
          </a:p>
          <a:p>
            <a:pPr marL="628650" lvl="1" indent="-285750">
              <a:defRPr/>
            </a:pPr>
            <a:r>
              <a:rPr lang="ru-RU" sz="1400" dirty="0" smtClean="0">
                <a:latin typeface="Verdana" panose="020B0604030504040204" pitchFamily="34" charset="0"/>
                <a:ea typeface="Verdana" panose="020B0604030504040204" pitchFamily="34" charset="0"/>
              </a:rPr>
              <a:t>Введите </a:t>
            </a:r>
            <a:r>
              <a:rPr lang="ru-RU" sz="1400" dirty="0">
                <a:latin typeface="Verdana" panose="020B0604030504040204" pitchFamily="34" charset="0"/>
                <a:ea typeface="Verdana" panose="020B0604030504040204" pitchFamily="34" charset="0"/>
              </a:rPr>
              <a:t>ритуал/распорядок перед сном</a:t>
            </a:r>
            <a:endParaRPr lang="en-US" sz="1400" dirty="0">
              <a:latin typeface="Verdana" panose="020B0604030504040204" pitchFamily="34" charset="0"/>
              <a:ea typeface="Verdana" panose="020B0604030504040204" pitchFamily="34" charset="0"/>
            </a:endParaRPr>
          </a:p>
        </p:txBody>
      </p:sp>
      <p:sp>
        <p:nvSpPr>
          <p:cNvPr id="5" name="Нижний колонтитул 4"/>
          <p:cNvSpPr>
            <a:spLocks noGrp="1"/>
          </p:cNvSpPr>
          <p:nvPr>
            <p:ph type="ftr" sz="quarter" idx="11"/>
          </p:nvPr>
        </p:nvSpPr>
        <p:spPr>
          <a:xfrm>
            <a:off x="4038600" y="6190169"/>
            <a:ext cx="4114800" cy="365125"/>
          </a:xfrm>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428945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99376" y="1232970"/>
            <a:ext cx="6644914" cy="1373344"/>
          </a:xfrm>
        </p:spPr>
        <p:txBody>
          <a:bodyPr anchor="b">
            <a:normAutofit/>
          </a:bodyPr>
          <a:lstStyle/>
          <a:p>
            <a:r>
              <a:rPr lang="uk-UA" dirty="0" smtClean="0">
                <a:latin typeface="Verdana" panose="020B0604030504040204" pitchFamily="34" charset="0"/>
                <a:ea typeface="Verdana" panose="020B0604030504040204" pitchFamily="34" charset="0"/>
              </a:rPr>
              <a:t>О ВАС</a:t>
            </a:r>
            <a:r>
              <a:rPr lang="uk-UA" dirty="0">
                <a:latin typeface="Verdana" panose="020B0604030504040204" pitchFamily="34" charset="0"/>
                <a:ea typeface="Verdana" panose="020B0604030504040204" pitchFamily="34" charset="0"/>
              </a:rPr>
              <a:t/>
            </a:r>
            <a:br>
              <a:rPr lang="uk-UA"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17" name="Down Arrow 7">
            <a:extLst>
              <a:ext uri="{FF2B5EF4-FFF2-40B4-BE49-F238E27FC236}">
                <a16:creationId xmlns:a16="http://schemas.microsoft.com/office/drawing/2014/main" id="{87644325-3D7C-433E-8A80-DF37920331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alpha val="80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ooter Placeholder 4">
            <a:extLst>
              <a:ext uri="{FF2B5EF4-FFF2-40B4-BE49-F238E27FC236}">
                <a16:creationId xmlns:a16="http://schemas.microsoft.com/office/drawing/2014/main" id="{86A9EE93-12AD-4296-8530-7AA9FC5BE971}"/>
              </a:ext>
            </a:extLst>
          </p:cNvPr>
          <p:cNvSpPr txBox="1">
            <a:spLocks/>
          </p:cNvSpPr>
          <p:nvPr/>
        </p:nvSpPr>
        <p:spPr>
          <a:xfrm>
            <a:off x="1039155" y="1895752"/>
            <a:ext cx="2591150" cy="2690284"/>
          </a:xfrm>
          <a:prstGeom prst="rect">
            <a:avLst/>
          </a:prstGeom>
          <a:noFill/>
        </p:spPr>
        <p:txBody>
          <a:bodyPr vert="horz" wrap="square" lIns="91440" tIns="45720" rIns="91440" bIns="45720" rtlCol="0" anchor="ctr">
            <a:normAutofit/>
          </a:bodyP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600"/>
              </a:spcAft>
              <a:defRPr/>
            </a:pPr>
            <a:r>
              <a:rPr lang="ru-RU" sz="1800" dirty="0">
                <a:solidFill>
                  <a:schemeClr val="bg1"/>
                </a:solidFill>
                <a:latin typeface="Verdana" panose="020B0604030504040204" pitchFamily="34" charset="0"/>
                <a:ea typeface="Verdana" panose="020B0604030504040204" pitchFamily="34" charset="0"/>
              </a:rPr>
              <a:t>Международный институт материнства, воспитания детей и здравоохранения. Все права защищены.</a:t>
            </a:r>
          </a:p>
        </p:txBody>
      </p:sp>
      <p:sp>
        <p:nvSpPr>
          <p:cNvPr id="3" name="Content Placeholder 2"/>
          <p:cNvSpPr>
            <a:spLocks noGrp="1"/>
          </p:cNvSpPr>
          <p:nvPr>
            <p:ph idx="1"/>
          </p:nvPr>
        </p:nvSpPr>
        <p:spPr>
          <a:xfrm>
            <a:off x="4599376" y="2748675"/>
            <a:ext cx="6754423" cy="3203138"/>
          </a:xfrm>
        </p:spPr>
        <p:txBody>
          <a:bodyPr>
            <a:normAutofit/>
          </a:bodyPr>
          <a:lstStyle/>
          <a:p>
            <a:r>
              <a:rPr lang="ru-RU" sz="2000" dirty="0">
                <a:latin typeface="Verdana" panose="020B0604030504040204" pitchFamily="34" charset="0"/>
                <a:ea typeface="Verdana" panose="020B0604030504040204" pitchFamily="34" charset="0"/>
              </a:rPr>
              <a:t>Что </a:t>
            </a:r>
            <a:r>
              <a:rPr lang="ru-RU" sz="2000" dirty="0" smtClean="0">
                <a:latin typeface="Verdana" panose="020B0604030504040204" pitchFamily="34" charset="0"/>
                <a:ea typeface="Verdana" panose="020B0604030504040204" pitchFamily="34" charset="0"/>
              </a:rPr>
              <a:t>Вы </a:t>
            </a:r>
            <a:r>
              <a:rPr lang="ru-RU" sz="2000" dirty="0">
                <a:latin typeface="Verdana" panose="020B0604030504040204" pitchFamily="34" charset="0"/>
                <a:ea typeface="Verdana" panose="020B0604030504040204" pitchFamily="34" charset="0"/>
              </a:rPr>
              <a:t>думаете о детском сне?</a:t>
            </a:r>
          </a:p>
          <a:p>
            <a:r>
              <a:rPr lang="ru-RU" sz="2000" dirty="0">
                <a:latin typeface="Verdana" panose="020B0604030504040204" pitchFamily="34" charset="0"/>
                <a:ea typeface="Verdana" panose="020B0604030504040204" pitchFamily="34" charset="0"/>
              </a:rPr>
              <a:t>Что </a:t>
            </a:r>
            <a:r>
              <a:rPr lang="ru-RU" sz="2000" dirty="0" smtClean="0">
                <a:latin typeface="Verdana" panose="020B0604030504040204" pitchFamily="34" charset="0"/>
                <a:ea typeface="Verdana" panose="020B0604030504040204" pitchFamily="34" charset="0"/>
              </a:rPr>
              <a:t>Вы</a:t>
            </a:r>
            <a:r>
              <a:rPr lang="ru-RU" sz="2000" dirty="0" smtClean="0">
                <a:latin typeface="Verdana" panose="020B0604030504040204" pitchFamily="34" charset="0"/>
                <a:ea typeface="Verdana" panose="020B0604030504040204" pitchFamily="34" charset="0"/>
              </a:rPr>
              <a:t> знаете об обучении самостоятельному засыпанию?</a:t>
            </a:r>
            <a:endParaRPr lang="ru-RU" sz="2000" dirty="0">
              <a:latin typeface="Verdana" panose="020B0604030504040204" pitchFamily="34" charset="0"/>
              <a:ea typeface="Verdana" panose="020B0604030504040204" pitchFamily="34" charset="0"/>
            </a:endParaRPr>
          </a:p>
          <a:p>
            <a:r>
              <a:rPr lang="ru-RU" sz="2000" dirty="0" smtClean="0">
                <a:latin typeface="Verdana" panose="020B0604030504040204" pitchFamily="34" charset="0"/>
                <a:ea typeface="Verdana" panose="020B0604030504040204" pitchFamily="34" charset="0"/>
              </a:rPr>
              <a:t>Какой Ваш опыт</a:t>
            </a:r>
            <a:r>
              <a:rPr lang="ru-RU" sz="2000" dirty="0" smtClean="0">
                <a:latin typeface="Verdana" panose="020B0604030504040204" pitchFamily="34" charset="0"/>
                <a:ea typeface="Verdana" panose="020B0604030504040204" pitchFamily="34" charset="0"/>
              </a:rPr>
              <a:t> </a:t>
            </a:r>
            <a:r>
              <a:rPr lang="ru-RU" sz="2000" dirty="0">
                <a:latin typeface="Verdana" panose="020B0604030504040204" pitchFamily="34" charset="0"/>
                <a:ea typeface="Verdana" panose="020B0604030504040204" pitchFamily="34" charset="0"/>
              </a:rPr>
              <a:t>с детским сном? Как это повлияло на ваши убеждения?</a:t>
            </a:r>
          </a:p>
          <a:p>
            <a:endParaRPr lang="en-US" sz="2000" dirty="0">
              <a:latin typeface="Verdana" panose="020B0604030504040204" pitchFamily="34" charset="0"/>
              <a:ea typeface="Verdana" panose="020B0604030504040204" pitchFamily="34" charset="0"/>
            </a:endParaRPr>
          </a:p>
        </p:txBody>
      </p:sp>
      <p:sp>
        <p:nvSpPr>
          <p:cNvPr id="7" name="Нижний колонтитул 6"/>
          <p:cNvSpPr>
            <a:spLocks noGrp="1"/>
          </p:cNvSpPr>
          <p:nvPr>
            <p:ph type="ftr" sz="quarter" idx="11"/>
          </p:nvPr>
        </p:nvSpPr>
        <p:spPr>
          <a:xfrm>
            <a:off x="3901729" y="6319279"/>
            <a:ext cx="4114800" cy="365125"/>
          </a:xfrm>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209136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EE91300-6695-4911-8E48-F07AC45D2F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B336162-B533-4EFE-8BB3-8EBB4A5E3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9781" y="1146966"/>
            <a:ext cx="3698803" cy="1987072"/>
          </a:xfrm>
          <a:noFill/>
          <a:ln w="25400" cap="sq">
            <a:solidFill>
              <a:schemeClr val="bg1"/>
            </a:solidFill>
            <a:miter lim="800000"/>
          </a:ln>
        </p:spPr>
        <p:txBody>
          <a:bodyPr>
            <a:normAutofit/>
          </a:bodyPr>
          <a:lstStyle/>
          <a:p>
            <a:pPr algn="ctr">
              <a:defRPr/>
            </a:pPr>
            <a:r>
              <a:rPr lang="ru-RU" sz="2200" dirty="0">
                <a:solidFill>
                  <a:schemeClr val="bg1"/>
                </a:solidFill>
              </a:rPr>
              <a:t>ЦЕЛОСТНАЯ НАУКА О </a:t>
            </a:r>
            <a:r>
              <a:rPr lang="ru-RU" sz="2200" dirty="0" smtClean="0">
                <a:solidFill>
                  <a:schemeClr val="bg1"/>
                </a:solidFill>
              </a:rPr>
              <a:t>МЕТОДИКЕ </a:t>
            </a:r>
            <a:r>
              <a:rPr lang="ru-RU" sz="2200" dirty="0">
                <a:solidFill>
                  <a:schemeClr val="bg1"/>
                </a:solidFill>
              </a:rPr>
              <a:t>СНА™</a:t>
            </a:r>
            <a:br>
              <a:rPr lang="ru-RU" sz="2200" dirty="0">
                <a:solidFill>
                  <a:schemeClr val="bg1"/>
                </a:solidFill>
              </a:rPr>
            </a:br>
            <a:r>
              <a:rPr lang="ru-RU" sz="2200" dirty="0">
                <a:solidFill>
                  <a:schemeClr val="bg1"/>
                </a:solidFill>
              </a:rPr>
              <a:t>НЕОБХОДИМЫЕ КЛЮЧИ</a:t>
            </a:r>
            <a:br>
              <a:rPr lang="ru-RU" sz="2200" dirty="0">
                <a:solidFill>
                  <a:schemeClr val="bg1"/>
                </a:solidFill>
              </a:rPr>
            </a:br>
            <a:r>
              <a:rPr lang="ru-RU" sz="2200" dirty="0">
                <a:solidFill>
                  <a:schemeClr val="bg1"/>
                </a:solidFill>
              </a:rPr>
              <a:t>Поддержка фондов и решений ССЗ</a:t>
            </a:r>
            <a:endParaRPr lang="en-US" sz="2200" dirty="0">
              <a:solidFill>
                <a:schemeClr val="bg1"/>
              </a:solidFill>
            </a:endParaRPr>
          </a:p>
        </p:txBody>
      </p:sp>
      <p:sp>
        <p:nvSpPr>
          <p:cNvPr id="3" name="Content Placeholder 2"/>
          <p:cNvSpPr>
            <a:spLocks noGrp="1"/>
          </p:cNvSpPr>
          <p:nvPr>
            <p:ph idx="1"/>
          </p:nvPr>
        </p:nvSpPr>
        <p:spPr>
          <a:xfrm>
            <a:off x="6049182" y="1146966"/>
            <a:ext cx="5408696" cy="4538719"/>
          </a:xfrm>
        </p:spPr>
        <p:txBody>
          <a:bodyPr anchor="t">
            <a:normAutofit lnSpcReduction="10000"/>
          </a:bodyPr>
          <a:lstStyle/>
          <a:p>
            <a:pPr marL="342900" lvl="1" indent="0">
              <a:buNone/>
              <a:defRPr/>
            </a:pPr>
            <a:r>
              <a:rPr lang="ru-RU" dirty="0"/>
              <a:t>Космос</a:t>
            </a:r>
          </a:p>
          <a:p>
            <a:pPr marL="342900" lvl="1" indent="0">
              <a:buNone/>
              <a:defRPr/>
            </a:pPr>
            <a:r>
              <a:rPr lang="ru-RU" dirty="0"/>
              <a:t>Релаксация</a:t>
            </a:r>
          </a:p>
          <a:p>
            <a:pPr marL="342900" lvl="1" indent="0">
              <a:buNone/>
              <a:defRPr/>
            </a:pPr>
            <a:r>
              <a:rPr lang="ru-RU" dirty="0"/>
              <a:t>Любопытство</a:t>
            </a:r>
          </a:p>
          <a:p>
            <a:pPr marL="342900" lvl="1" indent="0">
              <a:buNone/>
              <a:defRPr/>
            </a:pPr>
            <a:r>
              <a:rPr lang="ru-RU" dirty="0"/>
              <a:t>Доверие</a:t>
            </a:r>
          </a:p>
          <a:p>
            <a:pPr marL="342900" lvl="1" indent="0">
              <a:buNone/>
              <a:defRPr/>
            </a:pPr>
            <a:r>
              <a:rPr lang="ru-RU" dirty="0"/>
              <a:t>Гибкость</a:t>
            </a:r>
          </a:p>
          <a:p>
            <a:pPr marL="342900" lvl="1" indent="0">
              <a:buNone/>
              <a:defRPr/>
            </a:pPr>
            <a:r>
              <a:rPr lang="ru-RU" dirty="0"/>
              <a:t>Сострадание</a:t>
            </a:r>
          </a:p>
          <a:p>
            <a:pPr marL="342900" lvl="1" indent="0">
              <a:buNone/>
              <a:defRPr/>
            </a:pPr>
            <a:r>
              <a:rPr lang="ru-RU" dirty="0"/>
              <a:t>Прощение</a:t>
            </a:r>
          </a:p>
          <a:p>
            <a:pPr marL="342900" lvl="1" indent="0">
              <a:buNone/>
              <a:defRPr/>
            </a:pPr>
            <a:r>
              <a:rPr lang="ru-RU" dirty="0"/>
              <a:t>Отпускание</a:t>
            </a:r>
          </a:p>
          <a:p>
            <a:pPr marL="342900" lvl="1" indent="0">
              <a:buNone/>
              <a:defRPr/>
            </a:pPr>
            <a:r>
              <a:rPr lang="ru-RU" dirty="0"/>
              <a:t>Задачи и возможности</a:t>
            </a:r>
          </a:p>
          <a:p>
            <a:pPr marL="342900" lvl="1" indent="0">
              <a:buNone/>
              <a:defRPr/>
            </a:pPr>
            <a:r>
              <a:rPr lang="ru-RU" dirty="0" smtClean="0"/>
              <a:t>Открытость </a:t>
            </a:r>
            <a:r>
              <a:rPr lang="ru-RU" dirty="0"/>
              <a:t>для неограниченных возможностей</a:t>
            </a:r>
          </a:p>
          <a:p>
            <a:pPr marL="342900" lvl="1" indent="0">
              <a:buNone/>
              <a:defRPr/>
            </a:pPr>
            <a:r>
              <a:rPr lang="ru-RU" dirty="0" smtClean="0"/>
              <a:t>Любовь</a:t>
            </a:r>
            <a:endParaRPr lang="en-US" dirty="0"/>
          </a:p>
        </p:txBody>
      </p:sp>
      <p:sp>
        <p:nvSpPr>
          <p:cNvPr id="5" name="Нижний колонтитул 4"/>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909455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alpha val="17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ítulo 5">
            <a:extLst>
              <a:ext uri="{FF2B5EF4-FFF2-40B4-BE49-F238E27FC236}">
                <a16:creationId xmlns:a16="http://schemas.microsoft.com/office/drawing/2014/main" id="{61547711-67AB-40BC-AC31-32A5DB9F41A4}"/>
              </a:ext>
            </a:extLst>
          </p:cNvPr>
          <p:cNvSpPr>
            <a:spLocks noGrp="1"/>
          </p:cNvSpPr>
          <p:nvPr>
            <p:ph type="title"/>
          </p:nvPr>
        </p:nvSpPr>
        <p:spPr>
          <a:xfrm>
            <a:off x="838200" y="963877"/>
            <a:ext cx="3494362" cy="2813541"/>
          </a:xfrm>
        </p:spPr>
        <p:txBody>
          <a:bodyPr anchor="b">
            <a:normAutofit/>
          </a:bodyPr>
          <a:lstStyle/>
          <a:p>
            <a:pPr algn="r"/>
            <a:r>
              <a:rPr lang="ru-RU" smtClean="0">
                <a:solidFill>
                  <a:schemeClr val="accent1"/>
                </a:solidFill>
              </a:rPr>
              <a:t>Статьи</a:t>
            </a:r>
            <a:endParaRPr lang="es-ES" dirty="0">
              <a:solidFill>
                <a:schemeClr val="accent1"/>
              </a:solidFill>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r>
              <a:rPr lang="en-US" sz="1300" b="1">
                <a:hlinkClick r:id="" action="ppaction://noaction"/>
              </a:rPr>
              <a:t>http://www.huffingtonpost.com/2012/07/20/sleep-foods_n_1686983.html</a:t>
            </a:r>
          </a:p>
          <a:p>
            <a:pPr marL="0" indent="0">
              <a:buNone/>
            </a:pPr>
            <a:r>
              <a:rPr lang="en-US" sz="1300" b="1">
                <a:hlinkClick r:id="" action="ppaction://noaction"/>
              </a:rPr>
              <a:t>http://bodyecology.com/articles/how-to-protect-your-body-from-insufficient-sleep</a:t>
            </a:r>
          </a:p>
          <a:p>
            <a:pPr marL="0" indent="0">
              <a:buNone/>
            </a:pPr>
            <a:r>
              <a:rPr lang="en-US" sz="1300" b="1">
                <a:hlinkClick r:id="" action="ppaction://noaction"/>
              </a:rPr>
              <a:t>http://www.huffingtonpost.com/arianna-huffington/james-mckenna-co-sleeping-expert_b_7119782.html</a:t>
            </a:r>
            <a:endParaRPr lang="en-US" sz="1300" b="1"/>
          </a:p>
          <a:p>
            <a:pPr marL="0" lvl="1" indent="0">
              <a:buNone/>
            </a:pPr>
            <a:r>
              <a:rPr lang="en-US" altLang="en-US" sz="1300" b="1" u="sng">
                <a:hlinkClick r:id="rId2"/>
              </a:rPr>
              <a:t>http://www.parentingscience.com/baby-sleep-patterns.html</a:t>
            </a:r>
            <a:endParaRPr lang="en-US" altLang="en-US" sz="1300" b="1" u="sng"/>
          </a:p>
          <a:p>
            <a:pPr marL="0" lvl="1" indent="0">
              <a:buNone/>
            </a:pPr>
            <a:r>
              <a:rPr lang="en-US" sz="1300" b="1">
                <a:hlinkClick r:id="rId3"/>
              </a:rPr>
              <a:t>http://www.pnmag.com/parenting/baby-care/sleep-training-basics</a:t>
            </a:r>
            <a:endParaRPr lang="en-US" sz="1300" b="1"/>
          </a:p>
          <a:p>
            <a:pPr marL="0" lvl="1" indent="0">
              <a:buNone/>
            </a:pPr>
            <a:r>
              <a:rPr lang="en-US" sz="1300" b="1">
                <a:hlinkClick r:id="rId4"/>
              </a:rPr>
              <a:t>http://www.parentingscience.com/baby-sleep-requirements.html#sthash.F4EI09pw.dpuf</a:t>
            </a:r>
            <a:endParaRPr lang="en-US" sz="1300" b="1"/>
          </a:p>
          <a:p>
            <a:pPr marL="0" lvl="1" indent="0">
              <a:buNone/>
            </a:pPr>
            <a:r>
              <a:rPr lang="en-US" altLang="en-US" sz="1300" b="1">
                <a:cs typeface="Arial" panose="020B0604020202020204" pitchFamily="34" charset="0"/>
                <a:hlinkClick r:id="rId5"/>
              </a:rPr>
              <a:t>http://www.huffingtonpost.com/dr-michael-j-breus/sleep-and-pregnancy_b_3727298.htm</a:t>
            </a:r>
            <a:r>
              <a:rPr lang="en-US" altLang="en-US" sz="1300" b="1">
                <a:cs typeface="Arial" panose="020B0604020202020204" pitchFamily="34" charset="0"/>
                <a:hlinkClick r:id="rId6"/>
              </a:rPr>
              <a:t>l</a:t>
            </a:r>
            <a:endParaRPr lang="en-US" altLang="en-US" sz="1300" b="1">
              <a:cs typeface="Arial" panose="020B0604020202020204" pitchFamily="34" charset="0"/>
            </a:endParaRPr>
          </a:p>
          <a:p>
            <a:pPr marL="0" lvl="1" indent="0">
              <a:buNone/>
            </a:pPr>
            <a:r>
              <a:rPr lang="en-US" altLang="en-US" sz="1300" b="1">
                <a:cs typeface="Arial" panose="020B0604020202020204" pitchFamily="34" charset="0"/>
                <a:hlinkClick r:id="rId7"/>
              </a:rPr>
              <a:t>http://www.schizophrenia.com/sznews/archives/005393.html</a:t>
            </a:r>
            <a:endParaRPr lang="en-US" altLang="en-US" sz="1300" b="1">
              <a:cs typeface="Arial" panose="020B0604020202020204" pitchFamily="34" charset="0"/>
            </a:endParaRPr>
          </a:p>
          <a:p>
            <a:pPr marL="0" lvl="1" indent="0">
              <a:buNone/>
            </a:pPr>
            <a:r>
              <a:rPr lang="en-US" altLang="en-US" sz="1300" b="1">
                <a:cs typeface="Arial" panose="020B0604020202020204" pitchFamily="34" charset="0"/>
                <a:hlinkClick r:id="rId8"/>
              </a:rPr>
              <a:t>http://www.howsleepworks.com/anthropology_cultures.html</a:t>
            </a:r>
            <a:endParaRPr lang="en-US" altLang="en-US" sz="1300" b="1">
              <a:cs typeface="Arial" panose="020B0604020202020204" pitchFamily="34" charset="0"/>
            </a:endParaRPr>
          </a:p>
          <a:p>
            <a:pPr marL="0" lvl="1" indent="0">
              <a:buNone/>
            </a:pPr>
            <a:r>
              <a:rPr lang="en-US" altLang="en-US" sz="1300" b="1">
                <a:cs typeface="Arial" panose="020B0604020202020204" pitchFamily="34" charset="0"/>
                <a:hlinkClick r:id="rId9"/>
              </a:rPr>
              <a:t>http://neuroanthropology.net/2008/12/21/cosleeping-and-biological-imperatives-why-human-babies-do-not-and-should-not-sleep-alone/</a:t>
            </a:r>
            <a:endParaRPr lang="en-US" altLang="en-US" sz="1300" b="1">
              <a:cs typeface="Arial" panose="020B0604020202020204" pitchFamily="34" charset="0"/>
            </a:endParaRPr>
          </a:p>
          <a:p>
            <a:pPr marL="0" lvl="1" indent="0">
              <a:buNone/>
            </a:pPr>
            <a:r>
              <a:rPr lang="en-US" altLang="en-US" sz="1300" b="1">
                <a:cs typeface="Arial" panose="020B0604020202020204" pitchFamily="34" charset="0"/>
                <a:hlinkClick r:id="rId10"/>
              </a:rPr>
              <a:t>http://www.incultureparent.com/2011/08/the-wests-strange-relationship-to-babies-and-sleep/</a:t>
            </a:r>
            <a:endParaRPr lang="en-US" altLang="en-US" sz="1300" b="1">
              <a:cs typeface="Arial" panose="020B0604020202020204" pitchFamily="34" charset="0"/>
            </a:endParaRPr>
          </a:p>
          <a:p>
            <a:pPr marL="0" lvl="1" indent="0">
              <a:buNone/>
            </a:pPr>
            <a:r>
              <a:rPr lang="en-US" sz="1300" b="1">
                <a:hlinkClick r:id="rId11"/>
              </a:rPr>
              <a:t>http://cosleeping.nd.edu/</a:t>
            </a:r>
            <a:endParaRPr lang="en-US" sz="1300" b="1"/>
          </a:p>
          <a:p>
            <a:pPr marL="0" lvl="1" indent="0">
              <a:buNone/>
            </a:pPr>
            <a:r>
              <a:rPr lang="en-US" sz="1300" b="1">
                <a:hlinkClick r:id="rId12"/>
              </a:rPr>
              <a:t>http://www.parentingscience.com</a:t>
            </a:r>
            <a:r>
              <a:rPr lang="en-US" sz="1300" b="1"/>
              <a:t> </a:t>
            </a:r>
          </a:p>
          <a:p>
            <a:pPr marL="0" lvl="1" indent="0">
              <a:buNone/>
            </a:pPr>
            <a:r>
              <a:rPr lang="en-US" altLang="en-US" sz="1300" b="1">
                <a:hlinkClick r:id="rId13"/>
              </a:rPr>
              <a:t>http://www.clearyourbeliefs.com</a:t>
            </a:r>
            <a:endParaRPr lang="en-US" altLang="en-US" sz="1300" b="1"/>
          </a:p>
          <a:p>
            <a:pPr marL="0" lvl="1" indent="0">
              <a:buNone/>
            </a:pPr>
            <a:r>
              <a:rPr lang="en-US" altLang="en-US" sz="1300" b="1">
                <a:hlinkClick r:id="rId14"/>
              </a:rPr>
              <a:t>http://www.thework.com</a:t>
            </a:r>
            <a:r>
              <a:rPr lang="en-US" altLang="en-US" sz="1300" b="1"/>
              <a:t> </a:t>
            </a:r>
          </a:p>
          <a:p>
            <a:endParaRPr lang="en-US" sz="1300"/>
          </a:p>
          <a:p>
            <a:endParaRPr lang="en-US" sz="1300"/>
          </a:p>
          <a:p>
            <a:pPr marL="0" indent="0">
              <a:buNone/>
            </a:pPr>
            <a:endParaRPr lang="en-US" sz="1300"/>
          </a:p>
        </p:txBody>
      </p:sp>
      <p:sp>
        <p:nvSpPr>
          <p:cNvPr id="4" name="Нижний колонтитул 3"/>
          <p:cNvSpPr>
            <a:spLocks noGrp="1"/>
          </p:cNvSpPr>
          <p:nvPr>
            <p:ph type="ftr" sz="quarter" idx="11"/>
          </p:nvPr>
        </p:nvSpPr>
        <p:spPr>
          <a:xfrm>
            <a:off x="4038600" y="6172835"/>
            <a:ext cx="4114800" cy="365125"/>
          </a:xfrm>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346649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a:xfrm>
            <a:off x="1865870" y="2053641"/>
            <a:ext cx="2890061" cy="2760098"/>
          </a:xfrm>
        </p:spPr>
        <p:txBody>
          <a:bodyPr>
            <a:normAutofit/>
          </a:bodyPr>
          <a:lstStyle/>
          <a:p>
            <a:pPr>
              <a:defRPr/>
            </a:pPr>
            <a:r>
              <a:rPr lang="uk-UA" altLang="en-US" sz="3600" dirty="0" err="1">
                <a:solidFill>
                  <a:srgbClr val="FFFFFF"/>
                </a:solidFill>
                <a:latin typeface="Verdana" panose="020B0604030504040204" pitchFamily="34" charset="0"/>
                <a:ea typeface="Verdana" panose="020B0604030504040204" pitchFamily="34" charset="0"/>
              </a:rPr>
              <a:t>О</a:t>
            </a:r>
            <a:r>
              <a:rPr lang="uk-UA" altLang="en-US" sz="3600" dirty="0" err="1" smtClean="0">
                <a:solidFill>
                  <a:srgbClr val="FFFFFF"/>
                </a:solidFill>
                <a:latin typeface="Verdana" panose="020B0604030504040204" pitchFamily="34" charset="0"/>
                <a:ea typeface="Verdana" panose="020B0604030504040204" pitchFamily="34" charset="0"/>
              </a:rPr>
              <a:t>сновные</a:t>
            </a:r>
            <a:r>
              <a:rPr lang="uk-UA" altLang="en-US" sz="3600" dirty="0" smtClean="0">
                <a:solidFill>
                  <a:srgbClr val="FFFFFF"/>
                </a:solidFill>
                <a:latin typeface="Verdana" panose="020B0604030504040204" pitchFamily="34" charset="0"/>
                <a:ea typeface="Verdana" panose="020B0604030504040204" pitchFamily="34" charset="0"/>
              </a:rPr>
              <a:t> </a:t>
            </a:r>
            <a:r>
              <a:rPr lang="uk-UA" altLang="en-US" sz="3600" dirty="0" err="1">
                <a:solidFill>
                  <a:srgbClr val="FFFFFF"/>
                </a:solidFill>
                <a:latin typeface="Verdana" panose="020B0604030504040204" pitchFamily="34" charset="0"/>
                <a:ea typeface="Verdana" panose="020B0604030504040204" pitchFamily="34" charset="0"/>
              </a:rPr>
              <a:t>У</a:t>
            </a:r>
            <a:r>
              <a:rPr lang="uk-UA" altLang="en-US" sz="3600" dirty="0" err="1" smtClean="0">
                <a:solidFill>
                  <a:srgbClr val="FFFFFF"/>
                </a:solidFill>
                <a:latin typeface="Verdana" panose="020B0604030504040204" pitchFamily="34" charset="0"/>
                <a:ea typeface="Verdana" panose="020B0604030504040204" pitchFamily="34" charset="0"/>
              </a:rPr>
              <a:t>беждения</a:t>
            </a:r>
            <a:r>
              <a:rPr lang="uk-UA" altLang="en-US" sz="3600" dirty="0">
                <a:solidFill>
                  <a:srgbClr val="FFFFFF"/>
                </a:solidFill>
                <a:latin typeface="Verdana" panose="020B0604030504040204" pitchFamily="34" charset="0"/>
                <a:ea typeface="Verdana" panose="020B0604030504040204" pitchFamily="34" charset="0"/>
              </a:rPr>
              <a:t/>
            </a:r>
            <a:br>
              <a:rPr lang="uk-UA" altLang="en-US" sz="3600" dirty="0">
                <a:solidFill>
                  <a:srgbClr val="FFFFFF"/>
                </a:solidFill>
                <a:latin typeface="Verdana" panose="020B0604030504040204" pitchFamily="34" charset="0"/>
                <a:ea typeface="Verdana" panose="020B0604030504040204" pitchFamily="34" charset="0"/>
              </a:rPr>
            </a:br>
            <a:endParaRPr lang="en-US" altLang="en-US" sz="3600" dirty="0">
              <a:solidFill>
                <a:srgbClr val="FFFFFF"/>
              </a:solidFill>
              <a:latin typeface="Verdana" panose="020B0604030504040204" pitchFamily="34" charset="0"/>
              <a:ea typeface="Verdana" panose="020B0604030504040204" pitchFamily="34" charset="0"/>
            </a:endParaRPr>
          </a:p>
        </p:txBody>
      </p:sp>
      <p:sp>
        <p:nvSpPr>
          <p:cNvPr id="62467" name="Content Placeholder 2"/>
          <p:cNvSpPr>
            <a:spLocks noGrp="1"/>
          </p:cNvSpPr>
          <p:nvPr>
            <p:ph idx="1"/>
          </p:nvPr>
        </p:nvSpPr>
        <p:spPr>
          <a:xfrm>
            <a:off x="6091931" y="320231"/>
            <a:ext cx="3979563" cy="6217538"/>
          </a:xfrm>
        </p:spPr>
        <p:txBody>
          <a:bodyPr rtlCol="0" anchor="ctr">
            <a:normAutofit lnSpcReduction="10000"/>
          </a:bodyPr>
          <a:lstStyle/>
          <a:p>
            <a:pPr marL="68580" indent="-68580">
              <a:buNone/>
              <a:defRPr/>
            </a:pPr>
            <a:r>
              <a:rPr lang="ru-RU" sz="1300" b="1" dirty="0">
                <a:solidFill>
                  <a:srgbClr val="000000"/>
                </a:solidFill>
                <a:latin typeface="Verdana" panose="020B0604030504040204" pitchFamily="34" charset="0"/>
                <a:ea typeface="Verdana" panose="020B0604030504040204" pitchFamily="34" charset="0"/>
              </a:rPr>
              <a:t>Существует множество способов обнаружения и идентификации основных верований</a:t>
            </a:r>
            <a:r>
              <a:rPr lang="ru-RU" sz="1300" dirty="0">
                <a:solidFill>
                  <a:srgbClr val="000000"/>
                </a:solidFill>
                <a:latin typeface="Verdana" panose="020B0604030504040204" pitchFamily="34" charset="0"/>
                <a:ea typeface="Verdana" panose="020B0604030504040204" pitchFamily="34" charset="0"/>
              </a:rPr>
              <a:t>. В зависимости от вашего клиента, веры и ее источника, один подход, вероятно, будет работать лучше, чем другой. Никакая техника не работает все время, даже с одним и тем же человеком.  Узнайте как можно больше этих методов, как вы можете. Практикуйте их. Если один не работает, переключитесь на другой. </a:t>
            </a:r>
            <a:endParaRPr lang="ru-RU" sz="1300" dirty="0" smtClean="0">
              <a:solidFill>
                <a:srgbClr val="000000"/>
              </a:solidFill>
              <a:latin typeface="Verdana" panose="020B0604030504040204" pitchFamily="34" charset="0"/>
              <a:ea typeface="Verdana" panose="020B0604030504040204" pitchFamily="34" charset="0"/>
            </a:endParaRPr>
          </a:p>
          <a:p>
            <a:pPr>
              <a:buFont typeface="Wingdings" panose="05000000000000000000" pitchFamily="2" charset="2"/>
              <a:buChar char="§"/>
              <a:defRPr/>
            </a:pPr>
            <a:r>
              <a:rPr lang="ru-RU" sz="1300" b="1" dirty="0" smtClean="0">
                <a:solidFill>
                  <a:srgbClr val="000000"/>
                </a:solidFill>
                <a:latin typeface="Verdana" panose="020B0604030504040204" pitchFamily="34" charset="0"/>
                <a:ea typeface="Verdana" panose="020B0604030504040204" pitchFamily="34" charset="0"/>
              </a:rPr>
              <a:t>Начните </a:t>
            </a:r>
            <a:r>
              <a:rPr lang="ru-RU" sz="1300" b="1" dirty="0">
                <a:solidFill>
                  <a:srgbClr val="000000"/>
                </a:solidFill>
                <a:latin typeface="Verdana" panose="020B0604030504040204" pitchFamily="34" charset="0"/>
                <a:ea typeface="Verdana" panose="020B0604030504040204" pitchFamily="34" charset="0"/>
              </a:rPr>
              <a:t>с вопросов высшего уровня </a:t>
            </a:r>
            <a:endParaRPr lang="ru-RU" sz="1300" b="1" dirty="0" smtClean="0">
              <a:solidFill>
                <a:srgbClr val="000000"/>
              </a:solidFill>
              <a:latin typeface="Verdana" panose="020B0604030504040204" pitchFamily="34" charset="0"/>
              <a:ea typeface="Verdana" panose="020B0604030504040204" pitchFamily="34" charset="0"/>
            </a:endParaRPr>
          </a:p>
          <a:p>
            <a:pPr>
              <a:defRPr/>
            </a:pPr>
            <a:r>
              <a:rPr lang="ru-RU" sz="1300" dirty="0" smtClean="0">
                <a:solidFill>
                  <a:srgbClr val="000000"/>
                </a:solidFill>
                <a:latin typeface="Verdana" panose="020B0604030504040204" pitchFamily="34" charset="0"/>
                <a:ea typeface="Verdana" panose="020B0604030504040204" pitchFamily="34" charset="0"/>
              </a:rPr>
              <a:t>Какие </a:t>
            </a:r>
            <a:r>
              <a:rPr lang="ru-RU" sz="1300" dirty="0">
                <a:solidFill>
                  <a:srgbClr val="000000"/>
                </a:solidFill>
                <a:latin typeface="Verdana" panose="020B0604030504040204" pitchFamily="34" charset="0"/>
                <a:ea typeface="Verdana" panose="020B0604030504040204" pitchFamily="34" charset="0"/>
              </a:rPr>
              <a:t>убеждения вы знаете?</a:t>
            </a:r>
          </a:p>
          <a:p>
            <a:pPr>
              <a:defRPr/>
            </a:pPr>
            <a:r>
              <a:rPr lang="ru-RU" sz="1300" dirty="0">
                <a:solidFill>
                  <a:srgbClr val="000000"/>
                </a:solidFill>
                <a:latin typeface="Verdana" panose="020B0604030504040204" pitchFamily="34" charset="0"/>
                <a:ea typeface="Verdana" panose="020B0604030504040204" pitchFamily="34" charset="0"/>
              </a:rPr>
              <a:t>Какие голоса вы слышите и что они говорят?</a:t>
            </a:r>
          </a:p>
          <a:p>
            <a:pPr>
              <a:defRPr/>
            </a:pPr>
            <a:r>
              <a:rPr lang="ru-RU" sz="1300" dirty="0">
                <a:solidFill>
                  <a:srgbClr val="000000"/>
                </a:solidFill>
                <a:latin typeface="Verdana" panose="020B0604030504040204" pitchFamily="34" charset="0"/>
                <a:ea typeface="Verdana" panose="020B0604030504040204" pitchFamily="34" charset="0"/>
              </a:rPr>
              <a:t>Что ты хочешь изменить и почему?</a:t>
            </a:r>
          </a:p>
          <a:p>
            <a:pPr>
              <a:defRPr/>
            </a:pPr>
            <a:r>
              <a:rPr lang="ru-RU" sz="1300" dirty="0">
                <a:solidFill>
                  <a:srgbClr val="000000"/>
                </a:solidFill>
                <a:latin typeface="Verdana" panose="020B0604030504040204" pitchFamily="34" charset="0"/>
                <a:ea typeface="Verdana" panose="020B0604030504040204" pitchFamily="34" charset="0"/>
              </a:rPr>
              <a:t>Что ты хочешь создать, чего не можешь?</a:t>
            </a:r>
          </a:p>
          <a:p>
            <a:pPr>
              <a:defRPr/>
            </a:pPr>
            <a:r>
              <a:rPr lang="ru-RU" sz="1300" dirty="0">
                <a:solidFill>
                  <a:srgbClr val="000000"/>
                </a:solidFill>
                <a:latin typeface="Verdana" panose="020B0604030504040204" pitchFamily="34" charset="0"/>
                <a:ea typeface="Verdana" panose="020B0604030504040204" pitchFamily="34" charset="0"/>
              </a:rPr>
              <a:t>Что мешает твоей жизни?</a:t>
            </a:r>
          </a:p>
          <a:p>
            <a:pPr>
              <a:defRPr/>
            </a:pPr>
            <a:r>
              <a:rPr lang="ru-RU" sz="1300" dirty="0">
                <a:solidFill>
                  <a:srgbClr val="000000"/>
                </a:solidFill>
                <a:latin typeface="Verdana" panose="020B0604030504040204" pitchFamily="34" charset="0"/>
                <a:ea typeface="Verdana" panose="020B0604030504040204" pitchFamily="34" charset="0"/>
              </a:rPr>
              <a:t>Во что вы верите, что под этой ситуацией?</a:t>
            </a:r>
          </a:p>
          <a:p>
            <a:pPr>
              <a:defRPr/>
            </a:pPr>
            <a:r>
              <a:rPr lang="ru-RU" sz="1300" dirty="0">
                <a:solidFill>
                  <a:srgbClr val="000000"/>
                </a:solidFill>
                <a:latin typeface="Verdana" panose="020B0604030504040204" pitchFamily="34" charset="0"/>
                <a:ea typeface="Verdana" panose="020B0604030504040204" pitchFamily="34" charset="0"/>
              </a:rPr>
              <a:t>Что тебя так злит?</a:t>
            </a:r>
          </a:p>
          <a:p>
            <a:pPr>
              <a:defRPr/>
            </a:pPr>
            <a:r>
              <a:rPr lang="ru-RU" sz="1300" dirty="0">
                <a:solidFill>
                  <a:srgbClr val="000000"/>
                </a:solidFill>
                <a:latin typeface="Verdana" panose="020B0604030504040204" pitchFamily="34" charset="0"/>
                <a:ea typeface="Verdana" panose="020B0604030504040204" pitchFamily="34" charset="0"/>
              </a:rPr>
              <a:t>Что ты считаешь несправедливым?</a:t>
            </a:r>
          </a:p>
          <a:p>
            <a:pPr>
              <a:defRPr/>
            </a:pPr>
            <a:r>
              <a:rPr lang="ru-RU" sz="1300" dirty="0">
                <a:solidFill>
                  <a:srgbClr val="000000"/>
                </a:solidFill>
                <a:latin typeface="Verdana" panose="020B0604030504040204" pitchFamily="34" charset="0"/>
                <a:ea typeface="Verdana" panose="020B0604030504040204" pitchFamily="34" charset="0"/>
              </a:rPr>
              <a:t>Чего ты так боишься?</a:t>
            </a:r>
          </a:p>
          <a:p>
            <a:pPr marL="68580" indent="-68580">
              <a:buNone/>
              <a:defRPr/>
            </a:pPr>
            <a:endParaRPr lang="ru-RU" sz="1300" dirty="0">
              <a:solidFill>
                <a:srgbClr val="000000"/>
              </a:solidFill>
              <a:latin typeface="Verdana" panose="020B0604030504040204" pitchFamily="34" charset="0"/>
              <a:ea typeface="Verdana" panose="020B0604030504040204" pitchFamily="34" charset="0"/>
            </a:endParaRPr>
          </a:p>
          <a:p>
            <a:pPr marL="68580" indent="-68580">
              <a:buNone/>
              <a:defRPr/>
            </a:pPr>
            <a:r>
              <a:rPr lang="ru-RU" sz="1300" dirty="0">
                <a:solidFill>
                  <a:srgbClr val="000000"/>
                </a:solidFill>
                <a:latin typeface="Verdana" panose="020B0604030504040204" pitchFamily="34" charset="0"/>
                <a:ea typeface="Verdana" panose="020B0604030504040204" pitchFamily="34" charset="0"/>
              </a:rPr>
              <a:t>Источник: Лев </a:t>
            </a:r>
            <a:r>
              <a:rPr lang="ru-RU" sz="1300" dirty="0" err="1">
                <a:solidFill>
                  <a:srgbClr val="000000"/>
                </a:solidFill>
                <a:latin typeface="Verdana" panose="020B0604030504040204" pitchFamily="34" charset="0"/>
                <a:ea typeface="Verdana" panose="020B0604030504040204" pitchFamily="34" charset="0"/>
              </a:rPr>
              <a:t>Гудман</a:t>
            </a:r>
            <a:r>
              <a:rPr lang="ru-RU" sz="1300" dirty="0">
                <a:solidFill>
                  <a:srgbClr val="000000"/>
                </a:solidFill>
                <a:latin typeface="Verdana" panose="020B0604030504040204" pitchFamily="34" charset="0"/>
                <a:ea typeface="Verdana" panose="020B0604030504040204" pitchFamily="34" charset="0"/>
              </a:rPr>
              <a:t> Очистите свои убеждения</a:t>
            </a:r>
          </a:p>
          <a:p>
            <a:pPr marL="68580" indent="-68580">
              <a:buNone/>
              <a:defRPr/>
            </a:pPr>
            <a:endParaRPr lang="en-US" sz="1300" dirty="0">
              <a:solidFill>
                <a:srgbClr val="000000"/>
              </a:solidFill>
              <a:latin typeface="Verdana" panose="020B0604030504040204" pitchFamily="34" charset="0"/>
              <a:ea typeface="Verdana" panose="020B0604030504040204" pitchFamily="34" charset="0"/>
            </a:endParaRPr>
          </a:p>
        </p:txBody>
      </p:sp>
      <p:sp>
        <p:nvSpPr>
          <p:cNvPr id="5" name="Нижний колонтитул 4"/>
          <p:cNvSpPr>
            <a:spLocks noGrp="1"/>
          </p:cNvSpPr>
          <p:nvPr>
            <p:ph type="ftr" sz="quarter" idx="11"/>
          </p:nvPr>
        </p:nvSpPr>
        <p:spPr>
          <a:xfrm>
            <a:off x="3534032" y="6492875"/>
            <a:ext cx="4114800" cy="365125"/>
          </a:xfrm>
        </p:spPr>
        <p:txBody>
          <a:bodyPr/>
          <a:lstStyle/>
          <a:p>
            <a:r>
              <a:rPr lang="ru-RU" dirty="0" smtClean="0"/>
              <a:t>Международный </a:t>
            </a:r>
            <a:r>
              <a:rPr lang="ru-RU" dirty="0"/>
              <a:t>институт материнства, воспитания детей и здравоохранения. Все права защищены.</a:t>
            </a:r>
          </a:p>
          <a:p>
            <a:endParaRPr lang="ru-RU" dirty="0"/>
          </a:p>
          <a:p>
            <a:endParaRPr lang="en-US" dirty="0"/>
          </a:p>
        </p:txBody>
      </p:sp>
    </p:spTree>
    <p:extLst>
      <p:ext uri="{BB962C8B-B14F-4D97-AF65-F5344CB8AC3E}">
        <p14:creationId xmlns:p14="http://schemas.microsoft.com/office/powerpoint/2010/main" val="364050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alpha val="17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38200" y="963877"/>
            <a:ext cx="3494362" cy="2813541"/>
          </a:xfrm>
        </p:spPr>
        <p:txBody>
          <a:bodyPr anchor="b">
            <a:normAutofit/>
          </a:bodyPr>
          <a:lstStyle/>
          <a:p>
            <a:pPr algn="r"/>
            <a:r>
              <a:rPr lang="ru-RU" sz="3700" dirty="0">
                <a:solidFill>
                  <a:schemeClr val="accent1"/>
                </a:solidFill>
              </a:rPr>
              <a:t>Примеры общих верований, окружающих детский сон</a:t>
            </a:r>
            <a:endParaRPr lang="en-US" sz="3700" dirty="0">
              <a:solidFill>
                <a:schemeClr val="accent1"/>
              </a:solidFill>
            </a:endParaRP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ru-RU" sz="1500" dirty="0"/>
              <a:t>Дети манипулируют</a:t>
            </a:r>
          </a:p>
          <a:p>
            <a:r>
              <a:rPr lang="ru-RU" sz="1500" dirty="0"/>
              <a:t>Дети должны спать точно в соответствии с графиком сна</a:t>
            </a:r>
          </a:p>
          <a:p>
            <a:r>
              <a:rPr lang="ru-RU" sz="1500" dirty="0"/>
              <a:t>Младенцы создают ассоциации сна и плохие привычки при качании, совместный сон, грудное вскармливание и т.д....</a:t>
            </a:r>
          </a:p>
          <a:p>
            <a:r>
              <a:rPr lang="ru-RU" sz="1500" dirty="0"/>
              <a:t>Спать с моим ребенком опасно</a:t>
            </a:r>
          </a:p>
          <a:p>
            <a:r>
              <a:rPr lang="ru-RU" sz="1500" dirty="0"/>
              <a:t>Детей нужно научить спать</a:t>
            </a:r>
          </a:p>
          <a:p>
            <a:r>
              <a:rPr lang="ru-RU" sz="1500" dirty="0"/>
              <a:t>Дети могут спать всю ночь</a:t>
            </a:r>
          </a:p>
          <a:p>
            <a:r>
              <a:rPr lang="ru-RU" sz="1500" dirty="0"/>
              <a:t>Мой ребенок должен приспособиться к моему расписанию</a:t>
            </a:r>
          </a:p>
          <a:p>
            <a:r>
              <a:rPr lang="ru-RU" sz="1500" dirty="0"/>
              <a:t>Мне нужно адаптироваться к расписанию моего ребенка</a:t>
            </a:r>
          </a:p>
          <a:p>
            <a:r>
              <a:rPr lang="ru-RU" sz="1500" dirty="0"/>
              <a:t>Плакать хорошо или плохо</a:t>
            </a:r>
          </a:p>
          <a:p>
            <a:r>
              <a:rPr lang="ru-RU" sz="1500" dirty="0"/>
              <a:t>Мой ребенок хороший или плохой</a:t>
            </a:r>
          </a:p>
          <a:p>
            <a:r>
              <a:rPr lang="ru-RU" sz="1500" dirty="0"/>
              <a:t>Сон настолько важен, что мы должны убедиться, что наши дети спят </a:t>
            </a:r>
            <a:r>
              <a:rPr lang="ru-RU" sz="1500" dirty="0" smtClean="0"/>
              <a:t>и </a:t>
            </a:r>
            <a:r>
              <a:rPr lang="ru-RU" sz="1500" dirty="0" smtClean="0"/>
              <a:t>получают </a:t>
            </a:r>
            <a:r>
              <a:rPr lang="ru-RU" sz="1500" dirty="0"/>
              <a:t>рекомендуемое количество сна в рекомендованное время.</a:t>
            </a:r>
          </a:p>
          <a:p>
            <a:r>
              <a:rPr lang="ru-RU" sz="1500" dirty="0" smtClean="0"/>
              <a:t>Обучение самостоятельному засыпанию </a:t>
            </a:r>
            <a:r>
              <a:rPr lang="ru-RU" sz="1500" dirty="0" smtClean="0"/>
              <a:t>- </a:t>
            </a:r>
            <a:r>
              <a:rPr lang="ru-RU" sz="1500" dirty="0"/>
              <a:t>единственная альтернатива в нашем обществе, когда родители лишены сна и все еще нуждаются в работе.</a:t>
            </a:r>
          </a:p>
          <a:p>
            <a:endParaRPr lang="en-US" sz="1500" dirty="0"/>
          </a:p>
        </p:txBody>
      </p:sp>
      <p:sp>
        <p:nvSpPr>
          <p:cNvPr id="5" name="Нижний колонтитул 4"/>
          <p:cNvSpPr>
            <a:spLocks noGrp="1"/>
          </p:cNvSpPr>
          <p:nvPr>
            <p:ph type="ftr" sz="quarter" idx="11"/>
          </p:nvPr>
        </p:nvSpPr>
        <p:spPr>
          <a:xfrm>
            <a:off x="4038600" y="6215115"/>
            <a:ext cx="4114800" cy="365125"/>
          </a:xfrm>
        </p:spPr>
        <p:txBody>
          <a:bodyPr/>
          <a:lstStyle/>
          <a:p>
            <a:r>
              <a:rPr lang="ru-RU" dirty="0"/>
              <a:t>Международный институт материнства, воспитания детей и здравоохранения. Все права защищены.</a:t>
            </a:r>
          </a:p>
          <a:p>
            <a:endParaRPr lang="ru-RU" dirty="0"/>
          </a:p>
          <a:p>
            <a:endParaRPr lang="en-US" dirty="0"/>
          </a:p>
        </p:txBody>
      </p:sp>
    </p:spTree>
    <p:extLst>
      <p:ext uri="{BB962C8B-B14F-4D97-AF65-F5344CB8AC3E}">
        <p14:creationId xmlns:p14="http://schemas.microsoft.com/office/powerpoint/2010/main" val="72192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a:xfrm>
            <a:off x="2408420" y="826681"/>
            <a:ext cx="7375161" cy="1325563"/>
          </a:xfrm>
        </p:spPr>
        <p:txBody>
          <a:bodyPr>
            <a:normAutofit/>
          </a:bodyPr>
          <a:lstStyle/>
          <a:p>
            <a:pPr algn="ctr">
              <a:defRPr/>
            </a:pPr>
            <a:r>
              <a:rPr lang="uk-UA" altLang="en-US" sz="3500" dirty="0" err="1">
                <a:solidFill>
                  <a:srgbClr val="FFFFFF"/>
                </a:solidFill>
                <a:ea typeface="MS PGothic" panose="020B0600070205080204" pitchFamily="34" charset="-128"/>
              </a:rPr>
              <a:t>Изучение</a:t>
            </a:r>
            <a:r>
              <a:rPr lang="uk-UA" altLang="en-US" sz="3500" dirty="0">
                <a:solidFill>
                  <a:srgbClr val="FFFFFF"/>
                </a:solidFill>
                <a:ea typeface="MS PGothic" panose="020B0600070205080204" pitchFamily="34" charset="-128"/>
              </a:rPr>
              <a:t> </a:t>
            </a:r>
            <a:r>
              <a:rPr lang="uk-UA" altLang="en-US" sz="3500" dirty="0" err="1">
                <a:solidFill>
                  <a:srgbClr val="FFFFFF"/>
                </a:solidFill>
                <a:ea typeface="MS PGothic" panose="020B0600070205080204" pitchFamily="34" charset="-128"/>
              </a:rPr>
              <a:t>В</a:t>
            </a:r>
            <a:r>
              <a:rPr lang="uk-UA" altLang="en-US" sz="3500" dirty="0" err="1" smtClean="0">
                <a:solidFill>
                  <a:srgbClr val="FFFFFF"/>
                </a:solidFill>
                <a:ea typeface="MS PGothic" panose="020B0600070205080204" pitchFamily="34" charset="-128"/>
              </a:rPr>
              <a:t>ерований</a:t>
            </a:r>
            <a:endParaRPr lang="en-US" altLang="en-US" sz="3500" dirty="0">
              <a:solidFill>
                <a:srgbClr val="FFFFFF"/>
              </a:solidFill>
              <a:ea typeface="MS PGothic" panose="020B0600070205080204" pitchFamily="34" charset="-128"/>
            </a:endParaRPr>
          </a:p>
        </p:txBody>
      </p:sp>
      <p:sp>
        <p:nvSpPr>
          <p:cNvPr id="54275" name="Content Placeholder 2"/>
          <p:cNvSpPr>
            <a:spLocks noGrp="1"/>
          </p:cNvSpPr>
          <p:nvPr>
            <p:ph idx="1"/>
          </p:nvPr>
        </p:nvSpPr>
        <p:spPr>
          <a:xfrm>
            <a:off x="2408420" y="2753937"/>
            <a:ext cx="7375161" cy="3783832"/>
          </a:xfrm>
        </p:spPr>
        <p:txBody>
          <a:bodyPr rtlCol="0">
            <a:normAutofit/>
          </a:bodyPr>
          <a:lstStyle/>
          <a:p>
            <a:pPr marL="68580" indent="-68580">
              <a:buNone/>
              <a:defRPr/>
            </a:pPr>
            <a:r>
              <a:rPr lang="ru-RU" sz="2000" dirty="0">
                <a:solidFill>
                  <a:srgbClr val="000000"/>
                </a:solidFill>
                <a:ea typeface="ＭＳ Ｐゴシック" charset="-128"/>
              </a:rPr>
              <a:t>Голоса/Мысли в нашей голове: Откуда они берутся?</a:t>
            </a:r>
          </a:p>
          <a:p>
            <a:pPr>
              <a:defRPr/>
            </a:pPr>
            <a:r>
              <a:rPr lang="ru-RU" sz="2000" dirty="0">
                <a:solidFill>
                  <a:srgbClr val="000000"/>
                </a:solidFill>
                <a:ea typeface="ＭＳ Ｐゴシック" charset="-128"/>
              </a:rPr>
              <a:t>Предки</a:t>
            </a:r>
          </a:p>
          <a:p>
            <a:pPr>
              <a:defRPr/>
            </a:pPr>
            <a:r>
              <a:rPr lang="ru-RU" sz="2000" dirty="0">
                <a:solidFill>
                  <a:srgbClr val="000000"/>
                </a:solidFill>
                <a:ea typeface="ＭＳ Ｐゴシック" charset="-128"/>
              </a:rPr>
              <a:t>Родители</a:t>
            </a:r>
          </a:p>
          <a:p>
            <a:pPr>
              <a:defRPr/>
            </a:pPr>
            <a:r>
              <a:rPr lang="ru-RU" sz="2000" dirty="0">
                <a:solidFill>
                  <a:srgbClr val="000000"/>
                </a:solidFill>
                <a:ea typeface="ＭＳ Ｐゴシック" charset="-128"/>
              </a:rPr>
              <a:t>Друзья</a:t>
            </a:r>
          </a:p>
          <a:p>
            <a:pPr>
              <a:defRPr/>
            </a:pPr>
            <a:r>
              <a:rPr lang="ru-RU" sz="2000" dirty="0">
                <a:solidFill>
                  <a:srgbClr val="000000"/>
                </a:solidFill>
                <a:ea typeface="ＭＳ Ｐゴシック" charset="-128"/>
              </a:rPr>
              <a:t>Педагоги</a:t>
            </a:r>
          </a:p>
          <a:p>
            <a:pPr>
              <a:defRPr/>
            </a:pPr>
            <a:r>
              <a:rPr lang="ru-RU" sz="2000" dirty="0">
                <a:solidFill>
                  <a:srgbClr val="000000"/>
                </a:solidFill>
                <a:ea typeface="ＭＳ Ｐゴシック" charset="-128"/>
              </a:rPr>
              <a:t>Религия</a:t>
            </a:r>
          </a:p>
          <a:p>
            <a:pPr>
              <a:defRPr/>
            </a:pPr>
            <a:r>
              <a:rPr lang="ru-RU" sz="2000" dirty="0">
                <a:solidFill>
                  <a:srgbClr val="000000"/>
                </a:solidFill>
                <a:ea typeface="ＭＳ Ｐゴシック" charset="-128"/>
              </a:rPr>
              <a:t>Переживания</a:t>
            </a:r>
          </a:p>
          <a:p>
            <a:pPr>
              <a:defRPr/>
            </a:pPr>
            <a:r>
              <a:rPr lang="ru-RU" sz="2000" dirty="0">
                <a:solidFill>
                  <a:srgbClr val="000000"/>
                </a:solidFill>
                <a:ea typeface="ＭＳ Ｐゴシック" charset="-128"/>
              </a:rPr>
              <a:t>Культура/традиции</a:t>
            </a:r>
          </a:p>
          <a:p>
            <a:pPr>
              <a:defRPr/>
            </a:pPr>
            <a:r>
              <a:rPr lang="ru-RU" sz="2000" dirty="0">
                <a:solidFill>
                  <a:srgbClr val="000000"/>
                </a:solidFill>
                <a:ea typeface="ＭＳ Ｐゴシック" charset="-128"/>
              </a:rPr>
              <a:t>Медиа</a:t>
            </a:r>
            <a:endParaRPr lang="en-US" sz="2000" dirty="0">
              <a:solidFill>
                <a:srgbClr val="000000"/>
              </a:solidFill>
              <a:ea typeface="ＭＳ Ｐゴシック" charset="-128"/>
            </a:endParaRPr>
          </a:p>
        </p:txBody>
      </p:sp>
      <p:sp>
        <p:nvSpPr>
          <p:cNvPr id="7" name="Footer Placeholder 4">
            <a:extLst>
              <a:ext uri="{FF2B5EF4-FFF2-40B4-BE49-F238E27FC236}">
                <a16:creationId xmlns:a16="http://schemas.microsoft.com/office/drawing/2014/main" id="{0D01A364-AC35-46F2-8454-AEE2F08E0A93}"/>
              </a:ext>
            </a:extLst>
          </p:cNvPr>
          <p:cNvSpPr txBox="1">
            <a:spLocks/>
          </p:cNvSpPr>
          <p:nvPr/>
        </p:nvSpPr>
        <p:spPr>
          <a:xfrm>
            <a:off x="4552950" y="6492875"/>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ru-RU" dirty="0" smtClean="0">
                <a:solidFill>
                  <a:prstClr val="black">
                    <a:tint val="75000"/>
                  </a:prstClr>
                </a:solidFill>
              </a:rPr>
              <a:t>Международный </a:t>
            </a:r>
            <a:r>
              <a:rPr lang="ru-RU" dirty="0">
                <a:solidFill>
                  <a:prstClr val="black">
                    <a:tint val="75000"/>
                  </a:prstClr>
                </a:solidFill>
              </a:rPr>
              <a:t>институт материнства, воспитания детей и здравоохранения. Все права защищены.</a:t>
            </a:r>
          </a:p>
          <a:p>
            <a:pPr>
              <a:defRPr/>
            </a:pPr>
            <a:endParaRPr lang="ru-RU" dirty="0">
              <a:solidFill>
                <a:prstClr val="black">
                  <a:tint val="75000"/>
                </a:prstClr>
              </a:solidFill>
            </a:endParaRPr>
          </a:p>
          <a:p>
            <a:pPr>
              <a:defRPr/>
            </a:pPr>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34945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E91300-6695-4911-8E48-F07AC45D2F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336162-B533-4EFE-8BB3-8EBB4A5E3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29781" y="1146966"/>
            <a:ext cx="3698803" cy="1987072"/>
          </a:xfrm>
          <a:noFill/>
          <a:ln w="25400" cap="sq">
            <a:solidFill>
              <a:schemeClr val="bg1"/>
            </a:solidFill>
            <a:miter lim="800000"/>
          </a:ln>
        </p:spPr>
        <p:txBody>
          <a:bodyPr>
            <a:normAutofit/>
          </a:bodyPr>
          <a:lstStyle/>
          <a:p>
            <a:pPr algn="ctr"/>
            <a:r>
              <a:rPr lang="uk-UA" sz="3200" dirty="0" err="1">
                <a:solidFill>
                  <a:schemeClr val="bg1"/>
                </a:solidFill>
              </a:rPr>
              <a:t>Изучение</a:t>
            </a:r>
            <a:r>
              <a:rPr lang="uk-UA" sz="3200" dirty="0">
                <a:solidFill>
                  <a:schemeClr val="bg1"/>
                </a:solidFill>
              </a:rPr>
              <a:t> </a:t>
            </a:r>
            <a:r>
              <a:rPr lang="uk-UA" sz="3200" dirty="0" err="1">
                <a:solidFill>
                  <a:schemeClr val="bg1"/>
                </a:solidFill>
              </a:rPr>
              <a:t>В</a:t>
            </a:r>
            <a:r>
              <a:rPr lang="uk-UA" sz="3200" dirty="0" err="1" smtClean="0">
                <a:solidFill>
                  <a:schemeClr val="bg1"/>
                </a:solidFill>
              </a:rPr>
              <a:t>ерований</a:t>
            </a:r>
            <a:r>
              <a:rPr lang="uk-UA" sz="3200" dirty="0" smtClean="0">
                <a:solidFill>
                  <a:schemeClr val="bg1"/>
                </a:solidFill>
              </a:rPr>
              <a:t> </a:t>
            </a:r>
            <a:r>
              <a:rPr lang="uk-UA" sz="3200" dirty="0">
                <a:solidFill>
                  <a:schemeClr val="bg1"/>
                </a:solidFill>
              </a:rPr>
              <a:t>(</a:t>
            </a:r>
            <a:r>
              <a:rPr lang="uk-UA" sz="3200" dirty="0" err="1" smtClean="0">
                <a:solidFill>
                  <a:schemeClr val="bg1"/>
                </a:solidFill>
              </a:rPr>
              <a:t>продолжение</a:t>
            </a:r>
            <a:r>
              <a:rPr lang="uk-UA" sz="3200" dirty="0" smtClean="0">
                <a:solidFill>
                  <a:schemeClr val="bg1"/>
                </a:solidFill>
              </a:rPr>
              <a:t>)</a:t>
            </a:r>
            <a:endParaRPr lang="en-US" sz="3200" dirty="0">
              <a:solidFill>
                <a:schemeClr val="bg1"/>
              </a:solidFill>
            </a:endParaRPr>
          </a:p>
        </p:txBody>
      </p:sp>
      <p:sp>
        <p:nvSpPr>
          <p:cNvPr id="3" name="Content Placeholder 2"/>
          <p:cNvSpPr>
            <a:spLocks noGrp="1"/>
          </p:cNvSpPr>
          <p:nvPr>
            <p:ph idx="1"/>
          </p:nvPr>
        </p:nvSpPr>
        <p:spPr>
          <a:xfrm>
            <a:off x="6049182" y="1146966"/>
            <a:ext cx="5408696" cy="4538719"/>
          </a:xfrm>
        </p:spPr>
        <p:txBody>
          <a:bodyPr anchor="t">
            <a:normAutofit fontScale="92500" lnSpcReduction="10000"/>
          </a:bodyPr>
          <a:lstStyle/>
          <a:p>
            <a:r>
              <a:rPr lang="ru-RU" sz="1700" dirty="0"/>
              <a:t>Шесть источников убеждений и ценностей</a:t>
            </a:r>
          </a:p>
          <a:p>
            <a:r>
              <a:rPr lang="ru-RU" sz="1700" dirty="0"/>
              <a:t>Полномочия - экспертиза, право, должность, политика и т.д.</a:t>
            </a:r>
          </a:p>
          <a:p>
            <a:r>
              <a:rPr lang="ru-RU" sz="1700" dirty="0"/>
              <a:t>Эмоции - чувства, убеждения, причины, цели и т.д.</a:t>
            </a:r>
          </a:p>
          <a:p>
            <a:r>
              <a:rPr lang="ru-RU" sz="1700" dirty="0"/>
              <a:t>Интуиция - проницательность, впечатление, подсознание и т.д.</a:t>
            </a:r>
          </a:p>
          <a:p>
            <a:r>
              <a:rPr lang="ru-RU" sz="1700" dirty="0"/>
              <a:t>Логика - наблюдения, факты, предположения, формулы и т.д.</a:t>
            </a:r>
          </a:p>
          <a:p>
            <a:r>
              <a:rPr lang="ru-RU" sz="1700" dirty="0"/>
              <a:t>Наука - факты, данные, биология, социология и т.д.</a:t>
            </a:r>
          </a:p>
          <a:p>
            <a:r>
              <a:rPr lang="ru-RU" sz="1700" dirty="0"/>
              <a:t>Сенсорный - личный опыт, непосредственные знания из органов чувств и т.д.</a:t>
            </a:r>
          </a:p>
          <a:p>
            <a:r>
              <a:rPr lang="ru-RU" sz="1700" dirty="0"/>
              <a:t>Внутренние и внешние источники верований</a:t>
            </a:r>
          </a:p>
          <a:p>
            <a:r>
              <a:rPr lang="ru-RU" sz="1700" dirty="0"/>
              <a:t>Другим способом анализа этих источников убеждений и предположений является:</a:t>
            </a:r>
          </a:p>
          <a:p>
            <a:r>
              <a:rPr lang="ru-RU" sz="1700" dirty="0"/>
              <a:t>Внутренние - Эмоции, Интуиция, Чувственность </a:t>
            </a:r>
          </a:p>
          <a:p>
            <a:r>
              <a:rPr lang="ru-RU" sz="1700" dirty="0"/>
              <a:t>Внешний авторитет, логика, наука </a:t>
            </a:r>
            <a:endParaRPr lang="en-US" sz="1700" dirty="0"/>
          </a:p>
        </p:txBody>
      </p:sp>
      <p:sp>
        <p:nvSpPr>
          <p:cNvPr id="5" name="Нижний колонтитул 4"/>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9022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a:xfrm>
            <a:off x="2408420" y="826681"/>
            <a:ext cx="7375161" cy="1325563"/>
          </a:xfrm>
        </p:spPr>
        <p:txBody>
          <a:bodyPr>
            <a:normAutofit/>
          </a:bodyPr>
          <a:lstStyle/>
          <a:p>
            <a:pPr algn="ctr">
              <a:defRPr/>
            </a:pPr>
            <a:r>
              <a:rPr lang="uk-UA" altLang="en-US" sz="3500" dirty="0" err="1">
                <a:solidFill>
                  <a:srgbClr val="FFFFFF"/>
                </a:solidFill>
              </a:rPr>
              <a:t>Преобразующие</a:t>
            </a:r>
            <a:r>
              <a:rPr lang="uk-UA" altLang="en-US" sz="3500" dirty="0">
                <a:solidFill>
                  <a:srgbClr val="FFFFFF"/>
                </a:solidFill>
              </a:rPr>
              <a:t> </a:t>
            </a:r>
            <a:r>
              <a:rPr lang="uk-UA" altLang="en-US" sz="3500" dirty="0" err="1">
                <a:solidFill>
                  <a:srgbClr val="FFFFFF"/>
                </a:solidFill>
              </a:rPr>
              <a:t>У</a:t>
            </a:r>
            <a:r>
              <a:rPr lang="uk-UA" altLang="en-US" sz="3500" dirty="0" err="1" smtClean="0">
                <a:solidFill>
                  <a:srgbClr val="FFFFFF"/>
                </a:solidFill>
              </a:rPr>
              <a:t>беждения</a:t>
            </a:r>
            <a:endParaRPr lang="en-US" altLang="en-US" sz="3500" dirty="0">
              <a:solidFill>
                <a:srgbClr val="FFFFFF"/>
              </a:solidFill>
            </a:endParaRPr>
          </a:p>
        </p:txBody>
      </p:sp>
      <p:graphicFrame>
        <p:nvGraphicFramePr>
          <p:cNvPr id="58372" name="Content Placeholder 2">
            <a:extLst>
              <a:ext uri="{FF2B5EF4-FFF2-40B4-BE49-F238E27FC236}">
                <a16:creationId xmlns:a16="http://schemas.microsoft.com/office/drawing/2014/main" id="{776141D0-E3EA-4CC6-A471-45048368EF4F}"/>
              </a:ext>
            </a:extLst>
          </p:cNvPr>
          <p:cNvGraphicFramePr>
            <a:graphicFrameLocks noGrp="1"/>
          </p:cNvGraphicFramePr>
          <p:nvPr>
            <p:ph idx="1"/>
            <p:extLst>
              <p:ext uri="{D42A27DB-BD31-4B8C-83A1-F6EECF244321}">
                <p14:modId xmlns:p14="http://schemas.microsoft.com/office/powerpoint/2010/main" val="725738126"/>
              </p:ext>
            </p:extLst>
          </p:nvPr>
        </p:nvGraphicFramePr>
        <p:xfrm>
          <a:off x="2301240" y="2899956"/>
          <a:ext cx="758952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ижний колонтитул 2"/>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244424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1910781"/>
            <a:ext cx="3669161" cy="2572932"/>
          </a:xfrm>
        </p:spPr>
        <p:txBody>
          <a:bodyPr>
            <a:normAutofit/>
          </a:bodyPr>
          <a:lstStyle/>
          <a:p>
            <a:r>
              <a:rPr lang="ru-RU" sz="3400" dirty="0">
                <a:solidFill>
                  <a:srgbClr val="FFFFFF"/>
                </a:solidFill>
              </a:rPr>
              <a:t>Странные </a:t>
            </a:r>
            <a:r>
              <a:rPr lang="ru-RU" sz="3400" dirty="0" smtClean="0">
                <a:solidFill>
                  <a:srgbClr val="FFFFFF"/>
                </a:solidFill>
              </a:rPr>
              <a:t>западные отношения </a:t>
            </a:r>
            <a:r>
              <a:rPr lang="ru-RU" sz="3400" dirty="0" smtClean="0">
                <a:solidFill>
                  <a:srgbClr val="FFFFFF"/>
                </a:solidFill>
              </a:rPr>
              <a:t>с </a:t>
            </a:r>
            <a:r>
              <a:rPr lang="ru-RU" sz="3400" dirty="0">
                <a:solidFill>
                  <a:srgbClr val="FFFFFF"/>
                </a:solidFill>
              </a:rPr>
              <a:t>детьми и сном</a:t>
            </a:r>
            <a:endParaRPr lang="en-US" sz="3400" dirty="0">
              <a:solidFill>
                <a:srgbClr val="FFFFFF"/>
              </a:solidFill>
            </a:endParaRPr>
          </a:p>
        </p:txBody>
      </p:sp>
      <p:sp>
        <p:nvSpPr>
          <p:cNvPr id="3" name="Content Placeholder 2"/>
          <p:cNvSpPr>
            <a:spLocks noGrp="1"/>
          </p:cNvSpPr>
          <p:nvPr>
            <p:ph idx="1"/>
          </p:nvPr>
        </p:nvSpPr>
        <p:spPr>
          <a:xfrm>
            <a:off x="6090574" y="801866"/>
            <a:ext cx="5306084" cy="5230634"/>
          </a:xfrm>
        </p:spPr>
        <p:txBody>
          <a:bodyPr anchor="ctr">
            <a:normAutofit/>
          </a:bodyPr>
          <a:lstStyle/>
          <a:p>
            <a:r>
              <a:rPr lang="ru-RU" sz="1300" dirty="0">
                <a:solidFill>
                  <a:srgbClr val="000000"/>
                </a:solidFill>
              </a:rPr>
              <a:t>По словам Стефани </a:t>
            </a:r>
            <a:r>
              <a:rPr lang="ru-RU" sz="1300" dirty="0" err="1">
                <a:solidFill>
                  <a:srgbClr val="000000"/>
                </a:solidFill>
              </a:rPr>
              <a:t>Мид</a:t>
            </a:r>
            <a:r>
              <a:rPr lang="ru-RU" sz="1300" dirty="0">
                <a:solidFill>
                  <a:srgbClr val="000000"/>
                </a:solidFill>
              </a:rPr>
              <a:t> в ее статье: Странное отношение Запада к младенцам и сну </a:t>
            </a:r>
          </a:p>
          <a:p>
            <a:r>
              <a:rPr lang="ru-RU" sz="1300" dirty="0">
                <a:solidFill>
                  <a:srgbClr val="000000"/>
                </a:solidFill>
              </a:rPr>
              <a:t>В большинстве </a:t>
            </a:r>
            <a:r>
              <a:rPr lang="ru-RU" sz="1300" dirty="0" smtClean="0">
                <a:solidFill>
                  <a:srgbClr val="000000"/>
                </a:solidFill>
              </a:rPr>
              <a:t>не западных </a:t>
            </a:r>
            <a:r>
              <a:rPr lang="ru-RU" sz="1300" dirty="0">
                <a:solidFill>
                  <a:srgbClr val="000000"/>
                </a:solidFill>
              </a:rPr>
              <a:t>обществ дети спят со своими родителями - если не в постели, то в одной комнате. То же самое делают и маленькие дети. Только в промышленно развитых странах Запада сон стал отдельным, частным делом. В одном исследовании (Барри, </a:t>
            </a:r>
            <a:r>
              <a:rPr lang="ru-RU" sz="1300" dirty="0" err="1">
                <a:solidFill>
                  <a:srgbClr val="000000"/>
                </a:solidFill>
              </a:rPr>
              <a:t>Эйч</a:t>
            </a:r>
            <a:r>
              <a:rPr lang="ru-RU" sz="1300" dirty="0">
                <a:solidFill>
                  <a:srgbClr val="000000"/>
                </a:solidFill>
              </a:rPr>
              <a:t> и </a:t>
            </a:r>
            <a:r>
              <a:rPr lang="ru-RU" sz="1300" dirty="0" err="1">
                <a:solidFill>
                  <a:srgbClr val="000000"/>
                </a:solidFill>
              </a:rPr>
              <a:t>Пэксон</a:t>
            </a:r>
            <a:r>
              <a:rPr lang="ru-RU" sz="1300" dirty="0">
                <a:solidFill>
                  <a:srgbClr val="000000"/>
                </a:solidFill>
              </a:rPr>
              <a:t>, 1971) из 186 неиндустриальных обществ 46% детей спят в одной кровати с родителями, а 21% спят в отдельной кровати, но в одной комнате. Другими словами, в 67% культур по всему миру дети спят в компании других. Еще важнее то, что ни в одной из этих 186 культур младенцы не спят отдельно, не достигнув по крайней мере одного года.  </a:t>
            </a:r>
            <a:r>
              <a:rPr lang="ru-RU" sz="1300" dirty="0" smtClean="0">
                <a:solidFill>
                  <a:srgbClr val="000000"/>
                </a:solidFill>
              </a:rPr>
              <a:t>США</a:t>
            </a:r>
            <a:r>
              <a:rPr lang="ru-RU" sz="1300" dirty="0" smtClean="0">
                <a:solidFill>
                  <a:srgbClr val="000000"/>
                </a:solidFill>
              </a:rPr>
              <a:t> </a:t>
            </a:r>
            <a:r>
              <a:rPr lang="ru-RU" sz="1300" dirty="0">
                <a:solidFill>
                  <a:srgbClr val="000000"/>
                </a:solidFill>
              </a:rPr>
              <a:t>последовательно выделяется как страна, где младенцы обычно помещаются в своих собственных кроватях и в своих собственных комнатах.</a:t>
            </a:r>
          </a:p>
          <a:p>
            <a:r>
              <a:rPr lang="ru-RU" sz="1300" dirty="0">
                <a:solidFill>
                  <a:srgbClr val="000000"/>
                </a:solidFill>
              </a:rPr>
              <a:t>В остальном мире дети не нуждаются в собственных кроватках и комнатах, потому что все ожидают, что дети будут рядом с матерью после рождения - они только что вышли из тела матери, в конце концов. Но большинство американцев ожидают, что они будут лежать в кровати сами по себе, а не прижиматься близко к тому же телу, в котором находились в течение девяти месяцев. Кажется странным, не так ли? Большинство из нас учат, что это путь. Потому что, кажется, нет никакого другого пути, мы разработали различные методы в этом пути - </a:t>
            </a:r>
            <a:r>
              <a:rPr lang="ru-RU" sz="1300" dirty="0" smtClean="0">
                <a:solidFill>
                  <a:srgbClr val="000000"/>
                </a:solidFill>
              </a:rPr>
              <a:t>не </a:t>
            </a:r>
            <a:r>
              <a:rPr lang="ru-RU" sz="1300" dirty="0">
                <a:solidFill>
                  <a:srgbClr val="000000"/>
                </a:solidFill>
              </a:rPr>
              <a:t>крик, </a:t>
            </a:r>
            <a:r>
              <a:rPr lang="ru-RU" sz="1300" dirty="0" smtClean="0">
                <a:solidFill>
                  <a:srgbClr val="000000"/>
                </a:solidFill>
              </a:rPr>
              <a:t>не </a:t>
            </a:r>
            <a:r>
              <a:rPr lang="ru-RU" sz="1300" dirty="0" smtClean="0">
                <a:solidFill>
                  <a:srgbClr val="000000"/>
                </a:solidFill>
              </a:rPr>
              <a:t>плач</a:t>
            </a:r>
            <a:r>
              <a:rPr lang="ru-RU" sz="1300" dirty="0" smtClean="0">
                <a:solidFill>
                  <a:srgbClr val="000000"/>
                </a:solidFill>
              </a:rPr>
              <a:t>, не </a:t>
            </a:r>
            <a:r>
              <a:rPr lang="ru-RU" sz="1300" dirty="0">
                <a:solidFill>
                  <a:srgbClr val="000000"/>
                </a:solidFill>
              </a:rPr>
              <a:t>модифицированный крик и т.д. </a:t>
            </a:r>
          </a:p>
          <a:p>
            <a:endParaRPr lang="ru-RU" sz="1300" dirty="0">
              <a:solidFill>
                <a:srgbClr val="000000"/>
              </a:solidFill>
            </a:endParaRPr>
          </a:p>
          <a:p>
            <a:endParaRPr lang="en-US" sz="1300" dirty="0">
              <a:solidFill>
                <a:srgbClr val="000000"/>
              </a:solidFill>
            </a:endParaRPr>
          </a:p>
        </p:txBody>
      </p:sp>
      <p:sp>
        <p:nvSpPr>
          <p:cNvPr id="5" name="Нижний колонтитул 4"/>
          <p:cNvSpPr>
            <a:spLocks noGrp="1"/>
          </p:cNvSpPr>
          <p:nvPr>
            <p:ph type="ftr" sz="quarter" idx="11"/>
          </p:nvPr>
        </p:nvSpPr>
        <p:spPr/>
        <p:txBody>
          <a:bodyPr/>
          <a:lstStyle/>
          <a:p>
            <a:r>
              <a:rPr lang="ru-RU" dirty="0"/>
              <a:t>Международный институт материнства, воспитания детей и здравоохранения. Все права защищены.</a:t>
            </a:r>
          </a:p>
          <a:p>
            <a:endParaRPr lang="en-US" dirty="0"/>
          </a:p>
        </p:txBody>
      </p:sp>
    </p:spTree>
    <p:extLst>
      <p:ext uri="{BB962C8B-B14F-4D97-AF65-F5344CB8AC3E}">
        <p14:creationId xmlns:p14="http://schemas.microsoft.com/office/powerpoint/2010/main" val="598207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Personalizado 4">
      <a:dk1>
        <a:sysClr val="windowText" lastClr="000000"/>
      </a:dk1>
      <a:lt1>
        <a:sysClr val="window" lastClr="FFFFFF"/>
      </a:lt1>
      <a:dk2>
        <a:srgbClr val="44546A"/>
      </a:dk2>
      <a:lt2>
        <a:srgbClr val="E7E6E6"/>
      </a:lt2>
      <a:accent1>
        <a:srgbClr val="BFBFBF"/>
      </a:accent1>
      <a:accent2>
        <a:srgbClr val="3F3F3F"/>
      </a:accent2>
      <a:accent3>
        <a:srgbClr val="A5A5A5"/>
      </a:accent3>
      <a:accent4>
        <a:srgbClr val="262626"/>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137</TotalTime>
  <Words>2944</Words>
  <Application>Microsoft Office PowerPoint</Application>
  <PresentationFormat>Широкоэкранный</PresentationFormat>
  <Paragraphs>289</Paragraphs>
  <Slides>31</Slides>
  <Notes>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31</vt:i4>
      </vt:variant>
    </vt:vector>
  </HeadingPairs>
  <TitlesOfParts>
    <vt:vector size="42" baseType="lpstr">
      <vt:lpstr>MS PGothic</vt:lpstr>
      <vt:lpstr>MS PGothic</vt:lpstr>
      <vt:lpstr>Arial</vt:lpstr>
      <vt:lpstr>Calibri</vt:lpstr>
      <vt:lpstr>Calibri Light</vt:lpstr>
      <vt:lpstr>Courier New</vt:lpstr>
      <vt:lpstr>Verdana</vt:lpstr>
      <vt:lpstr>Wingdings</vt:lpstr>
      <vt:lpstr>Office Theme</vt:lpstr>
      <vt:lpstr>1_Office Theme</vt:lpstr>
      <vt:lpstr>Diseño personalizado</vt:lpstr>
      <vt:lpstr>Презентация PowerPoint</vt:lpstr>
      <vt:lpstr>Цели обучения: </vt:lpstr>
      <vt:lpstr>О ВАС </vt:lpstr>
      <vt:lpstr>Основные Убеждения </vt:lpstr>
      <vt:lpstr>Примеры общих верований, окружающих детский сон</vt:lpstr>
      <vt:lpstr>Изучение Верований</vt:lpstr>
      <vt:lpstr>Изучение Верований (продолжение)</vt:lpstr>
      <vt:lpstr>Преобразующие Убеждения</vt:lpstr>
      <vt:lpstr>Странные западные отношения с детьми и сном</vt:lpstr>
      <vt:lpstr>Не западные культурные примеры детских снов</vt:lpstr>
      <vt:lpstr>Роль средств массовой информации, книг и авторитета в области раннего сна в нашей западной культуре</vt:lpstr>
      <vt:lpstr>История детского сна и обучения самостоятельного засыпания</vt:lpstr>
      <vt:lpstr>Пример требований к сну и их оценка </vt:lpstr>
      <vt:lpstr>Почему обучение самостоятельному засыпанию противоречивое и чаще всего не нужное</vt:lpstr>
      <vt:lpstr>Что является корнем поведения человека?</vt:lpstr>
      <vt:lpstr> Детский сон: семейная проблема </vt:lpstr>
      <vt:lpstr>Западный культурный образ жизни влияет на сон</vt:lpstr>
      <vt:lpstr>Понимание динамики развития семьи</vt:lpstr>
      <vt:lpstr>Понимание динамики семьи - 2</vt:lpstr>
      <vt:lpstr>Культурное влияние искусственного света</vt:lpstr>
      <vt:lpstr>Новый взгляд на сон детей: целостный подход </vt:lpstr>
      <vt:lpstr>Целостный подход к сну: обращение к корню</vt:lpstr>
      <vt:lpstr>Презентация PowerPoint</vt:lpstr>
      <vt:lpstr>Презентация PowerPoint</vt:lpstr>
      <vt:lpstr>Компоненты образа жизни сна, инструменты и практические приложения </vt:lpstr>
      <vt:lpstr>Общие против конкретных советов, чтобы поддержать то, что работает лучше всего для детского сна</vt:lpstr>
      <vt:lpstr>ЦЕЛОСТНАЯ НАУКА О МЕТОДИКЕ СНА™ СТОП </vt:lpstr>
      <vt:lpstr>ЦЕЛОСТНАЯ НАУКА О МЕТОДИКЕ СНА™ ОСНОВЫ СНА (продолжение)</vt:lpstr>
      <vt:lpstr>ЦЕЛОСТНАЯ НАУКА О МЕТОДИКЕ СНА™ РЕШЕНИЯ ДЛЯ СНА ДЕТЕЙ</vt:lpstr>
      <vt:lpstr>ЦЕЛОСТНАЯ НАУКА О МЕТОДИКЕ СНА™ НЕОБХОДИМЫЕ КЛЮЧИ Поддержка фондов и решений ССЗ</vt:lpstr>
      <vt:lpstr>Статьи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 De Carlo</dc:creator>
  <cp:lastModifiedBy>Пользователь Windows</cp:lastModifiedBy>
  <cp:revision>19</cp:revision>
  <dcterms:created xsi:type="dcterms:W3CDTF">2019-03-22T22:03:45Z</dcterms:created>
  <dcterms:modified xsi:type="dcterms:W3CDTF">2022-10-07T11:13:06Z</dcterms:modified>
</cp:coreProperties>
</file>