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874"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алерон Валерон" userId="ff3d28f4b3a81366" providerId="LiveId" clId="{820D2BB1-A17D-46B6-B76E-27490F4F392A}"/>
    <pc:docChg chg="undo custSel addSld modSld">
      <pc:chgData name="Валерон Валерон" userId="ff3d28f4b3a81366" providerId="LiveId" clId="{820D2BB1-A17D-46B6-B76E-27490F4F392A}" dt="2021-04-06T10:51:27.221" v="403"/>
      <pc:docMkLst>
        <pc:docMk/>
      </pc:docMkLst>
      <pc:sldChg chg="delSp modSp new mod modTransition">
        <pc:chgData name="Валерон Валерон" userId="ff3d28f4b3a81366" providerId="LiveId" clId="{820D2BB1-A17D-46B6-B76E-27490F4F392A}" dt="2021-04-06T10:15:10.863" v="170"/>
        <pc:sldMkLst>
          <pc:docMk/>
          <pc:sldMk cId="1638894268" sldId="256"/>
        </pc:sldMkLst>
        <pc:spChg chg="mod">
          <ac:chgData name="Валерон Валерон" userId="ff3d28f4b3a81366" providerId="LiveId" clId="{820D2BB1-A17D-46B6-B76E-27490F4F392A}" dt="2021-04-06T09:58:33.464" v="12" actId="1076"/>
          <ac:spMkLst>
            <pc:docMk/>
            <pc:sldMk cId="1638894268" sldId="256"/>
            <ac:spMk id="2" creationId="{721CD6B1-9366-44D9-99C4-B9A26B44A284}"/>
          </ac:spMkLst>
        </pc:spChg>
        <pc:spChg chg="del mod">
          <ac:chgData name="Валерон Валерон" userId="ff3d28f4b3a81366" providerId="LiveId" clId="{820D2BB1-A17D-46B6-B76E-27490F4F392A}" dt="2021-04-06T09:58:31.138" v="11" actId="478"/>
          <ac:spMkLst>
            <pc:docMk/>
            <pc:sldMk cId="1638894268" sldId="256"/>
            <ac:spMk id="3" creationId="{1D4709C3-466C-4D02-9FF9-4DDA1EFDE213}"/>
          </ac:spMkLst>
        </pc:spChg>
      </pc:sldChg>
      <pc:sldChg chg="addSp delSp modSp new mod modTransition modAnim">
        <pc:chgData name="Валерон Валерон" userId="ff3d28f4b3a81366" providerId="LiveId" clId="{820D2BB1-A17D-46B6-B76E-27490F4F392A}" dt="2021-04-06T10:15:13.400" v="171"/>
        <pc:sldMkLst>
          <pc:docMk/>
          <pc:sldMk cId="1078415870" sldId="257"/>
        </pc:sldMkLst>
        <pc:spChg chg="add del mod">
          <ac:chgData name="Валерон Валерон" userId="ff3d28f4b3a81366" providerId="LiveId" clId="{820D2BB1-A17D-46B6-B76E-27490F4F392A}" dt="2021-04-06T10:09:58.873" v="125"/>
          <ac:spMkLst>
            <pc:docMk/>
            <pc:sldMk cId="1078415870" sldId="257"/>
            <ac:spMk id="2" creationId="{B0A3BDAE-BB08-4EB0-83C9-AFEA6A5580A9}"/>
          </ac:spMkLst>
        </pc:spChg>
        <pc:spChg chg="add del mod">
          <ac:chgData name="Валерон Валерон" userId="ff3d28f4b3a81366" providerId="LiveId" clId="{820D2BB1-A17D-46B6-B76E-27490F4F392A}" dt="2021-04-06T10:04:56.143" v="87" actId="478"/>
          <ac:spMkLst>
            <pc:docMk/>
            <pc:sldMk cId="1078415870" sldId="257"/>
            <ac:spMk id="3" creationId="{49AACE42-62C6-4E49-BF64-1B3529BC857A}"/>
          </ac:spMkLst>
        </pc:spChg>
        <pc:spChg chg="add del mod">
          <ac:chgData name="Валерон Валерон" userId="ff3d28f4b3a81366" providerId="LiveId" clId="{820D2BB1-A17D-46B6-B76E-27490F4F392A}" dt="2021-04-06T09:59:57.013" v="23" actId="478"/>
          <ac:spMkLst>
            <pc:docMk/>
            <pc:sldMk cId="1078415870" sldId="257"/>
            <ac:spMk id="5" creationId="{E5E44160-D5B6-4DD5-8017-8B0F86BAD823}"/>
          </ac:spMkLst>
        </pc:spChg>
        <pc:spChg chg="add del mod">
          <ac:chgData name="Валерон Валерон" userId="ff3d28f4b3a81366" providerId="LiveId" clId="{820D2BB1-A17D-46B6-B76E-27490F4F392A}" dt="2021-04-06T10:04:06.978" v="80" actId="478"/>
          <ac:spMkLst>
            <pc:docMk/>
            <pc:sldMk cId="1078415870" sldId="257"/>
            <ac:spMk id="7" creationId="{7D334E4D-E7F2-417D-9BE8-E12D1EC773EE}"/>
          </ac:spMkLst>
        </pc:spChg>
        <pc:spChg chg="add del mod">
          <ac:chgData name="Валерон Валерон" userId="ff3d28f4b3a81366" providerId="LiveId" clId="{820D2BB1-A17D-46B6-B76E-27490F4F392A}" dt="2021-04-06T10:07:16.758" v="91"/>
          <ac:spMkLst>
            <pc:docMk/>
            <pc:sldMk cId="1078415870" sldId="257"/>
            <ac:spMk id="8" creationId="{F4576834-7ABA-4C93-980F-D4C646674A1F}"/>
          </ac:spMkLst>
        </pc:spChg>
        <pc:spChg chg="add mod">
          <ac:chgData name="Валерон Валерон" userId="ff3d28f4b3a81366" providerId="LiveId" clId="{820D2BB1-A17D-46B6-B76E-27490F4F392A}" dt="2021-04-06T10:09:29.353" v="119" actId="207"/>
          <ac:spMkLst>
            <pc:docMk/>
            <pc:sldMk cId="1078415870" sldId="257"/>
            <ac:spMk id="9" creationId="{A7AF6720-96A7-4721-BFB6-34DEFD1C3020}"/>
          </ac:spMkLst>
        </pc:spChg>
        <pc:picChg chg="add del mod">
          <ac:chgData name="Валерон Валерон" userId="ff3d28f4b3a81366" providerId="LiveId" clId="{820D2BB1-A17D-46B6-B76E-27490F4F392A}" dt="2021-04-06T10:13:01.359" v="152" actId="478"/>
          <ac:picMkLst>
            <pc:docMk/>
            <pc:sldMk cId="1078415870" sldId="257"/>
            <ac:picMk id="1026" creationId="{38DF99F0-DEBB-4C59-B396-2B125756CBF2}"/>
          </ac:picMkLst>
        </pc:picChg>
        <pc:picChg chg="add del mod">
          <ac:chgData name="Валерон Валерон" userId="ff3d28f4b3a81366" providerId="LiveId" clId="{820D2BB1-A17D-46B6-B76E-27490F4F392A}" dt="2021-04-06T10:13:41.488" v="158" actId="478"/>
          <ac:picMkLst>
            <pc:docMk/>
            <pc:sldMk cId="1078415870" sldId="257"/>
            <ac:picMk id="1028" creationId="{6276B85B-06C8-4180-965A-2692F5CDA228}"/>
          </ac:picMkLst>
        </pc:picChg>
        <pc:picChg chg="add mod">
          <ac:chgData name="Валерон Валерон" userId="ff3d28f4b3a81366" providerId="LiveId" clId="{820D2BB1-A17D-46B6-B76E-27490F4F392A}" dt="2021-04-06T10:14:06.271" v="165" actId="1440"/>
          <ac:picMkLst>
            <pc:docMk/>
            <pc:sldMk cId="1078415870" sldId="257"/>
            <ac:picMk id="1030" creationId="{A87E4364-B20F-4F0F-B3E5-4C60F6AAD771}"/>
          </ac:picMkLst>
        </pc:picChg>
      </pc:sldChg>
      <pc:sldChg chg="addSp delSp modSp new mod modTransition modAnim">
        <pc:chgData name="Валерон Валерон" userId="ff3d28f4b3a81366" providerId="LiveId" clId="{820D2BB1-A17D-46B6-B76E-27490F4F392A}" dt="2021-04-06T10:24:39.577" v="241"/>
        <pc:sldMkLst>
          <pc:docMk/>
          <pc:sldMk cId="2994373120" sldId="258"/>
        </pc:sldMkLst>
        <pc:spChg chg="del">
          <ac:chgData name="Валерон Валерон" userId="ff3d28f4b3a81366" providerId="LiveId" clId="{820D2BB1-A17D-46B6-B76E-27490F4F392A}" dt="2021-04-06T10:17:38.787" v="183" actId="478"/>
          <ac:spMkLst>
            <pc:docMk/>
            <pc:sldMk cId="2994373120" sldId="258"/>
            <ac:spMk id="2" creationId="{9D3BB353-0167-4989-82D1-FB69F5D08437}"/>
          </ac:spMkLst>
        </pc:spChg>
        <pc:spChg chg="del mod">
          <ac:chgData name="Валерон Валерон" userId="ff3d28f4b3a81366" providerId="LiveId" clId="{820D2BB1-A17D-46B6-B76E-27490F4F392A}" dt="2021-04-06T10:22:56.727" v="214" actId="478"/>
          <ac:spMkLst>
            <pc:docMk/>
            <pc:sldMk cId="2994373120" sldId="258"/>
            <ac:spMk id="3" creationId="{49BF4976-4BD0-44F5-9F3F-97F7BB89D5CB}"/>
          </ac:spMkLst>
        </pc:spChg>
        <pc:spChg chg="add del">
          <ac:chgData name="Валерон Валерон" userId="ff3d28f4b3a81366" providerId="LiveId" clId="{820D2BB1-A17D-46B6-B76E-27490F4F392A}" dt="2021-04-06T10:19:38.604" v="196" actId="478"/>
          <ac:spMkLst>
            <pc:docMk/>
            <pc:sldMk cId="2994373120" sldId="258"/>
            <ac:spMk id="4" creationId="{1DDB7FF7-393B-4F63-B82D-B7AAF6314F7C}"/>
          </ac:spMkLst>
        </pc:spChg>
        <pc:spChg chg="add mod">
          <ac:chgData name="Валерон Валерон" userId="ff3d28f4b3a81366" providerId="LiveId" clId="{820D2BB1-A17D-46B6-B76E-27490F4F392A}" dt="2021-04-06T10:23:42.718" v="229" actId="1076"/>
          <ac:spMkLst>
            <pc:docMk/>
            <pc:sldMk cId="2994373120" sldId="258"/>
            <ac:spMk id="5" creationId="{A2A190E3-CFC4-499D-BD92-99C2F678F108}"/>
          </ac:spMkLst>
        </pc:spChg>
        <pc:picChg chg="add mod">
          <ac:chgData name="Валерон Валерон" userId="ff3d28f4b3a81366" providerId="LiveId" clId="{820D2BB1-A17D-46B6-B76E-27490F4F392A}" dt="2021-04-06T10:20:50.806" v="203" actId="1076"/>
          <ac:picMkLst>
            <pc:docMk/>
            <pc:sldMk cId="2994373120" sldId="258"/>
            <ac:picMk id="2052" creationId="{B96A5B29-1AA3-4A8A-B45A-FDC8D4EB2BD6}"/>
          </ac:picMkLst>
        </pc:picChg>
        <pc:picChg chg="add mod">
          <ac:chgData name="Валерон Валерон" userId="ff3d28f4b3a81366" providerId="LiveId" clId="{820D2BB1-A17D-46B6-B76E-27490F4F392A}" dt="2021-04-06T10:21:23.646" v="207" actId="1440"/>
          <ac:picMkLst>
            <pc:docMk/>
            <pc:sldMk cId="2994373120" sldId="258"/>
            <ac:picMk id="2054" creationId="{1DF751F7-7798-4262-ADD5-AEB718920441}"/>
          </ac:picMkLst>
        </pc:picChg>
      </pc:sldChg>
      <pc:sldChg chg="addSp delSp modSp new mod modAnim">
        <pc:chgData name="Валерон Валерон" userId="ff3d28f4b3a81366" providerId="LiveId" clId="{820D2BB1-A17D-46B6-B76E-27490F4F392A}" dt="2021-04-06T10:36:53.401" v="326"/>
        <pc:sldMkLst>
          <pc:docMk/>
          <pc:sldMk cId="3387791335" sldId="259"/>
        </pc:sldMkLst>
        <pc:spChg chg="mod">
          <ac:chgData name="Валерон Валерон" userId="ff3d28f4b3a81366" providerId="LiveId" clId="{820D2BB1-A17D-46B6-B76E-27490F4F392A}" dt="2021-04-06T10:26:42.527" v="260" actId="121"/>
          <ac:spMkLst>
            <pc:docMk/>
            <pc:sldMk cId="3387791335" sldId="259"/>
            <ac:spMk id="2" creationId="{01DFCC1A-8D6E-4D60-820C-10C56C2D880E}"/>
          </ac:spMkLst>
        </pc:spChg>
        <pc:spChg chg="del">
          <ac:chgData name="Валерон Валерон" userId="ff3d28f4b3a81366" providerId="LiveId" clId="{820D2BB1-A17D-46B6-B76E-27490F4F392A}" dt="2021-04-06T10:25:38.419" v="254" actId="478"/>
          <ac:spMkLst>
            <pc:docMk/>
            <pc:sldMk cId="3387791335" sldId="259"/>
            <ac:spMk id="3" creationId="{138AD8EC-3480-46BA-89AC-300158D0F81A}"/>
          </ac:spMkLst>
        </pc:spChg>
        <pc:spChg chg="add mod">
          <ac:chgData name="Валерон Валерон" userId="ff3d28f4b3a81366" providerId="LiveId" clId="{820D2BB1-A17D-46B6-B76E-27490F4F392A}" dt="2021-04-06T10:35:39.950" v="307" actId="179"/>
          <ac:spMkLst>
            <pc:docMk/>
            <pc:sldMk cId="3387791335" sldId="259"/>
            <ac:spMk id="4" creationId="{69FA77EB-309B-4600-AFDF-CA8FEB933203}"/>
          </ac:spMkLst>
        </pc:spChg>
        <pc:spChg chg="add del mod">
          <ac:chgData name="Валерон Валерон" userId="ff3d28f4b3a81366" providerId="LiveId" clId="{820D2BB1-A17D-46B6-B76E-27490F4F392A}" dt="2021-04-06T10:34:01.273" v="300" actId="478"/>
          <ac:spMkLst>
            <pc:docMk/>
            <pc:sldMk cId="3387791335" sldId="259"/>
            <ac:spMk id="5" creationId="{B94AFFC6-AF66-4212-8C1B-66E656D32757}"/>
          </ac:spMkLst>
        </pc:spChg>
        <pc:spChg chg="add mod ord">
          <ac:chgData name="Валерон Валерон" userId="ff3d28f4b3a81366" providerId="LiveId" clId="{820D2BB1-A17D-46B6-B76E-27490F4F392A}" dt="2021-04-06T10:36:41.679" v="320" actId="171"/>
          <ac:spMkLst>
            <pc:docMk/>
            <pc:sldMk cId="3387791335" sldId="259"/>
            <ac:spMk id="6" creationId="{B807F08F-FF30-47BB-9580-3FE7AB22BEB6}"/>
          </ac:spMkLst>
        </pc:spChg>
        <pc:picChg chg="add mod">
          <ac:chgData name="Валерон Валерон" userId="ff3d28f4b3a81366" providerId="LiveId" clId="{820D2BB1-A17D-46B6-B76E-27490F4F392A}" dt="2021-04-06T10:35:20.724" v="306" actId="1076"/>
          <ac:picMkLst>
            <pc:docMk/>
            <pc:sldMk cId="3387791335" sldId="259"/>
            <ac:picMk id="3074" creationId="{3453174A-F8A6-4774-AE00-4FB00DEA09AD}"/>
          </ac:picMkLst>
        </pc:picChg>
      </pc:sldChg>
      <pc:sldChg chg="addSp delSp modSp new mod modAnim">
        <pc:chgData name="Валерон Валерон" userId="ff3d28f4b3a81366" providerId="LiveId" clId="{820D2BB1-A17D-46B6-B76E-27490F4F392A}" dt="2021-04-06T10:47:42.879" v="385"/>
        <pc:sldMkLst>
          <pc:docMk/>
          <pc:sldMk cId="202541907" sldId="260"/>
        </pc:sldMkLst>
        <pc:spChg chg="mod">
          <ac:chgData name="Валерон Валерон" userId="ff3d28f4b3a81366" providerId="LiveId" clId="{820D2BB1-A17D-46B6-B76E-27490F4F392A}" dt="2021-04-06T10:40:48.999" v="345" actId="14100"/>
          <ac:spMkLst>
            <pc:docMk/>
            <pc:sldMk cId="202541907" sldId="260"/>
            <ac:spMk id="2" creationId="{961240EA-4CF4-4CF1-AAE3-C0967ACF6659}"/>
          </ac:spMkLst>
        </pc:spChg>
        <pc:spChg chg="del">
          <ac:chgData name="Валерон Валерон" userId="ff3d28f4b3a81366" providerId="LiveId" clId="{820D2BB1-A17D-46B6-B76E-27490F4F392A}" dt="2021-04-06T10:38:50.160" v="341" actId="478"/>
          <ac:spMkLst>
            <pc:docMk/>
            <pc:sldMk cId="202541907" sldId="260"/>
            <ac:spMk id="3" creationId="{DC5A04E7-F90B-4356-B7E0-A93487BBC01D}"/>
          </ac:spMkLst>
        </pc:spChg>
        <pc:spChg chg="add mod">
          <ac:chgData name="Валерон Валерон" userId="ff3d28f4b3a81366" providerId="LiveId" clId="{820D2BB1-A17D-46B6-B76E-27490F4F392A}" dt="2021-04-06T10:45:17.789" v="359" actId="207"/>
          <ac:spMkLst>
            <pc:docMk/>
            <pc:sldMk cId="202541907" sldId="260"/>
            <ac:spMk id="4" creationId="{8DCB966C-B6FA-460F-97EB-D37089BFC11B}"/>
          </ac:spMkLst>
        </pc:spChg>
        <pc:spChg chg="add mod ord">
          <ac:chgData name="Валерон Валерон" userId="ff3d28f4b3a81366" providerId="LiveId" clId="{820D2BB1-A17D-46B6-B76E-27490F4F392A}" dt="2021-04-06T10:46:13.421" v="368" actId="171"/>
          <ac:spMkLst>
            <pc:docMk/>
            <pc:sldMk cId="202541907" sldId="260"/>
            <ac:spMk id="5" creationId="{48F8F871-8481-4A6A-8C34-1106F625B034}"/>
          </ac:spMkLst>
        </pc:spChg>
        <pc:picChg chg="add mod">
          <ac:chgData name="Валерон Валерон" userId="ff3d28f4b3a81366" providerId="LiveId" clId="{820D2BB1-A17D-46B6-B76E-27490F4F392A}" dt="2021-04-06T10:45:46.404" v="364" actId="1076"/>
          <ac:picMkLst>
            <pc:docMk/>
            <pc:sldMk cId="202541907" sldId="260"/>
            <ac:picMk id="4098" creationId="{F66B9FA5-FDCC-44EB-A7C3-C00A04BA1393}"/>
          </ac:picMkLst>
        </pc:picChg>
      </pc:sldChg>
      <pc:sldChg chg="delSp modSp new mod modAnim">
        <pc:chgData name="Валерон Валерон" userId="ff3d28f4b3a81366" providerId="LiveId" clId="{820D2BB1-A17D-46B6-B76E-27490F4F392A}" dt="2021-04-06T10:51:27.221" v="403"/>
        <pc:sldMkLst>
          <pc:docMk/>
          <pc:sldMk cId="2404891034" sldId="261"/>
        </pc:sldMkLst>
        <pc:spChg chg="mod">
          <ac:chgData name="Валерон Валерон" userId="ff3d28f4b3a81366" providerId="LiveId" clId="{820D2BB1-A17D-46B6-B76E-27490F4F392A}" dt="2021-04-06T10:50:41.436" v="395" actId="1076"/>
          <ac:spMkLst>
            <pc:docMk/>
            <pc:sldMk cId="2404891034" sldId="261"/>
            <ac:spMk id="2" creationId="{6ED3CCE4-CCD4-4A71-AF71-B8C02E6EAFAB}"/>
          </ac:spMkLst>
        </pc:spChg>
        <pc:spChg chg="del">
          <ac:chgData name="Валерон Валерон" userId="ff3d28f4b3a81366" providerId="LiveId" clId="{820D2BB1-A17D-46B6-B76E-27490F4F392A}" dt="2021-04-06T10:50:45.710" v="396" actId="478"/>
          <ac:spMkLst>
            <pc:docMk/>
            <pc:sldMk cId="2404891034" sldId="261"/>
            <ac:spMk id="3" creationId="{412E0015-FB8C-4CA8-BD0A-06F45B1067F5}"/>
          </ac:spMkLst>
        </pc:spChg>
      </pc:sldChg>
      <pc:sldChg chg="new">
        <pc:chgData name="Валерон Валерон" userId="ff3d28f4b3a81366" providerId="LiveId" clId="{820D2BB1-A17D-46B6-B76E-27490F4F392A}" dt="2021-04-06T09:58:36.382" v="18" actId="680"/>
        <pc:sldMkLst>
          <pc:docMk/>
          <pc:sldMk cId="481757766"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026A439-4154-4066-9FDC-DB8F58BDB834}" type="datetimeFigureOut">
              <a:rPr lang="ru-UA" smtClean="0"/>
              <a:t>06.04.2021</a:t>
            </a:fld>
            <a:endParaRPr lang="ru-UA"/>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U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418FF32-50FF-4CA2-BBC6-2DAEF0B3F08F}" type="slidenum">
              <a:rPr lang="ru-UA" smtClean="0"/>
              <a:t>‹#›</a:t>
            </a:fld>
            <a:endParaRPr lang="ru-U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264914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26A439-4154-4066-9FDC-DB8F58BDB834}" type="datetimeFigureOut">
              <a:rPr lang="ru-UA" smtClean="0"/>
              <a:t>06.04.2021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18FF32-50FF-4CA2-BBC6-2DAEF0B3F08F}" type="slidenum">
              <a:rPr lang="ru-UA" smtClean="0"/>
              <a:t>‹#›</a:t>
            </a:fld>
            <a:endParaRPr lang="ru-UA"/>
          </a:p>
        </p:txBody>
      </p:sp>
    </p:spTree>
    <p:extLst>
      <p:ext uri="{BB962C8B-B14F-4D97-AF65-F5344CB8AC3E}">
        <p14:creationId xmlns:p14="http://schemas.microsoft.com/office/powerpoint/2010/main" val="342003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26A439-4154-4066-9FDC-DB8F58BDB834}" type="datetimeFigureOut">
              <a:rPr lang="ru-UA" smtClean="0"/>
              <a:t>06.04.2021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18FF32-50FF-4CA2-BBC6-2DAEF0B3F08F}" type="slidenum">
              <a:rPr lang="ru-UA" smtClean="0"/>
              <a:t>‹#›</a:t>
            </a:fld>
            <a:endParaRPr lang="ru-UA"/>
          </a:p>
        </p:txBody>
      </p:sp>
    </p:spTree>
    <p:extLst>
      <p:ext uri="{BB962C8B-B14F-4D97-AF65-F5344CB8AC3E}">
        <p14:creationId xmlns:p14="http://schemas.microsoft.com/office/powerpoint/2010/main" val="156731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26A439-4154-4066-9FDC-DB8F58BDB834}" type="datetimeFigureOut">
              <a:rPr lang="ru-UA" smtClean="0"/>
              <a:t>06.04.2021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18FF32-50FF-4CA2-BBC6-2DAEF0B3F08F}" type="slidenum">
              <a:rPr lang="ru-UA" smtClean="0"/>
              <a:t>‹#›</a:t>
            </a:fld>
            <a:endParaRPr lang="ru-UA"/>
          </a:p>
        </p:txBody>
      </p:sp>
    </p:spTree>
    <p:extLst>
      <p:ext uri="{BB962C8B-B14F-4D97-AF65-F5344CB8AC3E}">
        <p14:creationId xmlns:p14="http://schemas.microsoft.com/office/powerpoint/2010/main" val="372920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026A439-4154-4066-9FDC-DB8F58BDB834}" type="datetimeFigureOut">
              <a:rPr lang="ru-UA" smtClean="0"/>
              <a:t>06.04.2021</a:t>
            </a:fld>
            <a:endParaRPr lang="ru-UA"/>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U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418FF32-50FF-4CA2-BBC6-2DAEF0B3F08F}" type="slidenum">
              <a:rPr lang="ru-UA" smtClean="0"/>
              <a:t>‹#›</a:t>
            </a:fld>
            <a:endParaRPr lang="ru-U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6549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026A439-4154-4066-9FDC-DB8F58BDB834}" type="datetimeFigureOut">
              <a:rPr lang="ru-UA" smtClean="0"/>
              <a:t>06.04.2021</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418FF32-50FF-4CA2-BBC6-2DAEF0B3F08F}" type="slidenum">
              <a:rPr lang="ru-UA" smtClean="0"/>
              <a:t>‹#›</a:t>
            </a:fld>
            <a:endParaRPr lang="ru-UA"/>
          </a:p>
        </p:txBody>
      </p:sp>
    </p:spTree>
    <p:extLst>
      <p:ext uri="{BB962C8B-B14F-4D97-AF65-F5344CB8AC3E}">
        <p14:creationId xmlns:p14="http://schemas.microsoft.com/office/powerpoint/2010/main" val="79730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26A439-4154-4066-9FDC-DB8F58BDB834}" type="datetimeFigureOut">
              <a:rPr lang="ru-UA" smtClean="0"/>
              <a:t>06.04.2021</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D418FF32-50FF-4CA2-BBC6-2DAEF0B3F08F}" type="slidenum">
              <a:rPr lang="ru-UA" smtClean="0"/>
              <a:t>‹#›</a:t>
            </a:fld>
            <a:endParaRPr lang="ru-UA"/>
          </a:p>
        </p:txBody>
      </p:sp>
    </p:spTree>
    <p:extLst>
      <p:ext uri="{BB962C8B-B14F-4D97-AF65-F5344CB8AC3E}">
        <p14:creationId xmlns:p14="http://schemas.microsoft.com/office/powerpoint/2010/main" val="203120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026A439-4154-4066-9FDC-DB8F58BDB834}" type="datetimeFigureOut">
              <a:rPr lang="ru-UA" smtClean="0"/>
              <a:t>06.04.2021</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D418FF32-50FF-4CA2-BBC6-2DAEF0B3F08F}" type="slidenum">
              <a:rPr lang="ru-UA" smtClean="0"/>
              <a:t>‹#›</a:t>
            </a:fld>
            <a:endParaRPr lang="ru-UA"/>
          </a:p>
        </p:txBody>
      </p:sp>
    </p:spTree>
    <p:extLst>
      <p:ext uri="{BB962C8B-B14F-4D97-AF65-F5344CB8AC3E}">
        <p14:creationId xmlns:p14="http://schemas.microsoft.com/office/powerpoint/2010/main" val="126602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6A439-4154-4066-9FDC-DB8F58BDB834}" type="datetimeFigureOut">
              <a:rPr lang="ru-UA" smtClean="0"/>
              <a:t>06.04.2021</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D418FF32-50FF-4CA2-BBC6-2DAEF0B3F08F}" type="slidenum">
              <a:rPr lang="ru-UA" smtClean="0"/>
              <a:t>‹#›</a:t>
            </a:fld>
            <a:endParaRPr lang="ru-UA"/>
          </a:p>
        </p:txBody>
      </p:sp>
    </p:spTree>
    <p:extLst>
      <p:ext uri="{BB962C8B-B14F-4D97-AF65-F5344CB8AC3E}">
        <p14:creationId xmlns:p14="http://schemas.microsoft.com/office/powerpoint/2010/main" val="44669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026A439-4154-4066-9FDC-DB8F58BDB834}" type="datetimeFigureOut">
              <a:rPr lang="ru-UA" smtClean="0"/>
              <a:t>06.04.2021</a:t>
            </a:fld>
            <a:endParaRPr lang="ru-U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U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18FF32-50FF-4CA2-BBC6-2DAEF0B3F08F}" type="slidenum">
              <a:rPr lang="ru-UA" smtClean="0"/>
              <a:t>‹#›</a:t>
            </a:fld>
            <a:endParaRPr lang="ru-U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543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026A439-4154-4066-9FDC-DB8F58BDB834}" type="datetimeFigureOut">
              <a:rPr lang="ru-UA" smtClean="0"/>
              <a:t>06.04.2021</a:t>
            </a:fld>
            <a:endParaRPr lang="ru-U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U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18FF32-50FF-4CA2-BBC6-2DAEF0B3F08F}" type="slidenum">
              <a:rPr lang="ru-UA" smtClean="0"/>
              <a:t>‹#›</a:t>
            </a:fld>
            <a:endParaRPr lang="ru-U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848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026A439-4154-4066-9FDC-DB8F58BDB834}" type="datetimeFigureOut">
              <a:rPr lang="ru-UA" smtClean="0"/>
              <a:t>06.04.2021</a:t>
            </a:fld>
            <a:endParaRPr lang="ru-UA"/>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U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418FF32-50FF-4CA2-BBC6-2DAEF0B3F08F}" type="slidenum">
              <a:rPr lang="ru-UA" smtClean="0"/>
              <a:t>‹#›</a:t>
            </a:fld>
            <a:endParaRPr lang="ru-U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583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1CD6B1-9366-44D9-99C4-B9A26B44A284}"/>
              </a:ext>
            </a:extLst>
          </p:cNvPr>
          <p:cNvSpPr>
            <a:spLocks noGrp="1"/>
          </p:cNvSpPr>
          <p:nvPr>
            <p:ph type="ctrTitle"/>
          </p:nvPr>
        </p:nvSpPr>
        <p:spPr>
          <a:xfrm>
            <a:off x="1915385" y="2379887"/>
            <a:ext cx="8361229" cy="2098226"/>
          </a:xfrm>
        </p:spPr>
        <p:txBody>
          <a:bodyPr/>
          <a:lstStyle/>
          <a:p>
            <a:r>
              <a:rPr lang="en-US" b="1" i="0" cap="none" spc="50" dirty="0">
                <a:ln w="9525" cmpd="sng">
                  <a:solidFill>
                    <a:schemeClr val="accent1"/>
                  </a:solidFill>
                  <a:prstDash val="solid"/>
                </a:ln>
                <a:solidFill>
                  <a:srgbClr val="70AD47">
                    <a:tint val="1000"/>
                  </a:srgbClr>
                </a:solidFill>
                <a:effectLst>
                  <a:glow rad="38100">
                    <a:schemeClr val="accent1">
                      <a:alpha val="40000"/>
                    </a:schemeClr>
                  </a:glow>
                </a:effectLst>
              </a:rPr>
              <a:t>THE ROYAL ARMY VETERINARY CORPS</a:t>
            </a:r>
            <a:endParaRPr lang="ru-UA"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388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06425C76-E37F-430D-8142-8A9A7A8F6DC1}"/>
              </a:ext>
            </a:extLst>
          </p:cNvPr>
          <p:cNvSpPr/>
          <p:nvPr/>
        </p:nvSpPr>
        <p:spPr>
          <a:xfrm>
            <a:off x="1317523" y="0"/>
            <a:ext cx="3077496" cy="599521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7" name="Прямоугольник 6">
            <a:extLst>
              <a:ext uri="{FF2B5EF4-FFF2-40B4-BE49-F238E27FC236}">
                <a16:creationId xmlns:a16="http://schemas.microsoft.com/office/drawing/2014/main" id="{B585B8C0-87D5-44A0-9ABC-9802D61B953C}"/>
              </a:ext>
            </a:extLst>
          </p:cNvPr>
          <p:cNvSpPr/>
          <p:nvPr/>
        </p:nvSpPr>
        <p:spPr>
          <a:xfrm>
            <a:off x="9006348" y="1303082"/>
            <a:ext cx="3185652" cy="18386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12" name="Прямоугольник 11">
            <a:extLst>
              <a:ext uri="{FF2B5EF4-FFF2-40B4-BE49-F238E27FC236}">
                <a16:creationId xmlns:a16="http://schemas.microsoft.com/office/drawing/2014/main" id="{DA4A58E7-A975-4C61-BD2C-C6AEFC7B8598}"/>
              </a:ext>
            </a:extLst>
          </p:cNvPr>
          <p:cNvSpPr/>
          <p:nvPr/>
        </p:nvSpPr>
        <p:spPr>
          <a:xfrm>
            <a:off x="2288476" y="0"/>
            <a:ext cx="2172891" cy="429296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10" name="Прямоугольник 9">
            <a:extLst>
              <a:ext uri="{FF2B5EF4-FFF2-40B4-BE49-F238E27FC236}">
                <a16:creationId xmlns:a16="http://schemas.microsoft.com/office/drawing/2014/main" id="{213710E1-0E78-4338-A25D-340D771B46D2}"/>
              </a:ext>
            </a:extLst>
          </p:cNvPr>
          <p:cNvSpPr/>
          <p:nvPr/>
        </p:nvSpPr>
        <p:spPr>
          <a:xfrm>
            <a:off x="3023531" y="0"/>
            <a:ext cx="2433371" cy="480797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pic>
        <p:nvPicPr>
          <p:cNvPr id="5126" name="Picture 6">
            <a:extLst>
              <a:ext uri="{FF2B5EF4-FFF2-40B4-BE49-F238E27FC236}">
                <a16:creationId xmlns:a16="http://schemas.microsoft.com/office/drawing/2014/main" id="{9DD33137-A1F8-4413-99A5-655AC02F6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19" y="704893"/>
            <a:ext cx="3927949" cy="303500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0E1BFC96-7283-407A-BCC7-2C7E4957920C}"/>
              </a:ext>
            </a:extLst>
          </p:cNvPr>
          <p:cNvSpPr>
            <a:spLocks noGrp="1"/>
          </p:cNvSpPr>
          <p:nvPr>
            <p:ph type="title"/>
          </p:nvPr>
        </p:nvSpPr>
        <p:spPr>
          <a:xfrm>
            <a:off x="7546258" y="247650"/>
            <a:ext cx="4645742" cy="1485900"/>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sz="6600" dirty="0">
                <a:solidFill>
                  <a:schemeClr val="bg1"/>
                </a:solidFill>
              </a:rPr>
              <a:t>TODAY</a:t>
            </a:r>
            <a:endParaRPr lang="ru-UA" dirty="0"/>
          </a:p>
        </p:txBody>
      </p:sp>
      <p:pic>
        <p:nvPicPr>
          <p:cNvPr id="5122" name="Picture 2" descr="A veterinarian to the corps | Washington State Magazine | Washington State  University">
            <a:extLst>
              <a:ext uri="{FF2B5EF4-FFF2-40B4-BE49-F238E27FC236}">
                <a16:creationId xmlns:a16="http://schemas.microsoft.com/office/drawing/2014/main" id="{D2598024-21C8-47D5-9F78-B8AF4B1F9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309" y="247650"/>
            <a:ext cx="3927949" cy="50562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rvice with US mounted unit leads to veterinary career - Horsetalk.co.nz">
            <a:extLst>
              <a:ext uri="{FF2B5EF4-FFF2-40B4-BE49-F238E27FC236}">
                <a16:creationId xmlns:a16="http://schemas.microsoft.com/office/drawing/2014/main" id="{985CC455-304A-4EA0-83BD-58454F8B9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258" y="1511019"/>
            <a:ext cx="2984090" cy="448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14BF69-0419-4BD1-8FBB-B94D9B091B26}"/>
              </a:ext>
            </a:extLst>
          </p:cNvPr>
          <p:cNvSpPr txBox="1"/>
          <p:nvPr/>
        </p:nvSpPr>
        <p:spPr>
          <a:xfrm>
            <a:off x="127819" y="4197145"/>
            <a:ext cx="11385756" cy="255454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541338"/>
            <a:r>
              <a:rPr lang="en-US" sz="3200" b="0" i="0" dirty="0">
                <a:solidFill>
                  <a:schemeClr val="bg1"/>
                </a:solidFill>
                <a:effectLst/>
              </a:rPr>
              <a:t>Many dogs serve with the RAVC's 1st Military Working Dog Regiment, which was set up in 2010. Its animals and their handlers locate IEDs, help clear routes, buildings and vehicles, and guard and patrol key installations to assist and enhance security.</a:t>
            </a:r>
            <a:endParaRPr lang="ru-UA" sz="3200" dirty="0">
              <a:solidFill>
                <a:schemeClr val="bg1"/>
              </a:solidFill>
            </a:endParaRPr>
          </a:p>
        </p:txBody>
      </p:sp>
    </p:spTree>
    <p:extLst>
      <p:ext uri="{BB962C8B-B14F-4D97-AF65-F5344CB8AC3E}">
        <p14:creationId xmlns:p14="http://schemas.microsoft.com/office/powerpoint/2010/main" val="3585295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250" fill="hold"/>
                                        <p:tgtEl>
                                          <p:spTgt spid="7"/>
                                        </p:tgtEl>
                                        <p:attrNameLst>
                                          <p:attrName>ppt_x</p:attrName>
                                        </p:attrNameLst>
                                      </p:cBhvr>
                                      <p:tavLst>
                                        <p:tav tm="0">
                                          <p:val>
                                            <p:strVal val="1+#ppt_w/2"/>
                                          </p:val>
                                        </p:tav>
                                        <p:tav tm="100000">
                                          <p:val>
                                            <p:strVal val="#ppt_x"/>
                                          </p:val>
                                        </p:tav>
                                      </p:tavLst>
                                    </p:anim>
                                    <p:anim calcmode="lin" valueType="num">
                                      <p:cBhvr additive="base">
                                        <p:cTn id="17" dur="1250" fill="hold"/>
                                        <p:tgtEl>
                                          <p:spTgt spid="7"/>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1000"/>
                                        <p:tgtEl>
                                          <p:spTgt spid="5124"/>
                                        </p:tgtEl>
                                      </p:cBhvr>
                                    </p:animEffect>
                                    <p:anim calcmode="lin" valueType="num">
                                      <p:cBhvr>
                                        <p:cTn id="21" dur="1000" fill="hold"/>
                                        <p:tgtEl>
                                          <p:spTgt spid="5124"/>
                                        </p:tgtEl>
                                        <p:attrNameLst>
                                          <p:attrName>ppt_x</p:attrName>
                                        </p:attrNameLst>
                                      </p:cBhvr>
                                      <p:tavLst>
                                        <p:tav tm="0">
                                          <p:val>
                                            <p:strVal val="#ppt_x"/>
                                          </p:val>
                                        </p:tav>
                                        <p:tav tm="100000">
                                          <p:val>
                                            <p:strVal val="#ppt_x"/>
                                          </p:val>
                                        </p:tav>
                                      </p:tavLst>
                                    </p:anim>
                                    <p:anim calcmode="lin" valueType="num">
                                      <p:cBhvr>
                                        <p:cTn id="22" dur="1000" fill="hold"/>
                                        <p:tgtEl>
                                          <p:spTgt spid="512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anim calcmode="lin" valueType="num">
                                      <p:cBhvr>
                                        <p:cTn id="27" dur="1000" fill="hold"/>
                                        <p:tgtEl>
                                          <p:spTgt spid="5122"/>
                                        </p:tgtEl>
                                        <p:attrNameLst>
                                          <p:attrName>ppt_x</p:attrName>
                                        </p:attrNameLst>
                                      </p:cBhvr>
                                      <p:tavLst>
                                        <p:tav tm="0">
                                          <p:val>
                                            <p:strVal val="#ppt_x"/>
                                          </p:val>
                                        </p:tav>
                                        <p:tav tm="100000">
                                          <p:val>
                                            <p:strVal val="#ppt_x"/>
                                          </p:val>
                                        </p:tav>
                                      </p:tavLst>
                                    </p:anim>
                                    <p:anim calcmode="lin" valueType="num">
                                      <p:cBhvr>
                                        <p:cTn id="28" dur="1000" fill="hold"/>
                                        <p:tgtEl>
                                          <p:spTgt spid="51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126"/>
                                        </p:tgtEl>
                                        <p:attrNameLst>
                                          <p:attrName>style.visibility</p:attrName>
                                        </p:attrNameLst>
                                      </p:cBhvr>
                                      <p:to>
                                        <p:strVal val="visible"/>
                                      </p:to>
                                    </p:set>
                                    <p:anim calcmode="lin" valueType="num">
                                      <p:cBhvr additive="base">
                                        <p:cTn id="47" dur="1250" fill="hold"/>
                                        <p:tgtEl>
                                          <p:spTgt spid="5126"/>
                                        </p:tgtEl>
                                        <p:attrNameLst>
                                          <p:attrName>ppt_x</p:attrName>
                                        </p:attrNameLst>
                                      </p:cBhvr>
                                      <p:tavLst>
                                        <p:tav tm="0">
                                          <p:val>
                                            <p:strVal val="0-#ppt_w/2"/>
                                          </p:val>
                                        </p:tav>
                                        <p:tav tm="100000">
                                          <p:val>
                                            <p:strVal val="#ppt_x"/>
                                          </p:val>
                                        </p:tav>
                                      </p:tavLst>
                                    </p:anim>
                                    <p:anim calcmode="lin" valueType="num">
                                      <p:cBhvr additive="base">
                                        <p:cTn id="48" dur="125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0" grpId="0" animBg="1"/>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4CB3A5B1-2152-4C84-BCD6-E3600744B6F3}"/>
              </a:ext>
            </a:extLst>
          </p:cNvPr>
          <p:cNvSpPr/>
          <p:nvPr/>
        </p:nvSpPr>
        <p:spPr>
          <a:xfrm>
            <a:off x="1600199" y="1825618"/>
            <a:ext cx="3190568" cy="5029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6" name="Прямоугольник 5">
            <a:extLst>
              <a:ext uri="{FF2B5EF4-FFF2-40B4-BE49-F238E27FC236}">
                <a16:creationId xmlns:a16="http://schemas.microsoft.com/office/drawing/2014/main" id="{74568D8B-1133-4F96-A429-90EA36D21D15}"/>
              </a:ext>
            </a:extLst>
          </p:cNvPr>
          <p:cNvSpPr/>
          <p:nvPr/>
        </p:nvSpPr>
        <p:spPr>
          <a:xfrm>
            <a:off x="226142" y="226142"/>
            <a:ext cx="3460955" cy="663185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4" name="Заголовок 3">
            <a:extLst>
              <a:ext uri="{FF2B5EF4-FFF2-40B4-BE49-F238E27FC236}">
                <a16:creationId xmlns:a16="http://schemas.microsoft.com/office/drawing/2014/main" id="{797061DB-25E2-4C41-87A1-7FC9C77E3C92}"/>
              </a:ext>
            </a:extLst>
          </p:cNvPr>
          <p:cNvSpPr>
            <a:spLocks noGrp="1"/>
          </p:cNvSpPr>
          <p:nvPr>
            <p:ph type="title"/>
          </p:nvPr>
        </p:nvSpPr>
        <p:spPr>
          <a:xfrm>
            <a:off x="3195483" y="2913850"/>
            <a:ext cx="7885471" cy="2852737"/>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r>
              <a:rPr lang="en-US" dirty="0"/>
              <a:t>THANKS FOR YOUR ATTENTION</a:t>
            </a:r>
            <a:endParaRPr lang="ru-UA" dirty="0"/>
          </a:p>
        </p:txBody>
      </p:sp>
      <p:sp>
        <p:nvSpPr>
          <p:cNvPr id="8" name="Прямоугольник 7">
            <a:extLst>
              <a:ext uri="{FF2B5EF4-FFF2-40B4-BE49-F238E27FC236}">
                <a16:creationId xmlns:a16="http://schemas.microsoft.com/office/drawing/2014/main" id="{BA2848C8-037D-41F1-933D-85FE70B2B7E7}"/>
              </a:ext>
            </a:extLst>
          </p:cNvPr>
          <p:cNvSpPr/>
          <p:nvPr/>
        </p:nvSpPr>
        <p:spPr>
          <a:xfrm>
            <a:off x="10036276" y="0"/>
            <a:ext cx="2089355" cy="268420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9" name="Прямоугольник 8">
            <a:extLst>
              <a:ext uri="{FF2B5EF4-FFF2-40B4-BE49-F238E27FC236}">
                <a16:creationId xmlns:a16="http://schemas.microsoft.com/office/drawing/2014/main" id="{E2C3078B-36A7-49F5-8413-6C1C38AE080E}"/>
              </a:ext>
            </a:extLst>
          </p:cNvPr>
          <p:cNvSpPr/>
          <p:nvPr/>
        </p:nvSpPr>
        <p:spPr>
          <a:xfrm>
            <a:off x="9330812" y="0"/>
            <a:ext cx="1410928" cy="329380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10" name="Прямоугольник 9">
            <a:extLst>
              <a:ext uri="{FF2B5EF4-FFF2-40B4-BE49-F238E27FC236}">
                <a16:creationId xmlns:a16="http://schemas.microsoft.com/office/drawing/2014/main" id="{669547B2-69E8-4111-B601-97D39445872F}"/>
              </a:ext>
            </a:extLst>
          </p:cNvPr>
          <p:cNvSpPr/>
          <p:nvPr/>
        </p:nvSpPr>
        <p:spPr>
          <a:xfrm>
            <a:off x="1865670" y="0"/>
            <a:ext cx="181897" cy="6858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401532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anim calcmode="lin" valueType="num">
                                      <p:cBhvr>
                                        <p:cTn id="12" dur="1250" fill="hold"/>
                                        <p:tgtEl>
                                          <p:spTgt spid="7"/>
                                        </p:tgtEl>
                                        <p:attrNameLst>
                                          <p:attrName>ppt_x</p:attrName>
                                        </p:attrNameLst>
                                      </p:cBhvr>
                                      <p:tavLst>
                                        <p:tav tm="0">
                                          <p:val>
                                            <p:strVal val="#ppt_x"/>
                                          </p:val>
                                        </p:tav>
                                        <p:tav tm="100000">
                                          <p:val>
                                            <p:strVal val="#ppt_x"/>
                                          </p:val>
                                        </p:tav>
                                      </p:tavLst>
                                    </p:anim>
                                    <p:anim calcmode="lin" valueType="num">
                                      <p:cBhvr>
                                        <p:cTn id="13" dur="125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750" fill="hold"/>
                                        <p:tgtEl>
                                          <p:spTgt spid="10"/>
                                        </p:tgtEl>
                                        <p:attrNameLst>
                                          <p:attrName>ppt_x</p:attrName>
                                        </p:attrNameLst>
                                      </p:cBhvr>
                                      <p:tavLst>
                                        <p:tav tm="0">
                                          <p:val>
                                            <p:strVal val="#ppt_x"/>
                                          </p:val>
                                        </p:tav>
                                        <p:tav tm="100000">
                                          <p:val>
                                            <p:strVal val="#ppt_x"/>
                                          </p:val>
                                        </p:tav>
                                      </p:tavLst>
                                    </p:anim>
                                    <p:anim calcmode="lin" valueType="num">
                                      <p:cBhvr additive="base">
                                        <p:cTn id="23" dur="175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750" fill="hold"/>
                                        <p:tgtEl>
                                          <p:spTgt spid="9"/>
                                        </p:tgtEl>
                                        <p:attrNameLst>
                                          <p:attrName>ppt_x</p:attrName>
                                        </p:attrNameLst>
                                      </p:cBhvr>
                                      <p:tavLst>
                                        <p:tav tm="0">
                                          <p:val>
                                            <p:strVal val="#ppt_x"/>
                                          </p:val>
                                        </p:tav>
                                        <p:tav tm="100000">
                                          <p:val>
                                            <p:strVal val="#ppt_x"/>
                                          </p:val>
                                        </p:tav>
                                      </p:tavLst>
                                    </p:anim>
                                    <p:anim calcmode="lin" valueType="num">
                                      <p:cBhvr additive="base">
                                        <p:cTn id="27" dur="1750" fill="hold"/>
                                        <p:tgtEl>
                                          <p:spTgt spid="9"/>
                                        </p:tgtEl>
                                        <p:attrNameLst>
                                          <p:attrName>ppt_y</p:attrName>
                                        </p:attrNameLst>
                                      </p:cBhvr>
                                      <p:tavLst>
                                        <p:tav tm="0">
                                          <p:val>
                                            <p:strVal val="1+#ppt_h/2"/>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A3BDAE-BB08-4EB0-83C9-AFEA6A5580A9}"/>
              </a:ext>
            </a:extLst>
          </p:cNvPr>
          <p:cNvSpPr>
            <a:spLocks noGrp="1"/>
          </p:cNvSpPr>
          <p:nvPr>
            <p:ph type="title"/>
          </p:nvPr>
        </p:nvSpPr>
        <p:spPr>
          <a:xfrm>
            <a:off x="1371600" y="421558"/>
            <a:ext cx="9601200" cy="1108587"/>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6600" dirty="0"/>
              <a:t> </a:t>
            </a:r>
            <a:r>
              <a:rPr lang="en-US" sz="6600" dirty="0">
                <a:solidFill>
                  <a:schemeClr val="bg1"/>
                </a:solidFill>
                <a:effectLst>
                  <a:outerShdw blurRad="38100" dist="38100" dir="2700000" algn="tl">
                    <a:srgbClr val="000000">
                      <a:alpha val="43137"/>
                    </a:srgbClr>
                  </a:outerShdw>
                </a:effectLst>
              </a:rPr>
              <a:t>CONTENT</a:t>
            </a:r>
            <a:endParaRPr lang="ru-UA" sz="6600"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A7AF6720-96A7-4721-BFB6-34DEFD1C3020}"/>
              </a:ext>
            </a:extLst>
          </p:cNvPr>
          <p:cNvSpPr txBox="1"/>
          <p:nvPr/>
        </p:nvSpPr>
        <p:spPr>
          <a:xfrm>
            <a:off x="5240594" y="797510"/>
            <a:ext cx="5579806" cy="526297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buFont typeface="Wingdings" panose="05000000000000000000" pitchFamily="2" charset="2"/>
              <a:buChar char="Ø"/>
            </a:pPr>
            <a:r>
              <a:rPr lang="en-US" sz="4800" i="0" dirty="0">
                <a:ln w="0"/>
                <a:solidFill>
                  <a:schemeClr val="accent5">
                    <a:lumMod val="50000"/>
                  </a:schemeClr>
                </a:solidFill>
              </a:rPr>
              <a:t>Origins</a:t>
            </a:r>
          </a:p>
          <a:p>
            <a:pPr>
              <a:buFont typeface="Wingdings" panose="05000000000000000000" pitchFamily="2" charset="2"/>
              <a:buChar char="Ø"/>
            </a:pPr>
            <a:r>
              <a:rPr lang="en-US" sz="4800" i="0" dirty="0">
                <a:ln w="0"/>
                <a:solidFill>
                  <a:schemeClr val="accent5">
                    <a:lumMod val="50000"/>
                  </a:schemeClr>
                </a:solidFill>
              </a:rPr>
              <a:t>Public outcry</a:t>
            </a:r>
          </a:p>
          <a:p>
            <a:pPr>
              <a:buFont typeface="Wingdings" panose="05000000000000000000" pitchFamily="2" charset="2"/>
              <a:buChar char="Ø"/>
            </a:pPr>
            <a:r>
              <a:rPr lang="en-US" sz="4800" i="0" dirty="0">
                <a:ln w="0"/>
                <a:solidFill>
                  <a:schemeClr val="accent5">
                    <a:lumMod val="50000"/>
                  </a:schemeClr>
                </a:solidFill>
              </a:rPr>
              <a:t>First World War</a:t>
            </a:r>
          </a:p>
          <a:p>
            <a:pPr>
              <a:buFont typeface="Wingdings" panose="05000000000000000000" pitchFamily="2" charset="2"/>
              <a:buChar char="Ø"/>
            </a:pPr>
            <a:r>
              <a:rPr lang="en-US" sz="4800" i="0" dirty="0">
                <a:ln w="0"/>
                <a:solidFill>
                  <a:schemeClr val="accent5">
                    <a:lumMod val="50000"/>
                  </a:schemeClr>
                </a:solidFill>
              </a:rPr>
              <a:t>Inter-war</a:t>
            </a:r>
          </a:p>
          <a:p>
            <a:pPr>
              <a:buFont typeface="Wingdings" panose="05000000000000000000" pitchFamily="2" charset="2"/>
              <a:buChar char="Ø"/>
            </a:pPr>
            <a:r>
              <a:rPr lang="en-US" sz="4800" i="0" dirty="0">
                <a:ln w="0"/>
                <a:solidFill>
                  <a:schemeClr val="accent5">
                    <a:lumMod val="50000"/>
                  </a:schemeClr>
                </a:solidFill>
              </a:rPr>
              <a:t>Second World War</a:t>
            </a:r>
          </a:p>
          <a:p>
            <a:pPr>
              <a:buFont typeface="Wingdings" panose="05000000000000000000" pitchFamily="2" charset="2"/>
              <a:buChar char="Ø"/>
            </a:pPr>
            <a:r>
              <a:rPr lang="en-US" sz="4800" i="0" dirty="0">
                <a:ln w="0"/>
                <a:solidFill>
                  <a:schemeClr val="accent5">
                    <a:lumMod val="50000"/>
                  </a:schemeClr>
                </a:solidFill>
              </a:rPr>
              <a:t>Post-war</a:t>
            </a:r>
          </a:p>
          <a:p>
            <a:pPr>
              <a:buFont typeface="Wingdings" panose="05000000000000000000" pitchFamily="2" charset="2"/>
              <a:buChar char="Ø"/>
            </a:pPr>
            <a:r>
              <a:rPr lang="en-US" sz="4800" i="0" dirty="0">
                <a:ln w="0"/>
                <a:solidFill>
                  <a:schemeClr val="accent5">
                    <a:lumMod val="50000"/>
                  </a:schemeClr>
                </a:solidFill>
              </a:rPr>
              <a:t>Today</a:t>
            </a:r>
          </a:p>
        </p:txBody>
      </p:sp>
      <p:pic>
        <p:nvPicPr>
          <p:cNvPr id="1030" name="Picture 6" descr="Royal Army Veterinary Corps - Wikipedia">
            <a:extLst>
              <a:ext uri="{FF2B5EF4-FFF2-40B4-BE49-F238E27FC236}">
                <a16:creationId xmlns:a16="http://schemas.microsoft.com/office/drawing/2014/main" id="{A87E4364-B20F-4F0F-B3E5-4C60F6AAD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535" y="1931294"/>
            <a:ext cx="2812640" cy="4129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1000"/>
                                        <p:tgtEl>
                                          <p:spTgt spid="1030"/>
                                        </p:tgtEl>
                                      </p:cBhvr>
                                    </p:animEffect>
                                    <p:anim calcmode="lin" valueType="num">
                                      <p:cBhvr>
                                        <p:cTn id="17" dur="1000" fill="hold"/>
                                        <p:tgtEl>
                                          <p:spTgt spid="1030"/>
                                        </p:tgtEl>
                                        <p:attrNameLst>
                                          <p:attrName>ppt_x</p:attrName>
                                        </p:attrNameLst>
                                      </p:cBhvr>
                                      <p:tavLst>
                                        <p:tav tm="0">
                                          <p:val>
                                            <p:strVal val="#ppt_x"/>
                                          </p:val>
                                        </p:tav>
                                        <p:tav tm="100000">
                                          <p:val>
                                            <p:strVal val="#ppt_x"/>
                                          </p:val>
                                        </p:tav>
                                      </p:tavLst>
                                    </p:anim>
                                    <p:anim calcmode="lin" valueType="num">
                                      <p:cBhvr>
                                        <p:cTn id="1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st Military Working Dog Regiment - Wikipedia">
            <a:extLst>
              <a:ext uri="{FF2B5EF4-FFF2-40B4-BE49-F238E27FC236}">
                <a16:creationId xmlns:a16="http://schemas.microsoft.com/office/drawing/2014/main" id="{B96A5B29-1AA3-4A8A-B45A-FDC8D4EB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16" y="2855451"/>
            <a:ext cx="5753100" cy="383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British Army dog issued PPE [1024 x 683] : MilitaryPorn">
            <a:extLst>
              <a:ext uri="{FF2B5EF4-FFF2-40B4-BE49-F238E27FC236}">
                <a16:creationId xmlns:a16="http://schemas.microsoft.com/office/drawing/2014/main" id="{1DF751F7-7798-4262-ADD5-AEB718920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53578"/>
            <a:ext cx="5753100" cy="3837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A190E3-CFC4-499D-BD92-99C2F678F108}"/>
              </a:ext>
            </a:extLst>
          </p:cNvPr>
          <p:cNvSpPr txBox="1"/>
          <p:nvPr/>
        </p:nvSpPr>
        <p:spPr>
          <a:xfrm>
            <a:off x="157316" y="245807"/>
            <a:ext cx="11691784" cy="230832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2438"/>
            <a:r>
              <a:rPr lang="en-US" sz="3600" b="0" i="0" dirty="0">
                <a:solidFill>
                  <a:srgbClr val="FFFFFF"/>
                </a:solidFill>
                <a:effectLst/>
                <a:latin typeface="Akkurat-Pro-Regular"/>
              </a:rPr>
              <a:t>This corps is responsible for the provision, training and care of animals in the British Army. With origins dating back to the 1790s, it has served in many campaigns, including the recent conflicts in Iraq and Afghanistan.</a:t>
            </a:r>
            <a:endParaRPr lang="ru-UA" sz="3600" dirty="0"/>
          </a:p>
        </p:txBody>
      </p:sp>
    </p:spTree>
    <p:extLst>
      <p:ext uri="{BB962C8B-B14F-4D97-AF65-F5344CB8AC3E}">
        <p14:creationId xmlns:p14="http://schemas.microsoft.com/office/powerpoint/2010/main" val="29943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1000"/>
                                        <p:tgtEl>
                                          <p:spTgt spid="2054"/>
                                        </p:tgtEl>
                                      </p:cBhvr>
                                    </p:animEffect>
                                    <p:anim calcmode="lin" valueType="num">
                                      <p:cBhvr>
                                        <p:cTn id="19" dur="1000" fill="hold"/>
                                        <p:tgtEl>
                                          <p:spTgt spid="2054"/>
                                        </p:tgtEl>
                                        <p:attrNameLst>
                                          <p:attrName>ppt_x</p:attrName>
                                        </p:attrNameLst>
                                      </p:cBhvr>
                                      <p:tavLst>
                                        <p:tav tm="0">
                                          <p:val>
                                            <p:strVal val="#ppt_x"/>
                                          </p:val>
                                        </p:tav>
                                        <p:tav tm="100000">
                                          <p:val>
                                            <p:strVal val="#ppt_x"/>
                                          </p:val>
                                        </p:tav>
                                      </p:tavLst>
                                    </p:anim>
                                    <p:anim calcmode="lin" valueType="num">
                                      <p:cBhvr>
                                        <p:cTn id="2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FCC1A-8D6E-4D60-820C-10C56C2D880E}"/>
              </a:ext>
            </a:extLst>
          </p:cNvPr>
          <p:cNvSpPr>
            <a:spLocks noGrp="1"/>
          </p:cNvSpPr>
          <p:nvPr>
            <p:ph type="title"/>
          </p:nvPr>
        </p:nvSpPr>
        <p:spPr>
          <a:xfrm>
            <a:off x="1371600" y="570271"/>
            <a:ext cx="9601200" cy="1396181"/>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r"/>
            <a:r>
              <a:rPr lang="en-US" sz="6600" b="0" i="0" dirty="0">
                <a:solidFill>
                  <a:schemeClr val="bg1"/>
                </a:solidFill>
                <a:effectLst/>
                <a:latin typeface="+mj-lt"/>
              </a:rPr>
              <a:t>ORIGINS</a:t>
            </a:r>
            <a:endParaRPr lang="ru-UA" sz="6600" dirty="0">
              <a:solidFill>
                <a:schemeClr val="bg1"/>
              </a:solidFill>
              <a:latin typeface="+mj-lt"/>
            </a:endParaRPr>
          </a:p>
        </p:txBody>
      </p:sp>
      <p:sp>
        <p:nvSpPr>
          <p:cNvPr id="4" name="TextBox 3">
            <a:extLst>
              <a:ext uri="{FF2B5EF4-FFF2-40B4-BE49-F238E27FC236}">
                <a16:creationId xmlns:a16="http://schemas.microsoft.com/office/drawing/2014/main" id="{69FA77EB-309B-4600-AFDF-CA8FEB933203}"/>
              </a:ext>
            </a:extLst>
          </p:cNvPr>
          <p:cNvSpPr txBox="1"/>
          <p:nvPr/>
        </p:nvSpPr>
        <p:spPr>
          <a:xfrm>
            <a:off x="870155" y="1268361"/>
            <a:ext cx="4522839" cy="501675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6213"/>
            <a:r>
              <a:rPr lang="en-US" sz="3200" b="0" i="0" dirty="0">
                <a:solidFill>
                  <a:schemeClr val="accent4">
                    <a:lumMod val="50000"/>
                  </a:schemeClr>
                </a:solidFill>
                <a:effectLst/>
              </a:rPr>
              <a:t>From 1796, veterinary surgeons were commissioned into cavalry regiments to care for the British Army's horses and mules. Their work had previously been carried out by contracted farriers.</a:t>
            </a:r>
            <a:endParaRPr lang="ru-UA" sz="3200" dirty="0">
              <a:solidFill>
                <a:schemeClr val="accent4">
                  <a:lumMod val="50000"/>
                </a:schemeClr>
              </a:solidFill>
            </a:endParaRPr>
          </a:p>
        </p:txBody>
      </p:sp>
      <p:sp>
        <p:nvSpPr>
          <p:cNvPr id="6" name="Прямоугольник 5">
            <a:extLst>
              <a:ext uri="{FF2B5EF4-FFF2-40B4-BE49-F238E27FC236}">
                <a16:creationId xmlns:a16="http://schemas.microsoft.com/office/drawing/2014/main" id="{B807F08F-FF30-47BB-9580-3FE7AB22BEB6}"/>
              </a:ext>
            </a:extLst>
          </p:cNvPr>
          <p:cNvSpPr/>
          <p:nvPr/>
        </p:nvSpPr>
        <p:spPr>
          <a:xfrm>
            <a:off x="6174658" y="2163097"/>
            <a:ext cx="6017342" cy="462116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pic>
        <p:nvPicPr>
          <p:cNvPr id="3074" name="Picture 2" descr="Army Veterinary Corps treating a wounded horse, c1916">
            <a:extLst>
              <a:ext uri="{FF2B5EF4-FFF2-40B4-BE49-F238E27FC236}">
                <a16:creationId xmlns:a16="http://schemas.microsoft.com/office/drawing/2014/main" id="{3453174A-F8A6-4774-AE00-4FB00DEA0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751" y="2453149"/>
            <a:ext cx="5082049" cy="4065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791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 presetClass="entr" presetSubtype="2"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1250" fill="hold"/>
                                        <p:tgtEl>
                                          <p:spTgt spid="3074"/>
                                        </p:tgtEl>
                                        <p:attrNameLst>
                                          <p:attrName>ppt_x</p:attrName>
                                        </p:attrNameLst>
                                      </p:cBhvr>
                                      <p:tavLst>
                                        <p:tav tm="0">
                                          <p:val>
                                            <p:strVal val="1+#ppt_w/2"/>
                                          </p:val>
                                        </p:tav>
                                        <p:tav tm="100000">
                                          <p:val>
                                            <p:strVal val="#ppt_x"/>
                                          </p:val>
                                        </p:tav>
                                      </p:tavLst>
                                    </p:anim>
                                    <p:anim calcmode="lin" valueType="num">
                                      <p:cBhvr additive="base">
                                        <p:cTn id="18" dur="1250" fill="hold"/>
                                        <p:tgtEl>
                                          <p:spTgt spid="3074"/>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250" fill="hold"/>
                                        <p:tgtEl>
                                          <p:spTgt spid="6"/>
                                        </p:tgtEl>
                                        <p:attrNameLst>
                                          <p:attrName>ppt_x</p:attrName>
                                        </p:attrNameLst>
                                      </p:cBhvr>
                                      <p:tavLst>
                                        <p:tav tm="0">
                                          <p:val>
                                            <p:strVal val="1+#ppt_w/2"/>
                                          </p:val>
                                        </p:tav>
                                        <p:tav tm="100000">
                                          <p:val>
                                            <p:strVal val="#ppt_x"/>
                                          </p:val>
                                        </p:tav>
                                      </p:tavLst>
                                    </p:anim>
                                    <p:anim calcmode="lin" valueType="num">
                                      <p:cBhvr additive="base">
                                        <p:cTn id="23"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1240EA-4CF4-4CF1-AAE3-C0967ACF6659}"/>
              </a:ext>
            </a:extLst>
          </p:cNvPr>
          <p:cNvSpPr>
            <a:spLocks noGrp="1"/>
          </p:cNvSpPr>
          <p:nvPr>
            <p:ph type="title"/>
          </p:nvPr>
        </p:nvSpPr>
        <p:spPr>
          <a:xfrm>
            <a:off x="162233" y="5218471"/>
            <a:ext cx="11144864" cy="1485900"/>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r"/>
            <a:r>
              <a:rPr lang="en-US" sz="6600" dirty="0">
                <a:latin typeface="+mj-lt"/>
              </a:rPr>
              <a:t>PUBLIC OUTCRY</a:t>
            </a:r>
            <a:endParaRPr lang="ru-UA" sz="6600" dirty="0">
              <a:latin typeface="+mj-lt"/>
            </a:endParaRPr>
          </a:p>
        </p:txBody>
      </p:sp>
      <p:sp>
        <p:nvSpPr>
          <p:cNvPr id="4" name="TextBox 3">
            <a:extLst>
              <a:ext uri="{FF2B5EF4-FFF2-40B4-BE49-F238E27FC236}">
                <a16:creationId xmlns:a16="http://schemas.microsoft.com/office/drawing/2014/main" id="{8DCB966C-B6FA-460F-97EB-D37089BFC11B}"/>
              </a:ext>
            </a:extLst>
          </p:cNvPr>
          <p:cNvSpPr txBox="1"/>
          <p:nvPr/>
        </p:nvSpPr>
        <p:spPr>
          <a:xfrm>
            <a:off x="609600" y="1413063"/>
            <a:ext cx="6243484" cy="403187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88900"/>
            <a:r>
              <a:rPr lang="en-US" sz="3200" b="0" i="0" dirty="0">
                <a:solidFill>
                  <a:schemeClr val="accent4">
                    <a:lumMod val="50000"/>
                  </a:schemeClr>
                </a:solidFill>
                <a:effectLst/>
              </a:rPr>
              <a:t>In 1898, veterinary provision for most sick and injured animals was transferred to the same depots as the Army's Remount Service. Formed in 1887, the Remount Service was responsible for supplying replacement horses and mules.</a:t>
            </a:r>
            <a:endParaRPr lang="ru-UA" sz="3200" dirty="0">
              <a:solidFill>
                <a:schemeClr val="accent4">
                  <a:lumMod val="50000"/>
                </a:schemeClr>
              </a:solidFill>
            </a:endParaRPr>
          </a:p>
        </p:txBody>
      </p:sp>
      <p:sp>
        <p:nvSpPr>
          <p:cNvPr id="5" name="Прямоугольник 4">
            <a:extLst>
              <a:ext uri="{FF2B5EF4-FFF2-40B4-BE49-F238E27FC236}">
                <a16:creationId xmlns:a16="http://schemas.microsoft.com/office/drawing/2014/main" id="{48F8F871-8481-4A6A-8C34-1106F625B034}"/>
              </a:ext>
            </a:extLst>
          </p:cNvPr>
          <p:cNvSpPr/>
          <p:nvPr/>
        </p:nvSpPr>
        <p:spPr>
          <a:xfrm>
            <a:off x="7735529" y="0"/>
            <a:ext cx="3352800" cy="489646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pic>
        <p:nvPicPr>
          <p:cNvPr id="4098" name="Picture 2" descr="A horse float presented to Army Veterinary Corps by the RSPCA, c1915 ">
            <a:extLst>
              <a:ext uri="{FF2B5EF4-FFF2-40B4-BE49-F238E27FC236}">
                <a16:creationId xmlns:a16="http://schemas.microsoft.com/office/drawing/2014/main" id="{F66B9FA5-FDCC-44EB-A7C3-C00A04BA1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084" y="229583"/>
            <a:ext cx="5117690" cy="4094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1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1250" fill="hold"/>
                                        <p:tgtEl>
                                          <p:spTgt spid="4098"/>
                                        </p:tgtEl>
                                        <p:attrNameLst>
                                          <p:attrName>ppt_x</p:attrName>
                                        </p:attrNameLst>
                                      </p:cBhvr>
                                      <p:tavLst>
                                        <p:tav tm="0">
                                          <p:val>
                                            <p:strVal val="1+#ppt_w/2"/>
                                          </p:val>
                                        </p:tav>
                                        <p:tav tm="100000">
                                          <p:val>
                                            <p:strVal val="#ppt_x"/>
                                          </p:val>
                                        </p:tav>
                                      </p:tavLst>
                                    </p:anim>
                                    <p:anim calcmode="lin" valueType="num">
                                      <p:cBhvr additive="base">
                                        <p:cTn id="20" dur="1250" fill="hold"/>
                                        <p:tgtEl>
                                          <p:spTgt spid="4098"/>
                                        </p:tgtEl>
                                        <p:attrNameLst>
                                          <p:attrName>ppt_y</p:attrName>
                                        </p:attrNameLst>
                                      </p:cBhvr>
                                      <p:tavLst>
                                        <p:tav tm="0">
                                          <p:val>
                                            <p:strVal val="#ppt_y"/>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D3CCE4-CCD4-4A71-AF71-B8C02E6EAFAB}"/>
              </a:ext>
            </a:extLst>
          </p:cNvPr>
          <p:cNvSpPr>
            <a:spLocks noGrp="1"/>
          </p:cNvSpPr>
          <p:nvPr>
            <p:ph type="title"/>
          </p:nvPr>
        </p:nvSpPr>
        <p:spPr>
          <a:xfrm>
            <a:off x="0" y="247650"/>
            <a:ext cx="9601200" cy="1485900"/>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6600" dirty="0">
                <a:latin typeface="+mj-lt"/>
              </a:rPr>
              <a:t>FIRST WORLD WAR</a:t>
            </a:r>
            <a:endParaRPr lang="ru-UA" sz="6600" dirty="0">
              <a:latin typeface="+mj-lt"/>
            </a:endParaRPr>
          </a:p>
        </p:txBody>
      </p:sp>
      <p:sp>
        <p:nvSpPr>
          <p:cNvPr id="3" name="TextBox 2">
            <a:extLst>
              <a:ext uri="{FF2B5EF4-FFF2-40B4-BE49-F238E27FC236}">
                <a16:creationId xmlns:a16="http://schemas.microsoft.com/office/drawing/2014/main" id="{5C974D27-E960-460D-9ADE-C008BD5BF9C3}"/>
              </a:ext>
            </a:extLst>
          </p:cNvPr>
          <p:cNvSpPr txBox="1"/>
          <p:nvPr/>
        </p:nvSpPr>
        <p:spPr>
          <a:xfrm>
            <a:off x="314630" y="1624166"/>
            <a:ext cx="5496233" cy="403187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54013"/>
            <a:r>
              <a:rPr lang="en-US" sz="3200" dirty="0"/>
              <a:t>During the First World War (1914-18), the AVC tripled its officers, and the number of other ranks grew forty-fold. By 1918, nearly half of all veterinary surgeons in Britain were serving in the corps.</a:t>
            </a:r>
          </a:p>
        </p:txBody>
      </p:sp>
      <p:sp>
        <p:nvSpPr>
          <p:cNvPr id="5" name="Прямоугольник 4">
            <a:extLst>
              <a:ext uri="{FF2B5EF4-FFF2-40B4-BE49-F238E27FC236}">
                <a16:creationId xmlns:a16="http://schemas.microsoft.com/office/drawing/2014/main" id="{0E2CDE64-F047-4F93-8DCF-74355F5DDF50}"/>
              </a:ext>
            </a:extLst>
          </p:cNvPr>
          <p:cNvSpPr/>
          <p:nvPr/>
        </p:nvSpPr>
        <p:spPr>
          <a:xfrm rot="5400000">
            <a:off x="7473708" y="2454338"/>
            <a:ext cx="5520813" cy="32865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6" name="Прямоугольник 5">
            <a:extLst>
              <a:ext uri="{FF2B5EF4-FFF2-40B4-BE49-F238E27FC236}">
                <a16:creationId xmlns:a16="http://schemas.microsoft.com/office/drawing/2014/main" id="{412CD12F-FEBC-4ED2-8B94-4B005923250D}"/>
              </a:ext>
            </a:extLst>
          </p:cNvPr>
          <p:cNvSpPr/>
          <p:nvPr/>
        </p:nvSpPr>
        <p:spPr>
          <a:xfrm rot="5400000">
            <a:off x="5373410" y="3468254"/>
            <a:ext cx="4173792" cy="260570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7" name="Прямоугольник 6">
            <a:extLst>
              <a:ext uri="{FF2B5EF4-FFF2-40B4-BE49-F238E27FC236}">
                <a16:creationId xmlns:a16="http://schemas.microsoft.com/office/drawing/2014/main" id="{D215884A-C59D-4107-85A0-BC8D8BBABAD9}"/>
              </a:ext>
            </a:extLst>
          </p:cNvPr>
          <p:cNvSpPr/>
          <p:nvPr/>
        </p:nvSpPr>
        <p:spPr>
          <a:xfrm>
            <a:off x="7698658" y="4532670"/>
            <a:ext cx="2874517" cy="232532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pic>
        <p:nvPicPr>
          <p:cNvPr id="1034" name="Picture 10" descr="Army Veterinary Corps. World War One Photos, Obituaries &amp; Service Records  And Archive Film.">
            <a:extLst>
              <a:ext uri="{FF2B5EF4-FFF2-40B4-BE49-F238E27FC236}">
                <a16:creationId xmlns:a16="http://schemas.microsoft.com/office/drawing/2014/main" id="{ED5AEE9A-8524-4210-BC40-653578448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263" y="567969"/>
            <a:ext cx="2605702" cy="3800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ROYAL ARMY VETERINARY CORPS ON THE WESTERN FRONT, 1914-1918 | Imperial  War Museums">
            <a:extLst>
              <a:ext uri="{FF2B5EF4-FFF2-40B4-BE49-F238E27FC236}">
                <a16:creationId xmlns:a16="http://schemas.microsoft.com/office/drawing/2014/main" id="{1EF405B3-CE74-40FD-9434-13D5C58D5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325" y="3203298"/>
            <a:ext cx="4328649" cy="340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891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1000"/>
                                        <p:tgtEl>
                                          <p:spTgt spid="1032"/>
                                        </p:tgtEl>
                                      </p:cBhvr>
                                    </p:animEffect>
                                    <p:anim calcmode="lin" valueType="num">
                                      <p:cBhvr>
                                        <p:cTn id="19" dur="1000" fill="hold"/>
                                        <p:tgtEl>
                                          <p:spTgt spid="1032"/>
                                        </p:tgtEl>
                                        <p:attrNameLst>
                                          <p:attrName>ppt_x</p:attrName>
                                        </p:attrNameLst>
                                      </p:cBhvr>
                                      <p:tavLst>
                                        <p:tav tm="0">
                                          <p:val>
                                            <p:strVal val="#ppt_x"/>
                                          </p:val>
                                        </p:tav>
                                        <p:tav tm="100000">
                                          <p:val>
                                            <p:strVal val="#ppt_x"/>
                                          </p:val>
                                        </p:tav>
                                      </p:tavLst>
                                    </p:anim>
                                    <p:anim calcmode="lin" valueType="num">
                                      <p:cBhvr>
                                        <p:cTn id="20" dur="1000" fill="hold"/>
                                        <p:tgtEl>
                                          <p:spTgt spid="103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fade">
                                      <p:cBhvr>
                                        <p:cTn id="39" dur="1000"/>
                                        <p:tgtEl>
                                          <p:spTgt spid="1034"/>
                                        </p:tgtEl>
                                      </p:cBhvr>
                                    </p:animEffect>
                                    <p:anim calcmode="lin" valueType="num">
                                      <p:cBhvr>
                                        <p:cTn id="40" dur="1000" fill="hold"/>
                                        <p:tgtEl>
                                          <p:spTgt spid="1034"/>
                                        </p:tgtEl>
                                        <p:attrNameLst>
                                          <p:attrName>ppt_x</p:attrName>
                                        </p:attrNameLst>
                                      </p:cBhvr>
                                      <p:tavLst>
                                        <p:tav tm="0">
                                          <p:val>
                                            <p:strVal val="#ppt_x"/>
                                          </p:val>
                                        </p:tav>
                                        <p:tav tm="100000">
                                          <p:val>
                                            <p:strVal val="#ppt_x"/>
                                          </p:val>
                                        </p:tav>
                                      </p:tavLst>
                                    </p:anim>
                                    <p:anim calcmode="lin" valueType="num">
                                      <p:cBhvr>
                                        <p:cTn id="41"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5AFFD191-669F-4449-A763-DAC78ADB6683}"/>
              </a:ext>
            </a:extLst>
          </p:cNvPr>
          <p:cNvSpPr/>
          <p:nvPr/>
        </p:nvSpPr>
        <p:spPr>
          <a:xfrm>
            <a:off x="130283" y="1268361"/>
            <a:ext cx="1828800" cy="558963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EF3E0550-62C0-4CBE-AE86-5D7BE5EF628B}"/>
              </a:ext>
            </a:extLst>
          </p:cNvPr>
          <p:cNvSpPr>
            <a:spLocks noGrp="1"/>
          </p:cNvSpPr>
          <p:nvPr>
            <p:ph type="title"/>
          </p:nvPr>
        </p:nvSpPr>
        <p:spPr>
          <a:xfrm>
            <a:off x="270387" y="247650"/>
            <a:ext cx="9601200" cy="1485900"/>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354013" algn="r"/>
            <a:r>
              <a:rPr lang="en-US" sz="6600" dirty="0">
                <a:solidFill>
                  <a:schemeClr val="bg1"/>
                </a:solidFill>
              </a:rPr>
              <a:t>INTER-WAR</a:t>
            </a:r>
            <a:endParaRPr lang="ru-UA" sz="6600" dirty="0">
              <a:solidFill>
                <a:schemeClr val="bg1"/>
              </a:solidFill>
            </a:endParaRPr>
          </a:p>
        </p:txBody>
      </p:sp>
      <p:sp>
        <p:nvSpPr>
          <p:cNvPr id="5" name="Прямоугольник 4">
            <a:extLst>
              <a:ext uri="{FF2B5EF4-FFF2-40B4-BE49-F238E27FC236}">
                <a16:creationId xmlns:a16="http://schemas.microsoft.com/office/drawing/2014/main" id="{AA4FD990-AFCC-40F5-9938-F7F5970D0BA2}"/>
              </a:ext>
            </a:extLst>
          </p:cNvPr>
          <p:cNvSpPr/>
          <p:nvPr/>
        </p:nvSpPr>
        <p:spPr>
          <a:xfrm>
            <a:off x="1504335" y="0"/>
            <a:ext cx="1366684" cy="6858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6" name="Прямоугольник 5">
            <a:extLst>
              <a:ext uri="{FF2B5EF4-FFF2-40B4-BE49-F238E27FC236}">
                <a16:creationId xmlns:a16="http://schemas.microsoft.com/office/drawing/2014/main" id="{1A9AA67F-D50F-46A0-9E3F-2808C508451C}"/>
              </a:ext>
            </a:extLst>
          </p:cNvPr>
          <p:cNvSpPr/>
          <p:nvPr/>
        </p:nvSpPr>
        <p:spPr>
          <a:xfrm>
            <a:off x="9871587" y="3429000"/>
            <a:ext cx="1828800" cy="3429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9" name="Прямоугольник 8">
            <a:extLst>
              <a:ext uri="{FF2B5EF4-FFF2-40B4-BE49-F238E27FC236}">
                <a16:creationId xmlns:a16="http://schemas.microsoft.com/office/drawing/2014/main" id="{233E55E0-40AE-4AD4-89E3-0B4577ABBC29}"/>
              </a:ext>
            </a:extLst>
          </p:cNvPr>
          <p:cNvSpPr/>
          <p:nvPr/>
        </p:nvSpPr>
        <p:spPr>
          <a:xfrm>
            <a:off x="8617974" y="1268361"/>
            <a:ext cx="1828800" cy="558963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pic>
        <p:nvPicPr>
          <p:cNvPr id="2050" name="Picture 2" descr="Horses for War: A Market for Wyoming Stockmen | WyoHistory.org">
            <a:extLst>
              <a:ext uri="{FF2B5EF4-FFF2-40B4-BE49-F238E27FC236}">
                <a16:creationId xmlns:a16="http://schemas.microsoft.com/office/drawing/2014/main" id="{6438371C-81DB-4CCE-BA25-FCD15D00E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57" y="505334"/>
            <a:ext cx="4508092" cy="3278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41ED72-BA1F-48F6-B5C1-FB7E73E0A8F7}"/>
              </a:ext>
            </a:extLst>
          </p:cNvPr>
          <p:cNvSpPr txBox="1"/>
          <p:nvPr/>
        </p:nvSpPr>
        <p:spPr>
          <a:xfrm>
            <a:off x="5461819" y="1938301"/>
            <a:ext cx="6730181" cy="403187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6213"/>
            <a:r>
              <a:rPr lang="en-US" sz="3200" dirty="0"/>
              <a:t>The mechanization of the Army meant that fewer men were needed to care for the declining number of horses. The Royal Army Veterinary Corps (RAVC) was reduced in size in the 1920s and the Army Veterinary School, established at </a:t>
            </a:r>
            <a:r>
              <a:rPr lang="en-US" sz="3200" dirty="0" err="1"/>
              <a:t>Aldershot</a:t>
            </a:r>
            <a:r>
              <a:rPr lang="en-US" sz="3200" dirty="0"/>
              <a:t> in 1880, was closed.</a:t>
            </a:r>
            <a:endParaRPr lang="ru-UA" sz="3200" dirty="0"/>
          </a:p>
        </p:txBody>
      </p:sp>
      <p:pic>
        <p:nvPicPr>
          <p:cNvPr id="2052" name="Picture 4" descr="U.S. Veterinary Hospital No 8 Claye Souilly, France, A.E.F., WW1">
            <a:extLst>
              <a:ext uri="{FF2B5EF4-FFF2-40B4-BE49-F238E27FC236}">
                <a16:creationId xmlns:a16="http://schemas.microsoft.com/office/drawing/2014/main" id="{EA86B131-4B15-4867-AC9E-EE720C8A5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83" y="3212107"/>
            <a:ext cx="4521462" cy="3278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5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1250" fill="hold"/>
                                        <p:tgtEl>
                                          <p:spTgt spid="2050"/>
                                        </p:tgtEl>
                                        <p:attrNameLst>
                                          <p:attrName>ppt_x</p:attrName>
                                        </p:attrNameLst>
                                      </p:cBhvr>
                                      <p:tavLst>
                                        <p:tav tm="0">
                                          <p:val>
                                            <p:strVal val="0-#ppt_w/2"/>
                                          </p:val>
                                        </p:tav>
                                        <p:tav tm="100000">
                                          <p:val>
                                            <p:strVal val="#ppt_x"/>
                                          </p:val>
                                        </p:tav>
                                      </p:tavLst>
                                    </p:anim>
                                    <p:anim calcmode="lin" valueType="num">
                                      <p:cBhvr additive="base">
                                        <p:cTn id="18" dur="1250" fill="hold"/>
                                        <p:tgtEl>
                                          <p:spTgt spid="2050"/>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250" fill="hold"/>
                                        <p:tgtEl>
                                          <p:spTgt spid="10"/>
                                        </p:tgtEl>
                                        <p:attrNameLst>
                                          <p:attrName>ppt_x</p:attrName>
                                        </p:attrNameLst>
                                      </p:cBhvr>
                                      <p:tavLst>
                                        <p:tav tm="0">
                                          <p:val>
                                            <p:strVal val="#ppt_x"/>
                                          </p:val>
                                        </p:tav>
                                        <p:tav tm="100000">
                                          <p:val>
                                            <p:strVal val="#ppt_x"/>
                                          </p:val>
                                        </p:tav>
                                      </p:tavLst>
                                    </p:anim>
                                    <p:anim calcmode="lin" valueType="num">
                                      <p:cBhvr additive="base">
                                        <p:cTn id="33" dur="1250" fill="hold"/>
                                        <p:tgtEl>
                                          <p:spTgt spid="10"/>
                                        </p:tgtEl>
                                        <p:attrNameLst>
                                          <p:attrName>ppt_y</p:attrName>
                                        </p:attrNameLst>
                                      </p:cBhvr>
                                      <p:tavLst>
                                        <p:tav tm="0">
                                          <p:val>
                                            <p:strVal val="0-#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5" grpId="0" animBg="1"/>
      <p:bldP spid="6" grpId="0" animBg="1"/>
      <p:bldP spid="9"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FDA44F79-07F9-4A52-BD02-0323B7D0C168}"/>
              </a:ext>
            </a:extLst>
          </p:cNvPr>
          <p:cNvSpPr/>
          <p:nvPr/>
        </p:nvSpPr>
        <p:spPr>
          <a:xfrm>
            <a:off x="1757355" y="1514168"/>
            <a:ext cx="2667161" cy="53438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6" name="Прямоугольник 5">
            <a:extLst>
              <a:ext uri="{FF2B5EF4-FFF2-40B4-BE49-F238E27FC236}">
                <a16:creationId xmlns:a16="http://schemas.microsoft.com/office/drawing/2014/main" id="{A12D8761-A7CB-4634-8D04-FC4A90C1C14A}"/>
              </a:ext>
            </a:extLst>
          </p:cNvPr>
          <p:cNvSpPr/>
          <p:nvPr/>
        </p:nvSpPr>
        <p:spPr>
          <a:xfrm>
            <a:off x="629265" y="2340077"/>
            <a:ext cx="1497065" cy="451792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9602AFE9-2D52-4367-B0A8-883269D64DA7}"/>
              </a:ext>
            </a:extLst>
          </p:cNvPr>
          <p:cNvSpPr>
            <a:spLocks noGrp="1"/>
          </p:cNvSpPr>
          <p:nvPr>
            <p:ph type="title"/>
          </p:nvPr>
        </p:nvSpPr>
        <p:spPr>
          <a:xfrm>
            <a:off x="2590800" y="5159478"/>
            <a:ext cx="9601200" cy="1485900"/>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sz="6600" b="0" i="0" dirty="0">
                <a:solidFill>
                  <a:schemeClr val="bg1"/>
                </a:solidFill>
                <a:effectLst/>
              </a:rPr>
              <a:t>SECOND WORLD WAR</a:t>
            </a:r>
            <a:endParaRPr lang="ru-UA" sz="6600" dirty="0">
              <a:solidFill>
                <a:schemeClr val="bg1"/>
              </a:solidFill>
            </a:endParaRPr>
          </a:p>
        </p:txBody>
      </p:sp>
      <p:sp>
        <p:nvSpPr>
          <p:cNvPr id="5" name="TextBox 4">
            <a:extLst>
              <a:ext uri="{FF2B5EF4-FFF2-40B4-BE49-F238E27FC236}">
                <a16:creationId xmlns:a16="http://schemas.microsoft.com/office/drawing/2014/main" id="{6F5CA2CF-A9B0-4D81-9D43-77C8EF3E4E3F}"/>
              </a:ext>
            </a:extLst>
          </p:cNvPr>
          <p:cNvSpPr txBox="1"/>
          <p:nvPr/>
        </p:nvSpPr>
        <p:spPr>
          <a:xfrm>
            <a:off x="132737" y="199102"/>
            <a:ext cx="7969252" cy="267765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65113"/>
            <a:r>
              <a:rPr lang="en-US" sz="2800" dirty="0"/>
              <a:t>During the Second World War (1939-45), members of the corps served in Palestine, Syria, East Africa, Greece, Italy and Burma. The animals they cared for ranged from horses and mules, in Europe and the Middle East, to elephants and bullocks, in the Far East.</a:t>
            </a:r>
            <a:endParaRPr lang="ru-UA" sz="2800" dirty="0"/>
          </a:p>
        </p:txBody>
      </p:sp>
      <p:pic>
        <p:nvPicPr>
          <p:cNvPr id="3076" name="Picture 4" descr="D-Day - Animals in Combat">
            <a:extLst>
              <a:ext uri="{FF2B5EF4-FFF2-40B4-BE49-F238E27FC236}">
                <a16:creationId xmlns:a16="http://schemas.microsoft.com/office/drawing/2014/main" id="{82A5AB77-A72B-440F-BF6E-68AAC0352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6" y="2853606"/>
            <a:ext cx="4163962" cy="26024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6 Burma war ideas | war, burma, war elephant">
            <a:extLst>
              <a:ext uri="{FF2B5EF4-FFF2-40B4-BE49-F238E27FC236}">
                <a16:creationId xmlns:a16="http://schemas.microsoft.com/office/drawing/2014/main" id="{A4CAA85A-5D3D-4D1C-8528-D11B6198F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041" y="2854939"/>
            <a:ext cx="2177959" cy="26024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64311F61-A077-49D7-BD25-7719CA947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883" y="199103"/>
            <a:ext cx="3900143" cy="52569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WWII U.S. War Dog Gas Mask | War dogs, Gas mask, Military working dogs">
            <a:extLst>
              <a:ext uri="{FF2B5EF4-FFF2-40B4-BE49-F238E27FC236}">
                <a16:creationId xmlns:a16="http://schemas.microsoft.com/office/drawing/2014/main" id="{4E63577E-D540-49EF-97FF-D9CF6FBB2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409" y="2846439"/>
            <a:ext cx="1967473" cy="260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30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fade">
                                      <p:cBhvr>
                                        <p:cTn id="17" dur="1000"/>
                                        <p:tgtEl>
                                          <p:spTgt spid="3082"/>
                                        </p:tgtEl>
                                      </p:cBhvr>
                                    </p:animEffect>
                                    <p:anim calcmode="lin" valueType="num">
                                      <p:cBhvr>
                                        <p:cTn id="18" dur="1000" fill="hold"/>
                                        <p:tgtEl>
                                          <p:spTgt spid="3082"/>
                                        </p:tgtEl>
                                        <p:attrNameLst>
                                          <p:attrName>ppt_x</p:attrName>
                                        </p:attrNameLst>
                                      </p:cBhvr>
                                      <p:tavLst>
                                        <p:tav tm="0">
                                          <p:val>
                                            <p:strVal val="#ppt_x"/>
                                          </p:val>
                                        </p:tav>
                                        <p:tav tm="100000">
                                          <p:val>
                                            <p:strVal val="#ppt_x"/>
                                          </p:val>
                                        </p:tav>
                                      </p:tavLst>
                                    </p:anim>
                                    <p:anim calcmode="lin" valueType="num">
                                      <p:cBhvr>
                                        <p:cTn id="19" dur="1000" fill="hold"/>
                                        <p:tgtEl>
                                          <p:spTgt spid="308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3084"/>
                                        </p:tgtEl>
                                        <p:attrNameLst>
                                          <p:attrName>style.visibility</p:attrName>
                                        </p:attrNameLst>
                                      </p:cBhvr>
                                      <p:to>
                                        <p:strVal val="visible"/>
                                      </p:to>
                                    </p:set>
                                    <p:animEffect transition="in" filter="fade">
                                      <p:cBhvr>
                                        <p:cTn id="23" dur="1000"/>
                                        <p:tgtEl>
                                          <p:spTgt spid="3084"/>
                                        </p:tgtEl>
                                      </p:cBhvr>
                                    </p:animEffect>
                                    <p:anim calcmode="lin" valueType="num">
                                      <p:cBhvr>
                                        <p:cTn id="24" dur="1000" fill="hold"/>
                                        <p:tgtEl>
                                          <p:spTgt spid="3084"/>
                                        </p:tgtEl>
                                        <p:attrNameLst>
                                          <p:attrName>ppt_x</p:attrName>
                                        </p:attrNameLst>
                                      </p:cBhvr>
                                      <p:tavLst>
                                        <p:tav tm="0">
                                          <p:val>
                                            <p:strVal val="#ppt_x"/>
                                          </p:val>
                                        </p:tav>
                                        <p:tav tm="100000">
                                          <p:val>
                                            <p:strVal val="#ppt_x"/>
                                          </p:val>
                                        </p:tav>
                                      </p:tavLst>
                                    </p:anim>
                                    <p:anim calcmode="lin" valueType="num">
                                      <p:cBhvr>
                                        <p:cTn id="25" dur="1000" fill="hold"/>
                                        <p:tgtEl>
                                          <p:spTgt spid="308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1000"/>
                                        <p:tgtEl>
                                          <p:spTgt spid="3080"/>
                                        </p:tgtEl>
                                      </p:cBhvr>
                                    </p:animEffect>
                                    <p:anim calcmode="lin" valueType="num">
                                      <p:cBhvr>
                                        <p:cTn id="29" dur="1000" fill="hold"/>
                                        <p:tgtEl>
                                          <p:spTgt spid="3080"/>
                                        </p:tgtEl>
                                        <p:attrNameLst>
                                          <p:attrName>ppt_x</p:attrName>
                                        </p:attrNameLst>
                                      </p:cBhvr>
                                      <p:tavLst>
                                        <p:tav tm="0">
                                          <p:val>
                                            <p:strVal val="#ppt_x"/>
                                          </p:val>
                                        </p:tav>
                                        <p:tav tm="100000">
                                          <p:val>
                                            <p:strVal val="#ppt_x"/>
                                          </p:val>
                                        </p:tav>
                                      </p:tavLst>
                                    </p:anim>
                                    <p:anim calcmode="lin" valueType="num">
                                      <p:cBhvr>
                                        <p:cTn id="30" dur="1000" fill="hold"/>
                                        <p:tgtEl>
                                          <p:spTgt spid="3080"/>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fade">
                                      <p:cBhvr>
                                        <p:cTn id="34" dur="1000"/>
                                        <p:tgtEl>
                                          <p:spTgt spid="3076"/>
                                        </p:tgtEl>
                                      </p:cBhvr>
                                    </p:animEffect>
                                    <p:anim calcmode="lin" valueType="num">
                                      <p:cBhvr>
                                        <p:cTn id="35" dur="1000" fill="hold"/>
                                        <p:tgtEl>
                                          <p:spTgt spid="3076"/>
                                        </p:tgtEl>
                                        <p:attrNameLst>
                                          <p:attrName>ppt_x</p:attrName>
                                        </p:attrNameLst>
                                      </p:cBhvr>
                                      <p:tavLst>
                                        <p:tav tm="0">
                                          <p:val>
                                            <p:strVal val="#ppt_x"/>
                                          </p:val>
                                        </p:tav>
                                        <p:tav tm="100000">
                                          <p:val>
                                            <p:strVal val="#ppt_x"/>
                                          </p:val>
                                        </p:tav>
                                      </p:tavLst>
                                    </p:anim>
                                    <p:anim calcmode="lin" valueType="num">
                                      <p:cBhvr>
                                        <p:cTn id="36" dur="1000" fill="hold"/>
                                        <p:tgtEl>
                                          <p:spTgt spid="30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AEE0E64-AB48-4809-8818-554AF6D2DD4E}"/>
              </a:ext>
            </a:extLst>
          </p:cNvPr>
          <p:cNvSpPr/>
          <p:nvPr/>
        </p:nvSpPr>
        <p:spPr>
          <a:xfrm>
            <a:off x="304799" y="2562533"/>
            <a:ext cx="2290916" cy="429546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97E185AE-DEEF-40F0-ACCE-F4317AF98C08}"/>
              </a:ext>
            </a:extLst>
          </p:cNvPr>
          <p:cNvSpPr>
            <a:spLocks noGrp="1"/>
          </p:cNvSpPr>
          <p:nvPr>
            <p:ph type="title"/>
          </p:nvPr>
        </p:nvSpPr>
        <p:spPr>
          <a:xfrm>
            <a:off x="0" y="265471"/>
            <a:ext cx="4621161" cy="1485900"/>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628650"/>
            <a:r>
              <a:rPr lang="en-US" sz="6600" dirty="0">
                <a:solidFill>
                  <a:schemeClr val="bg1"/>
                </a:solidFill>
              </a:rPr>
              <a:t>POST-WAR</a:t>
            </a:r>
            <a:endParaRPr lang="ru-UA" sz="6600" dirty="0">
              <a:solidFill>
                <a:schemeClr val="bg1"/>
              </a:solidFill>
            </a:endParaRPr>
          </a:p>
        </p:txBody>
      </p:sp>
      <p:pic>
        <p:nvPicPr>
          <p:cNvPr id="4098" name="Picture 2" descr="A dog handler with 1st Military Working Dog Regiment, Helmand, 2006">
            <a:extLst>
              <a:ext uri="{FF2B5EF4-FFF2-40B4-BE49-F238E27FC236}">
                <a16:creationId xmlns:a16="http://schemas.microsoft.com/office/drawing/2014/main" id="{75AC1807-FB97-4E0C-B685-FD961FD52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68" y="1573162"/>
            <a:ext cx="4015493" cy="5019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985FAE03-484A-4A00-B117-7B96F1B6B4A7}"/>
              </a:ext>
            </a:extLst>
          </p:cNvPr>
          <p:cNvSpPr/>
          <p:nvPr/>
        </p:nvSpPr>
        <p:spPr>
          <a:xfrm>
            <a:off x="9802763" y="2562533"/>
            <a:ext cx="2290916" cy="429546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sp>
        <p:nvSpPr>
          <p:cNvPr id="5" name="Прямоугольник 4">
            <a:extLst>
              <a:ext uri="{FF2B5EF4-FFF2-40B4-BE49-F238E27FC236}">
                <a16:creationId xmlns:a16="http://schemas.microsoft.com/office/drawing/2014/main" id="{E1370AB2-2F47-4049-BC0B-0245FD773A26}"/>
              </a:ext>
            </a:extLst>
          </p:cNvPr>
          <p:cNvSpPr/>
          <p:nvPr/>
        </p:nvSpPr>
        <p:spPr>
          <a:xfrm>
            <a:off x="9173497" y="0"/>
            <a:ext cx="2290916" cy="598784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UA"/>
          </a:p>
        </p:txBody>
      </p:sp>
      <p:pic>
        <p:nvPicPr>
          <p:cNvPr id="4100" name="Picture 4" descr="'Buster', an arms and explosive search dog, warded the Dickin Medal for gallantry, 2003">
            <a:extLst>
              <a:ext uri="{FF2B5EF4-FFF2-40B4-BE49-F238E27FC236}">
                <a16:creationId xmlns:a16="http://schemas.microsoft.com/office/drawing/2014/main" id="{6D60113E-77C8-4C8B-8A39-1A94817A7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420" y="265471"/>
            <a:ext cx="3529781" cy="4412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78B747-0464-432B-8D9C-A382659CF7E2}"/>
              </a:ext>
            </a:extLst>
          </p:cNvPr>
          <p:cNvSpPr txBox="1"/>
          <p:nvPr/>
        </p:nvSpPr>
        <p:spPr>
          <a:xfrm>
            <a:off x="4621161" y="265471"/>
            <a:ext cx="3736259" cy="655564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schemeClr val="bg1"/>
                </a:solidFill>
              </a:rPr>
              <a:t>Since 1945, staff numbers have not dropped dramatically. The use of dogs in such varied locations as Malaya (1948-60), Northern Ireland (1969-2007), Bosnia (1992-95) and most recently in Iraq (2003-11) and Afghanistan (2001-14) has seen the care of these animals become an increasing priority.</a:t>
            </a:r>
            <a:endParaRPr lang="ru-UA" sz="2800" dirty="0">
              <a:solidFill>
                <a:schemeClr val="bg1"/>
              </a:solidFill>
            </a:endParaRPr>
          </a:p>
        </p:txBody>
      </p:sp>
    </p:spTree>
    <p:extLst>
      <p:ext uri="{BB962C8B-B14F-4D97-AF65-F5344CB8AC3E}">
        <p14:creationId xmlns:p14="http://schemas.microsoft.com/office/powerpoint/2010/main" val="2775630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42" presetClass="entr" presetSubtype="0" fill="hold" nodeType="after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1000"/>
                                        <p:tgtEl>
                                          <p:spTgt spid="4100"/>
                                        </p:tgtEl>
                                      </p:cBhvr>
                                    </p:animEffect>
                                    <p:anim calcmode="lin" valueType="num">
                                      <p:cBhvr>
                                        <p:cTn id="29" dur="1000" fill="hold"/>
                                        <p:tgtEl>
                                          <p:spTgt spid="4100"/>
                                        </p:tgtEl>
                                        <p:attrNameLst>
                                          <p:attrName>ppt_x</p:attrName>
                                        </p:attrNameLst>
                                      </p:cBhvr>
                                      <p:tavLst>
                                        <p:tav tm="0">
                                          <p:val>
                                            <p:strVal val="#ppt_x"/>
                                          </p:val>
                                        </p:tav>
                                        <p:tav tm="100000">
                                          <p:val>
                                            <p:strVal val="#ppt_x"/>
                                          </p:val>
                                        </p:tav>
                                      </p:tavLst>
                                    </p:anim>
                                    <p:anim calcmode="lin" valueType="num">
                                      <p:cBhvr>
                                        <p:cTn id="30" dur="1000" fill="hold"/>
                                        <p:tgtEl>
                                          <p:spTgt spid="410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8" grpId="0" animBg="1"/>
      <p:bldP spid="5" grpId="0" animBg="1"/>
      <p:bldP spid="4" grpId="0" animBg="1"/>
    </p:bldLst>
  </p:timing>
</p:sld>
</file>

<file path=ppt/theme/theme1.xml><?xml version="1.0" encoding="utf-8"?>
<a:theme xmlns:a="http://schemas.openxmlformats.org/drawingml/2006/main" name="Уголки">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1190</TotalTime>
  <Words>396</Words>
  <Application>Microsoft Office PowerPoint</Application>
  <PresentationFormat>Широкоэкранный</PresentationFormat>
  <Paragraphs>25</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Akkurat-Pro-Regular</vt:lpstr>
      <vt:lpstr>Arial</vt:lpstr>
      <vt:lpstr>Franklin Gothic Book</vt:lpstr>
      <vt:lpstr>Wingdings</vt:lpstr>
      <vt:lpstr>Уголки</vt:lpstr>
      <vt:lpstr>THE ROYAL ARMY VETERINARY CORPS</vt:lpstr>
      <vt:lpstr> CONTENT</vt:lpstr>
      <vt:lpstr>Презентация PowerPoint</vt:lpstr>
      <vt:lpstr>ORIGINS</vt:lpstr>
      <vt:lpstr>PUBLIC OUTCRY</vt:lpstr>
      <vt:lpstr>FIRST WORLD WAR</vt:lpstr>
      <vt:lpstr>INTER-WAR</vt:lpstr>
      <vt:lpstr>SECOND WORLD WAR</vt:lpstr>
      <vt:lpstr>POST-WAR</vt:lpstr>
      <vt:lpstr>TODAY</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ROYAL ARMY VETERINARY CORPS</dc:title>
  <dc:creator>Валерон Валерон</dc:creator>
  <cp:lastModifiedBy>Валерон Валерон</cp:lastModifiedBy>
  <cp:revision>16</cp:revision>
  <dcterms:created xsi:type="dcterms:W3CDTF">2021-04-06T09:57:11Z</dcterms:created>
  <dcterms:modified xsi:type="dcterms:W3CDTF">2021-04-07T09:13:33Z</dcterms:modified>
</cp:coreProperties>
</file>