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59" r:id="rId3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8B200-EAFF-4547-8C47-932CFF8CF70B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CDFA3-8D5F-4541-B48A-F7D712CF5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96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EBA11-4459-4FA4-B8FE-AF1ECA4D08DE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2537D-AD6D-426C-BE63-7D6BB4446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625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2537D-AD6D-426C-BE63-7D6BB44465F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532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2537D-AD6D-426C-BE63-7D6BB44465F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532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000240"/>
            <a:ext cx="6900882" cy="8572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Ємблемі\56c7f2d122fc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4" b="51621"/>
          <a:stretch/>
        </p:blipFill>
        <p:spPr bwMode="auto">
          <a:xfrm>
            <a:off x="0" y="110584"/>
            <a:ext cx="9144000" cy="684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320506" y="2226714"/>
            <a:ext cx="7715990" cy="357374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3000" dirty="0" smtClean="0">
                <a:latin typeface="Asturia script" pitchFamily="2" charset="0"/>
              </a:rPr>
              <a:t>засвідчує, що заступник директора з навчально-виховної </a:t>
            </a:r>
            <a:r>
              <a:rPr lang="uk-UA" sz="3000" smtClean="0">
                <a:latin typeface="Asturia script" pitchFamily="2" charset="0"/>
              </a:rPr>
              <a:t>роботи </a:t>
            </a:r>
            <a:r>
              <a:rPr lang="uk-UA" sz="3000" smtClean="0">
                <a:latin typeface="Asturia script" pitchFamily="2" charset="0"/>
              </a:rPr>
              <a:t>НВК</a:t>
            </a:r>
            <a:r>
              <a:rPr lang="uk-UA" sz="3000" smtClean="0">
                <a:latin typeface="Asturia script" pitchFamily="2" charset="0"/>
              </a:rPr>
              <a:t> </a:t>
            </a:r>
            <a:r>
              <a:rPr lang="uk-UA" sz="3000" dirty="0" smtClean="0">
                <a:latin typeface="Asturia script" pitchFamily="2" charset="0"/>
              </a:rPr>
              <a:t>№ </a:t>
            </a: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_____</a:t>
            </a:r>
            <a:r>
              <a:rPr lang="uk-UA" sz="3000" dirty="0" smtClean="0">
                <a:latin typeface="Adventure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____________________________________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3000" dirty="0" smtClean="0">
                <a:latin typeface="Asturia script" pitchFamily="2" charset="0"/>
              </a:rPr>
              <a:t>взяв(</a:t>
            </a:r>
            <a:r>
              <a:rPr lang="uk-UA" sz="3000" dirty="0" err="1" smtClean="0">
                <a:latin typeface="Asturia script" pitchFamily="2" charset="0"/>
              </a:rPr>
              <a:t>ла</a:t>
            </a:r>
            <a:r>
              <a:rPr lang="uk-UA" sz="3000" dirty="0" smtClean="0">
                <a:latin typeface="Asturia script" pitchFamily="2" charset="0"/>
              </a:rPr>
              <a:t>) </a:t>
            </a:r>
            <a:r>
              <a:rPr lang="uk-UA" sz="3000" dirty="0">
                <a:latin typeface="Asturia script" pitchFamily="2" charset="0"/>
              </a:rPr>
              <a:t>участь у міському семінарі </a:t>
            </a:r>
            <a:r>
              <a:rPr lang="uk-UA" sz="3000" dirty="0" smtClean="0">
                <a:latin typeface="Asturia script" pitchFamily="2" charset="0"/>
              </a:rPr>
              <a:t>заступників директорів із НВР за темою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uria script" pitchFamily="2" charset="0"/>
              </a:rPr>
              <a:t> </a:t>
            </a:r>
            <a:r>
              <a:rPr lang="uk-UA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uria script" pitchFamily="2" charset="0"/>
              </a:rPr>
              <a:t>«Модернізація системи методичної роботи в умовах реформування освіти»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turia script" pitchFamily="2" charset="0"/>
            </a:endParaRPr>
          </a:p>
        </p:txBody>
      </p:sp>
      <p:pic>
        <p:nvPicPr>
          <p:cNvPr id="46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9" t="20597" r="81250" b="26373"/>
          <a:stretch/>
        </p:blipFill>
        <p:spPr bwMode="auto">
          <a:xfrm>
            <a:off x="-108520" y="-2434"/>
            <a:ext cx="1495978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1109277"/>
            <a:ext cx="70539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pir Deco" pitchFamily="2" charset="0"/>
              </a:rPr>
              <a:t>СЕРТИФІКАТ</a:t>
            </a:r>
            <a:endParaRPr lang="ru-RU" sz="6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pir Deco" pitchFamily="2" charset="0"/>
            </a:endParaRP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00" b="62889" l="25417" r="463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34" t="30034" r="53596" b="36591"/>
          <a:stretch/>
        </p:blipFill>
        <p:spPr bwMode="auto">
          <a:xfrm>
            <a:off x="-3269" y="3359861"/>
            <a:ext cx="1262901" cy="12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4" t="53124" r="58286" b="25262"/>
          <a:stretch/>
        </p:blipFill>
        <p:spPr bwMode="auto">
          <a:xfrm>
            <a:off x="-22317" y="4750296"/>
            <a:ext cx="1342823" cy="1198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Рисунок 46" descr="emblem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123" y="802237"/>
            <a:ext cx="1166690" cy="970579"/>
          </a:xfrm>
          <a:prstGeom prst="rect">
            <a:avLst/>
          </a:prstGeom>
        </p:spPr>
      </p:pic>
      <p:pic>
        <p:nvPicPr>
          <p:cNvPr id="48" name="Рисунок 47" descr="емблема ММК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51248" y="1772816"/>
            <a:ext cx="1557075" cy="1349465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-22318" y="6254548"/>
            <a:ext cx="9166317" cy="630836"/>
            <a:chOff x="-22318" y="6233636"/>
            <a:chExt cx="9166317" cy="630836"/>
          </a:xfrm>
        </p:grpSpPr>
        <p:pic>
          <p:nvPicPr>
            <p:cNvPr id="74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12" r="50000"/>
            <a:stretch/>
          </p:blipFill>
          <p:spPr bwMode="auto">
            <a:xfrm rot="5400000">
              <a:off x="563707" y="5656749"/>
              <a:ext cx="621698" cy="1793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12" r="50000" b="1928"/>
            <a:stretch/>
          </p:blipFill>
          <p:spPr bwMode="auto">
            <a:xfrm rot="5400000">
              <a:off x="2241056" y="5687936"/>
              <a:ext cx="621698" cy="1720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13" r="50000" b="3213"/>
            <a:stretch/>
          </p:blipFill>
          <p:spPr bwMode="auto">
            <a:xfrm rot="5400000">
              <a:off x="3872800" y="5708700"/>
              <a:ext cx="621698" cy="1671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12" r="50000" b="867"/>
            <a:stretch/>
          </p:blipFill>
          <p:spPr bwMode="auto">
            <a:xfrm rot="5400000">
              <a:off x="5501578" y="5667775"/>
              <a:ext cx="621698" cy="1760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12" r="50000" b="867"/>
            <a:stretch/>
          </p:blipFill>
          <p:spPr bwMode="auto">
            <a:xfrm rot="5400000">
              <a:off x="7229770" y="5667775"/>
              <a:ext cx="621698" cy="1760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690" r="50000" b="867"/>
            <a:stretch/>
          </p:blipFill>
          <p:spPr bwMode="auto">
            <a:xfrm rot="5400000">
              <a:off x="8444592" y="6159603"/>
              <a:ext cx="621698" cy="777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7" name="Группа 76"/>
          <p:cNvGrpSpPr/>
          <p:nvPr/>
        </p:nvGrpSpPr>
        <p:grpSpPr>
          <a:xfrm>
            <a:off x="-12853" y="-39162"/>
            <a:ext cx="9166317" cy="630836"/>
            <a:chOff x="-22318" y="6233636"/>
            <a:chExt cx="9166317" cy="630836"/>
          </a:xfrm>
        </p:grpSpPr>
        <p:pic>
          <p:nvPicPr>
            <p:cNvPr id="78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12" r="50000"/>
            <a:stretch/>
          </p:blipFill>
          <p:spPr bwMode="auto">
            <a:xfrm rot="5400000">
              <a:off x="563707" y="5656749"/>
              <a:ext cx="621698" cy="1793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12" r="50000" b="1928"/>
            <a:stretch/>
          </p:blipFill>
          <p:spPr bwMode="auto">
            <a:xfrm rot="5400000">
              <a:off x="2241056" y="5687936"/>
              <a:ext cx="621698" cy="1720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13" r="50000" b="3213"/>
            <a:stretch/>
          </p:blipFill>
          <p:spPr bwMode="auto">
            <a:xfrm rot="5400000">
              <a:off x="3872800" y="5708700"/>
              <a:ext cx="621698" cy="1671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12" r="50000" b="867"/>
            <a:stretch/>
          </p:blipFill>
          <p:spPr bwMode="auto">
            <a:xfrm rot="5400000">
              <a:off x="5501578" y="5667775"/>
              <a:ext cx="621698" cy="1760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12" r="50000" b="867"/>
            <a:stretch/>
          </p:blipFill>
          <p:spPr bwMode="auto">
            <a:xfrm rot="5400000">
              <a:off x="7229770" y="5667775"/>
              <a:ext cx="621698" cy="1760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690" r="50000" b="867"/>
            <a:stretch/>
          </p:blipFill>
          <p:spPr bwMode="auto">
            <a:xfrm rot="5400000">
              <a:off x="8444592" y="6159603"/>
              <a:ext cx="621698" cy="777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320506" y="620688"/>
            <a:ext cx="7823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300" dirty="0" smtClean="0">
                <a:latin typeface="Arkhive" pitchFamily="34" charset="0"/>
              </a:rPr>
              <a:t>Відділ освіти Артемівської міської ради</a:t>
            </a:r>
            <a:endParaRPr lang="ru-RU" sz="2000" b="1" spc="300" dirty="0">
              <a:latin typeface="Arkhive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0485" y="5589240"/>
            <a:ext cx="7630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Gabriola Two" pitchFamily="82" charset="0"/>
              </a:rPr>
              <a:t>Завідувач ММК			Н.В. </a:t>
            </a:r>
            <a:r>
              <a:rPr lang="uk-UA" sz="2400" dirty="0" err="1" smtClean="0">
                <a:latin typeface="Gabriola Two" pitchFamily="82" charset="0"/>
              </a:rPr>
              <a:t>Лисюк</a:t>
            </a:r>
            <a:endParaRPr lang="ru-RU" sz="2400" dirty="0">
              <a:latin typeface="Gabriola Two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0485" y="5974154"/>
            <a:ext cx="4384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latin typeface="Alice" pitchFamily="34" charset="0"/>
              </a:rPr>
              <a:t>27.04.2016</a:t>
            </a:r>
            <a:endParaRPr lang="ru-RU" sz="1400" b="1" dirty="0">
              <a:latin typeface="Alic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000240"/>
            <a:ext cx="6900882" cy="8572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Ємблемі\56c7f2d122fc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4" b="51621"/>
          <a:stretch/>
        </p:blipFill>
        <p:spPr bwMode="auto">
          <a:xfrm>
            <a:off x="0" y="110584"/>
            <a:ext cx="9144000" cy="684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320506" y="2226714"/>
            <a:ext cx="7715990" cy="357374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3000" dirty="0" smtClean="0">
                <a:latin typeface="Asturia script" pitchFamily="2" charset="0"/>
              </a:rPr>
              <a:t>засвідчує, що заступник директора з навчально-виховної роботи ЗОШ № </a:t>
            </a: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_____</a:t>
            </a:r>
            <a:r>
              <a:rPr lang="uk-UA" sz="3000" dirty="0" smtClean="0">
                <a:latin typeface="Adventure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____________________________________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3000" dirty="0" smtClean="0">
                <a:latin typeface="Asturia script" pitchFamily="2" charset="0"/>
              </a:rPr>
              <a:t>взяв(</a:t>
            </a:r>
            <a:r>
              <a:rPr lang="uk-UA" sz="3000" dirty="0" err="1" smtClean="0">
                <a:latin typeface="Asturia script" pitchFamily="2" charset="0"/>
              </a:rPr>
              <a:t>ла</a:t>
            </a:r>
            <a:r>
              <a:rPr lang="uk-UA" sz="3000" dirty="0" smtClean="0">
                <a:latin typeface="Asturia script" pitchFamily="2" charset="0"/>
              </a:rPr>
              <a:t>) </a:t>
            </a:r>
            <a:r>
              <a:rPr lang="uk-UA" sz="3000" dirty="0">
                <a:latin typeface="Asturia script" pitchFamily="2" charset="0"/>
              </a:rPr>
              <a:t>участь у міському семінарі </a:t>
            </a:r>
            <a:r>
              <a:rPr lang="uk-UA" sz="3000" dirty="0" smtClean="0">
                <a:latin typeface="Asturia script" pitchFamily="2" charset="0"/>
              </a:rPr>
              <a:t>заступників директорів із НВР за темою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uria script" pitchFamily="2" charset="0"/>
              </a:rPr>
              <a:t> </a:t>
            </a:r>
            <a:r>
              <a:rPr lang="uk-UA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uria script" pitchFamily="2" charset="0"/>
              </a:rPr>
              <a:t>«Модернізація системи методичної роботи в умовах реформування освіти»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turia script" pitchFamily="2" charset="0"/>
            </a:endParaRPr>
          </a:p>
        </p:txBody>
      </p:sp>
      <p:pic>
        <p:nvPicPr>
          <p:cNvPr id="46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9" t="20597" r="81250" b="26373"/>
          <a:stretch/>
        </p:blipFill>
        <p:spPr bwMode="auto">
          <a:xfrm>
            <a:off x="-108520" y="-2434"/>
            <a:ext cx="1495978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1109277"/>
            <a:ext cx="70539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pir Deco" pitchFamily="2" charset="0"/>
              </a:rPr>
              <a:t>СЕРТИФІКАТ</a:t>
            </a:r>
            <a:endParaRPr lang="ru-RU" sz="6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pir Deco" pitchFamily="2" charset="0"/>
            </a:endParaRP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00" b="62889" l="25417" r="463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34" t="30034" r="53596" b="36591"/>
          <a:stretch/>
        </p:blipFill>
        <p:spPr bwMode="auto">
          <a:xfrm>
            <a:off x="-3269" y="3359861"/>
            <a:ext cx="1262901" cy="12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4" t="53124" r="58286" b="25262"/>
          <a:stretch/>
        </p:blipFill>
        <p:spPr bwMode="auto">
          <a:xfrm>
            <a:off x="-22317" y="4750296"/>
            <a:ext cx="1342823" cy="1198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Рисунок 46" descr="emblem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123" y="802237"/>
            <a:ext cx="1166690" cy="970579"/>
          </a:xfrm>
          <a:prstGeom prst="rect">
            <a:avLst/>
          </a:prstGeom>
        </p:spPr>
      </p:pic>
      <p:pic>
        <p:nvPicPr>
          <p:cNvPr id="48" name="Рисунок 47" descr="емблема ММК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51248" y="1772816"/>
            <a:ext cx="1557075" cy="1349465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-22318" y="6254548"/>
            <a:ext cx="9166317" cy="630836"/>
            <a:chOff x="-22318" y="6233636"/>
            <a:chExt cx="9166317" cy="630836"/>
          </a:xfrm>
        </p:grpSpPr>
        <p:pic>
          <p:nvPicPr>
            <p:cNvPr id="74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12" r="50000"/>
            <a:stretch/>
          </p:blipFill>
          <p:spPr bwMode="auto">
            <a:xfrm rot="5400000">
              <a:off x="563707" y="5656749"/>
              <a:ext cx="621698" cy="1793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12" r="50000" b="1928"/>
            <a:stretch/>
          </p:blipFill>
          <p:spPr bwMode="auto">
            <a:xfrm rot="5400000">
              <a:off x="2241056" y="5687936"/>
              <a:ext cx="621698" cy="1720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13" r="50000" b="3213"/>
            <a:stretch/>
          </p:blipFill>
          <p:spPr bwMode="auto">
            <a:xfrm rot="5400000">
              <a:off x="3872800" y="5708700"/>
              <a:ext cx="621698" cy="1671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12" r="50000" b="867"/>
            <a:stretch/>
          </p:blipFill>
          <p:spPr bwMode="auto">
            <a:xfrm rot="5400000">
              <a:off x="5501578" y="5667775"/>
              <a:ext cx="621698" cy="1760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12" r="50000" b="867"/>
            <a:stretch/>
          </p:blipFill>
          <p:spPr bwMode="auto">
            <a:xfrm rot="5400000">
              <a:off x="7229770" y="5667775"/>
              <a:ext cx="621698" cy="1760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690" r="50000" b="867"/>
            <a:stretch/>
          </p:blipFill>
          <p:spPr bwMode="auto">
            <a:xfrm rot="5400000">
              <a:off x="8444592" y="6159603"/>
              <a:ext cx="621698" cy="777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7" name="Группа 76"/>
          <p:cNvGrpSpPr/>
          <p:nvPr/>
        </p:nvGrpSpPr>
        <p:grpSpPr>
          <a:xfrm>
            <a:off x="-12853" y="-39162"/>
            <a:ext cx="9166317" cy="630836"/>
            <a:chOff x="-22318" y="6233636"/>
            <a:chExt cx="9166317" cy="630836"/>
          </a:xfrm>
        </p:grpSpPr>
        <p:pic>
          <p:nvPicPr>
            <p:cNvPr id="78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12" r="50000"/>
            <a:stretch/>
          </p:blipFill>
          <p:spPr bwMode="auto">
            <a:xfrm rot="5400000">
              <a:off x="563707" y="5656749"/>
              <a:ext cx="621698" cy="1793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12" r="50000" b="1928"/>
            <a:stretch/>
          </p:blipFill>
          <p:spPr bwMode="auto">
            <a:xfrm rot="5400000">
              <a:off x="2241056" y="5687936"/>
              <a:ext cx="621698" cy="1720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13" r="50000" b="3213"/>
            <a:stretch/>
          </p:blipFill>
          <p:spPr bwMode="auto">
            <a:xfrm rot="5400000">
              <a:off x="3872800" y="5708700"/>
              <a:ext cx="621698" cy="1671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12" r="50000" b="867"/>
            <a:stretch/>
          </p:blipFill>
          <p:spPr bwMode="auto">
            <a:xfrm rot="5400000">
              <a:off x="5501578" y="5667775"/>
              <a:ext cx="621698" cy="1760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12" r="50000" b="867"/>
            <a:stretch/>
          </p:blipFill>
          <p:spPr bwMode="auto">
            <a:xfrm rot="5400000">
              <a:off x="7229770" y="5667775"/>
              <a:ext cx="621698" cy="1760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690" r="50000" b="867"/>
            <a:stretch/>
          </p:blipFill>
          <p:spPr bwMode="auto">
            <a:xfrm rot="5400000">
              <a:off x="8444592" y="6159603"/>
              <a:ext cx="621698" cy="777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320506" y="620688"/>
            <a:ext cx="7823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300" dirty="0" smtClean="0">
                <a:latin typeface="Arkhive" pitchFamily="34" charset="0"/>
              </a:rPr>
              <a:t>Відділ освіти Артемівської міської ради</a:t>
            </a:r>
            <a:endParaRPr lang="ru-RU" sz="2000" b="1" spc="300" dirty="0">
              <a:latin typeface="Arkhive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0485" y="5589240"/>
            <a:ext cx="7630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Gabriola Two" pitchFamily="82" charset="0"/>
              </a:rPr>
              <a:t>Завідувач ММК			Н.В. </a:t>
            </a:r>
            <a:r>
              <a:rPr lang="uk-UA" sz="2400" dirty="0" err="1" smtClean="0">
                <a:latin typeface="Gabriola Two" pitchFamily="82" charset="0"/>
              </a:rPr>
              <a:t>Лисюк</a:t>
            </a:r>
            <a:endParaRPr lang="ru-RU" sz="2400" dirty="0">
              <a:latin typeface="Gabriola Two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0485" y="5974154"/>
            <a:ext cx="4384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latin typeface="Alice" pitchFamily="34" charset="0"/>
              </a:rPr>
              <a:t>27.04.2016</a:t>
            </a:r>
            <a:endParaRPr lang="ru-RU" sz="1400" b="1" dirty="0">
              <a:latin typeface="Alic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54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</Template>
  <TotalTime>448</TotalTime>
  <Words>90</Words>
  <Application>Microsoft Office PowerPoint</Application>
  <PresentationFormat>Экран (4:3)</PresentationFormat>
  <Paragraphs>18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9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User</dc:creator>
  <cp:lastModifiedBy>User</cp:lastModifiedBy>
  <cp:revision>17</cp:revision>
  <cp:lastPrinted>2016-04-21T05:53:11Z</cp:lastPrinted>
  <dcterms:created xsi:type="dcterms:W3CDTF">2016-04-12T07:50:35Z</dcterms:created>
  <dcterms:modified xsi:type="dcterms:W3CDTF">2016-04-21T06:05:42Z</dcterms:modified>
</cp:coreProperties>
</file>