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72" r:id="rId7"/>
    <p:sldId id="273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65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4AB4BC4-72A0-4666-87D8-DE04E0CF1D1B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64C1910-15FE-46CD-928F-BDABA5EF2954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196752"/>
            <a:ext cx="5975013" cy="31463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/>
              <a:t> </a:t>
            </a:r>
            <a:r>
              <a:rPr lang="ru-RU" sz="8800" dirty="0" smtClean="0"/>
              <a:t>                  Леонардо </a:t>
            </a:r>
            <a:br>
              <a:rPr lang="ru-RU" sz="8800" dirty="0" smtClean="0"/>
            </a:br>
            <a:r>
              <a:rPr lang="ru-RU" sz="8800" dirty="0" smtClean="0"/>
              <a:t>да </a:t>
            </a:r>
            <a:r>
              <a:rPr lang="ru-RU" sz="8800" dirty="0"/>
              <a:t>Винчи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6517208" cy="1524000"/>
          </a:xfrm>
        </p:spPr>
        <p:txBody>
          <a:bodyPr/>
          <a:lstStyle/>
          <a:p>
            <a:r>
              <a:rPr lang="uk-UA" dirty="0" smtClean="0"/>
              <a:t>    </a:t>
            </a:r>
            <a:r>
              <a:rPr lang="uk-UA" dirty="0" smtClean="0"/>
              <a:t>            </a:t>
            </a:r>
            <a:r>
              <a:rPr lang="uk-UA" dirty="0" err="1" smtClean="0"/>
              <a:t>Подготовила</a:t>
            </a:r>
            <a:r>
              <a:rPr lang="uk-UA" dirty="0" smtClean="0"/>
              <a:t>: учениця 11-Б </a:t>
            </a:r>
            <a:r>
              <a:rPr lang="uk-UA" dirty="0" err="1" smtClean="0"/>
              <a:t>класса</a:t>
            </a:r>
            <a:endParaRPr lang="uk-UA" dirty="0" smtClean="0"/>
          </a:p>
          <a:p>
            <a:r>
              <a:rPr lang="uk-UA" smtClean="0"/>
              <a:t>                 </a:t>
            </a:r>
            <a:r>
              <a:rPr lang="uk-UA" smtClean="0"/>
              <a:t>          </a:t>
            </a:r>
            <a:r>
              <a:rPr lang="uk-UA" dirty="0" smtClean="0"/>
              <a:t>Дрозд </a:t>
            </a:r>
            <a:r>
              <a:rPr lang="uk-UA" dirty="0" err="1" smtClean="0"/>
              <a:t>Елена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604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627642"/>
          </a:xfrm>
        </p:spPr>
        <p:txBody>
          <a:bodyPr>
            <a:noAutofit/>
          </a:bodyPr>
          <a:lstStyle/>
          <a:p>
            <a:r>
              <a:rPr lang="uk-UA" b="1" dirty="0"/>
              <a:t>«Джоконда»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– </a:t>
            </a:r>
            <a:r>
              <a:rPr lang="uk-UA" sz="3600" dirty="0" err="1"/>
              <a:t>самая</a:t>
            </a:r>
            <a:r>
              <a:rPr lang="uk-UA" sz="3600" dirty="0"/>
              <a:t> </a:t>
            </a:r>
            <a:r>
              <a:rPr lang="uk-UA" sz="3600" dirty="0" err="1"/>
              <a:t>обсуждаемая</a:t>
            </a:r>
            <a:r>
              <a:rPr lang="uk-UA" sz="3600" dirty="0"/>
              <a:t> </a:t>
            </a:r>
            <a:r>
              <a:rPr lang="uk-UA" sz="3600" dirty="0" err="1"/>
              <a:t>работа</a:t>
            </a:r>
            <a:r>
              <a:rPr lang="uk-UA" sz="3600" dirty="0"/>
              <a:t> Леонардо. </a:t>
            </a:r>
            <a:r>
              <a:rPr lang="uk-UA" sz="3600" dirty="0" err="1"/>
              <a:t>Главная</a:t>
            </a:r>
            <a:r>
              <a:rPr lang="uk-UA" sz="3600" dirty="0"/>
              <a:t> загадка – </a:t>
            </a:r>
            <a:r>
              <a:rPr lang="uk-UA" sz="3600" dirty="0" err="1"/>
              <a:t>кто</a:t>
            </a:r>
            <a:r>
              <a:rPr lang="uk-UA" sz="3600" dirty="0"/>
              <a:t> </a:t>
            </a:r>
            <a:r>
              <a:rPr lang="uk-UA" sz="3600" dirty="0" err="1"/>
              <a:t>позировал</a:t>
            </a:r>
            <a:r>
              <a:rPr lang="uk-UA" sz="3600" dirty="0"/>
              <a:t> художнику? </a:t>
            </a:r>
            <a:r>
              <a:rPr lang="uk-UA" sz="3600" dirty="0" err="1"/>
              <a:t>Называют</a:t>
            </a:r>
            <a:r>
              <a:rPr lang="uk-UA" sz="3600" dirty="0"/>
              <a:t> </a:t>
            </a:r>
            <a:r>
              <a:rPr lang="uk-UA" sz="3600" dirty="0" err="1"/>
              <a:t>Лизу</a:t>
            </a:r>
            <a:r>
              <a:rPr lang="uk-UA" sz="3600" dirty="0"/>
              <a:t> </a:t>
            </a:r>
            <a:r>
              <a:rPr lang="uk-UA" sz="3600" dirty="0" err="1"/>
              <a:t>дель</a:t>
            </a:r>
            <a:r>
              <a:rPr lang="uk-UA" sz="3600" dirty="0"/>
              <a:t> Джокондо, жену знатного </a:t>
            </a:r>
            <a:r>
              <a:rPr lang="uk-UA" sz="3600" dirty="0" err="1"/>
              <a:t>пополана</a:t>
            </a:r>
            <a:r>
              <a:rPr lang="uk-UA" sz="3600" dirty="0"/>
              <a:t>, Констанцу </a:t>
            </a:r>
            <a:r>
              <a:rPr lang="uk-UA" sz="3600" dirty="0" err="1"/>
              <a:t>д’Авалос</a:t>
            </a:r>
            <a:r>
              <a:rPr lang="uk-UA" sz="3600" dirty="0"/>
              <a:t>, </a:t>
            </a:r>
            <a:r>
              <a:rPr lang="uk-UA" sz="3600" dirty="0" err="1"/>
              <a:t>любовницу</a:t>
            </a:r>
            <a:r>
              <a:rPr lang="uk-UA" sz="3600" dirty="0"/>
              <a:t> </a:t>
            </a:r>
            <a:r>
              <a:rPr lang="uk-UA" sz="3600" dirty="0" err="1"/>
              <a:t>Джулиано</a:t>
            </a:r>
            <a:r>
              <a:rPr lang="uk-UA" sz="3600" dirty="0"/>
              <a:t> </a:t>
            </a:r>
            <a:r>
              <a:rPr lang="uk-UA" sz="3600" dirty="0" err="1"/>
              <a:t>Медичи</a:t>
            </a:r>
            <a:r>
              <a:rPr lang="uk-UA" sz="3600" dirty="0"/>
              <a:t>…</a:t>
            </a:r>
            <a:br>
              <a:rPr lang="uk-UA" sz="3600" dirty="0"/>
            </a:b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43124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Mona Lisa Giocondo ÐÐ¶Ð¾ÐºÐ¾Ð½Ð´Ð° ÐºÐ°ÑÑÐ¸Ð½Ð° ÐÐµÐ¾Ð½Ð°ÑÐ´Ð¾ ÐÐ¾Ð½Ð° ÐÐ¸Ð·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05992"/>
            <a:ext cx="2736304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70682" y="1268760"/>
            <a:ext cx="38840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/>
              <a:t>Самые</a:t>
            </a:r>
            <a:r>
              <a:rPr lang="uk-UA" sz="2400" dirty="0"/>
              <a:t> </a:t>
            </a:r>
            <a:r>
              <a:rPr lang="uk-UA" sz="2400" dirty="0" err="1"/>
              <a:t>нетривиальные</a:t>
            </a:r>
            <a:r>
              <a:rPr lang="uk-UA" sz="2400" dirty="0"/>
              <a:t> </a:t>
            </a:r>
            <a:r>
              <a:rPr lang="uk-UA" sz="2400" dirty="0" err="1"/>
              <a:t>версии</a:t>
            </a:r>
            <a:r>
              <a:rPr lang="uk-UA" sz="2400" dirty="0"/>
              <a:t> </a:t>
            </a:r>
            <a:r>
              <a:rPr lang="uk-UA" sz="2400" dirty="0" err="1"/>
              <a:t>гласят</a:t>
            </a:r>
            <a:r>
              <a:rPr lang="uk-UA" sz="2400" dirty="0"/>
              <a:t>, </a:t>
            </a:r>
            <a:r>
              <a:rPr lang="uk-UA" sz="2400" dirty="0" err="1"/>
              <a:t>что</a:t>
            </a:r>
            <a:r>
              <a:rPr lang="uk-UA" sz="2400" dirty="0"/>
              <a:t> «Джоконда» — </a:t>
            </a:r>
            <a:r>
              <a:rPr lang="uk-UA" sz="2400" dirty="0" err="1"/>
              <a:t>это</a:t>
            </a:r>
            <a:r>
              <a:rPr lang="uk-UA" sz="2400" dirty="0"/>
              <a:t> сам </a:t>
            </a:r>
            <a:r>
              <a:rPr lang="uk-UA" sz="2400" dirty="0" err="1"/>
              <a:t>да</a:t>
            </a:r>
            <a:r>
              <a:rPr lang="uk-UA" sz="2400" dirty="0"/>
              <a:t> </a:t>
            </a:r>
            <a:r>
              <a:rPr lang="uk-UA" sz="2400" dirty="0" err="1"/>
              <a:t>Винчи</a:t>
            </a:r>
            <a:r>
              <a:rPr lang="uk-UA" sz="2400" dirty="0"/>
              <a:t> </a:t>
            </a:r>
            <a:r>
              <a:rPr lang="uk-UA" sz="2400" dirty="0" err="1"/>
              <a:t>или</a:t>
            </a:r>
            <a:r>
              <a:rPr lang="uk-UA" sz="2400" dirty="0"/>
              <a:t> </a:t>
            </a:r>
            <a:r>
              <a:rPr lang="uk-UA" sz="2400" dirty="0" err="1"/>
              <a:t>его</a:t>
            </a:r>
            <a:r>
              <a:rPr lang="uk-UA" sz="2400" dirty="0"/>
              <a:t> ученик </a:t>
            </a:r>
            <a:r>
              <a:rPr lang="uk-UA" sz="2400" dirty="0" err="1"/>
              <a:t>Салаи</a:t>
            </a:r>
            <a:r>
              <a:rPr lang="uk-UA" sz="2400" dirty="0"/>
              <a:t>, </a:t>
            </a:r>
            <a:r>
              <a:rPr lang="uk-UA" sz="2400" dirty="0" err="1"/>
              <a:t>одетый</a:t>
            </a:r>
            <a:r>
              <a:rPr lang="uk-UA" sz="2400" dirty="0"/>
              <a:t> в </a:t>
            </a:r>
            <a:r>
              <a:rPr lang="uk-UA" sz="2400" dirty="0" err="1"/>
              <a:t>женский</a:t>
            </a:r>
            <a:r>
              <a:rPr lang="uk-UA" sz="2400" dirty="0"/>
              <a:t> наряд. </a:t>
            </a:r>
            <a:r>
              <a:rPr lang="uk-UA" sz="2400" dirty="0" err="1"/>
              <a:t>Домыслов</a:t>
            </a:r>
            <a:r>
              <a:rPr lang="uk-UA" sz="2400" dirty="0"/>
              <a:t> </a:t>
            </a:r>
            <a:r>
              <a:rPr lang="uk-UA" sz="2400" dirty="0" err="1"/>
              <a:t>много</a:t>
            </a:r>
            <a:r>
              <a:rPr lang="uk-UA" sz="2400" dirty="0"/>
              <a:t>, </a:t>
            </a:r>
            <a:r>
              <a:rPr lang="uk-UA" sz="2400" dirty="0" err="1"/>
              <a:t>копий</a:t>
            </a:r>
            <a:r>
              <a:rPr lang="uk-UA" sz="2400" dirty="0"/>
              <a:t> </a:t>
            </a:r>
            <a:r>
              <a:rPr lang="uk-UA" sz="2400" dirty="0" err="1"/>
              <a:t>картины</a:t>
            </a:r>
            <a:r>
              <a:rPr lang="uk-UA" sz="2400" dirty="0"/>
              <a:t> </a:t>
            </a:r>
            <a:r>
              <a:rPr lang="uk-UA" sz="2400" dirty="0" err="1"/>
              <a:t>еще</a:t>
            </a:r>
            <a:r>
              <a:rPr lang="uk-UA" sz="2400" dirty="0"/>
              <a:t> </a:t>
            </a:r>
            <a:r>
              <a:rPr lang="uk-UA" sz="2400" dirty="0" err="1"/>
              <a:t>больше</a:t>
            </a:r>
            <a:r>
              <a:rPr lang="uk-UA" sz="2400" dirty="0"/>
              <a:t>, </a:t>
            </a:r>
            <a:r>
              <a:rPr lang="uk-UA" sz="2400" dirty="0" err="1"/>
              <a:t>но</a:t>
            </a:r>
            <a:r>
              <a:rPr lang="uk-UA" sz="2400" dirty="0"/>
              <a:t> </a:t>
            </a:r>
            <a:r>
              <a:rPr lang="uk-UA" sz="2400" dirty="0" err="1"/>
              <a:t>бессмертная</a:t>
            </a:r>
            <a:r>
              <a:rPr lang="uk-UA" sz="2400" dirty="0"/>
              <a:t> «</a:t>
            </a:r>
            <a:r>
              <a:rPr lang="uk-UA" sz="2400" dirty="0" err="1"/>
              <a:t>Мона</a:t>
            </a:r>
            <a:r>
              <a:rPr lang="uk-UA" sz="2400" dirty="0"/>
              <a:t> </a:t>
            </a:r>
            <a:r>
              <a:rPr lang="uk-UA" sz="2400" dirty="0" err="1"/>
              <a:t>Лиза</a:t>
            </a:r>
            <a:r>
              <a:rPr lang="uk-UA" sz="2400" dirty="0"/>
              <a:t>» </a:t>
            </a:r>
            <a:r>
              <a:rPr lang="uk-UA" sz="2400" dirty="0" err="1"/>
              <a:t>продолжает</a:t>
            </a:r>
            <a:r>
              <a:rPr lang="uk-UA" sz="2400" dirty="0"/>
              <a:t> покорять </a:t>
            </a:r>
            <a:r>
              <a:rPr lang="uk-UA" sz="2400" dirty="0" err="1"/>
              <a:t>своей</a:t>
            </a:r>
            <a:r>
              <a:rPr lang="uk-UA" sz="2400" dirty="0"/>
              <a:t> </a:t>
            </a:r>
            <a:r>
              <a:rPr lang="uk-UA" sz="2400" dirty="0" err="1"/>
              <a:t>неповторимой</a:t>
            </a:r>
            <a:r>
              <a:rPr lang="uk-UA" sz="2400" dirty="0"/>
              <a:t> </a:t>
            </a:r>
            <a:r>
              <a:rPr lang="uk-UA" sz="2400" dirty="0" err="1"/>
              <a:t>улыбкой</a:t>
            </a:r>
            <a:r>
              <a:rPr lang="uk-UA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36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Большую часть своей жизни итальянец посвятил инженерным и архитектурным проектам.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Его </a:t>
            </a:r>
            <a:r>
              <a:rPr lang="ru-RU" dirty="0"/>
              <a:t>изобретения имели как военный, так и мирный характер. Леонардо известен, как разработчик прототипов танка, летательного аппарата, самодвижущейся повозки, прожектора, катапульты, велосипеда, парашюта, мобильного моста, пулемета. Некоторые чертежи изобретателя до сих пор остаются загадкой для исследователей.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7028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ÐÐ·Ð¾Ð±ÑÐµÑÐµÐ½Ð¸Ñ ÐÐµÐ¾Ð½Ð°ÑÐ´Ð¾ Ð´Ð° ÐÐ¸Ð½ÑÐ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00800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880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2009 году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/>
              <a:t>эфире телеканала «</a:t>
            </a:r>
            <a:r>
              <a:rPr lang="ru-RU" dirty="0" err="1"/>
              <a:t>Discovery</a:t>
            </a:r>
            <a:r>
              <a:rPr lang="ru-RU" dirty="0"/>
              <a:t>» вышел цикл фильмов «Аппараты да Винчи». Каждый из десяти эпизодов документального сериала был посвящен строительству и испытанию механизмов по оригинальным чертежам Леонардо. Техники фильма старались воссоздать изобретения итальянского гения, используя материалы его эпохи.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999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908719"/>
            <a:ext cx="6965245" cy="648073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Смерть и могила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484784"/>
            <a:ext cx="6853376" cy="511256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Современные исследователи сделали вывод, что вероятная причина смерти художника – инсульт. Да Винчи скончался в возрасте 67 лет, произошло это в 1519 году.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1800" b="1" dirty="0" smtClean="0"/>
              <a:t>        Памятник </a:t>
            </a:r>
            <a:r>
              <a:rPr lang="ru-RU" sz="1800" b="1" dirty="0"/>
              <a:t>Леонардо да Винчи в Милане, Италия</a:t>
            </a:r>
            <a:endParaRPr lang="ru-RU" sz="1800" b="1" dirty="0" smtClean="0"/>
          </a:p>
          <a:p>
            <a:endParaRPr lang="uk-UA" dirty="0"/>
          </a:p>
        </p:txBody>
      </p:sp>
      <p:pic>
        <p:nvPicPr>
          <p:cNvPr id="4" name="Рисунок 3" descr="ÐÐµÐ¾Ð½Ð°ÑÐ´Ð¾ Ð´Ð° ÐÐ¸Ð½ÑÐ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4820"/>
            <a:ext cx="3672408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774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На момент смерти мастер находился в замке </a:t>
            </a:r>
            <a:br>
              <a:rPr lang="ru-RU" sz="2000" dirty="0"/>
            </a:br>
            <a:r>
              <a:rPr lang="ru-RU" sz="2000" dirty="0" err="1"/>
              <a:t>Кло</a:t>
            </a:r>
            <a:r>
              <a:rPr lang="ru-RU" sz="2000" dirty="0"/>
              <a:t>-Люсе близ города </a:t>
            </a:r>
            <a:r>
              <a:rPr lang="ru-RU" sz="2000" dirty="0" err="1"/>
              <a:t>Амбуаз</a:t>
            </a:r>
            <a:r>
              <a:rPr lang="ru-RU" sz="2000" dirty="0"/>
              <a:t>, где прожил последние три года своей жизни. В соответствии с завещанием Леонардо, его тело захоронили в галерее церкви Сен-</a:t>
            </a:r>
            <a:r>
              <a:rPr lang="ru-RU" sz="2000" dirty="0" err="1"/>
              <a:t>Флорантен</a:t>
            </a:r>
            <a:r>
              <a:rPr lang="ru-RU" sz="2000" dirty="0"/>
              <a:t>.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118055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uk-UA" sz="1600" dirty="0" smtClean="0"/>
              <a:t>Замок </a:t>
            </a:r>
            <a:r>
              <a:rPr lang="uk-UA" sz="1600" dirty="0" err="1"/>
              <a:t>Амбуаз</a:t>
            </a:r>
            <a:endParaRPr lang="uk-UA" sz="1600" dirty="0"/>
          </a:p>
        </p:txBody>
      </p:sp>
      <p:pic>
        <p:nvPicPr>
          <p:cNvPr id="5" name="Рисунок 4" descr="ÐÐ°Ð¼Ð¾Ðº ÐÐ¼Ð±ÑÐ°Ð·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87" y="2132856"/>
            <a:ext cx="4981565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394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908720"/>
            <a:ext cx="6196405" cy="496855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7000" b="1" dirty="0"/>
              <a:t>Интересные </a:t>
            </a:r>
            <a:r>
              <a:rPr lang="ru-RU" sz="7000" b="1" dirty="0" smtClean="0"/>
              <a:t>факты</a:t>
            </a:r>
          </a:p>
          <a:p>
            <a:pPr marL="0" indent="0" algn="ctr">
              <a:buNone/>
            </a:pPr>
            <a:endParaRPr lang="ru-RU" sz="7000" b="1" dirty="0" smtClean="0"/>
          </a:p>
          <a:p>
            <a:pPr algn="just"/>
            <a:r>
              <a:rPr lang="uk-UA" sz="4000" b="1" dirty="0"/>
              <a:t>В </a:t>
            </a:r>
            <a:r>
              <a:rPr lang="uk-UA" sz="4000" b="1" dirty="0" err="1"/>
              <a:t>возрасте</a:t>
            </a:r>
            <a:r>
              <a:rPr lang="uk-UA" sz="4000" b="1" dirty="0"/>
              <a:t> 24-х лет </a:t>
            </a:r>
            <a:r>
              <a:rPr lang="uk-UA" sz="4000" b="1" dirty="0" err="1"/>
              <a:t>вместе</a:t>
            </a:r>
            <a:r>
              <a:rPr lang="uk-UA" sz="4000" b="1" dirty="0"/>
              <a:t> с </a:t>
            </a:r>
            <a:r>
              <a:rPr lang="uk-UA" sz="4000" b="1" dirty="0" err="1"/>
              <a:t>тремя</a:t>
            </a:r>
            <a:r>
              <a:rPr lang="uk-UA" sz="4000" b="1" dirty="0"/>
              <a:t> </a:t>
            </a:r>
            <a:r>
              <a:rPr lang="uk-UA" sz="4000" b="1" dirty="0" err="1"/>
              <a:t>флорентийскими</a:t>
            </a:r>
            <a:r>
              <a:rPr lang="uk-UA" sz="4000" b="1" dirty="0"/>
              <a:t> </a:t>
            </a:r>
            <a:r>
              <a:rPr lang="uk-UA" sz="4000" b="1" dirty="0" err="1"/>
              <a:t>юношами</a:t>
            </a:r>
            <a:r>
              <a:rPr lang="uk-UA" sz="4000" b="1" dirty="0"/>
              <a:t> </a:t>
            </a:r>
            <a:r>
              <a:rPr lang="uk-UA" sz="4000" b="1" dirty="0" err="1"/>
              <a:t>был</a:t>
            </a:r>
            <a:r>
              <a:rPr lang="uk-UA" sz="4000" b="1" dirty="0"/>
              <a:t> </a:t>
            </a:r>
            <a:r>
              <a:rPr lang="uk-UA" sz="4000" b="1" dirty="0" err="1"/>
              <a:t>обвинен</a:t>
            </a:r>
            <a:r>
              <a:rPr lang="uk-UA" sz="4000" b="1" dirty="0"/>
              <a:t> в </a:t>
            </a:r>
            <a:r>
              <a:rPr lang="uk-UA" sz="4000" b="1" dirty="0" err="1"/>
              <a:t>содомии</a:t>
            </a:r>
            <a:r>
              <a:rPr lang="uk-UA" sz="4000" b="1" dirty="0"/>
              <a:t>. </a:t>
            </a:r>
            <a:r>
              <a:rPr lang="uk-UA" sz="4000" b="1" dirty="0" err="1"/>
              <a:t>Компанию</a:t>
            </a:r>
            <a:r>
              <a:rPr lang="uk-UA" sz="4000" b="1" dirty="0"/>
              <a:t> оправдали за </a:t>
            </a:r>
            <a:r>
              <a:rPr lang="uk-UA" sz="4000" b="1" dirty="0" err="1"/>
              <a:t>отсутствием</a:t>
            </a:r>
            <a:r>
              <a:rPr lang="uk-UA" sz="4000" b="1" dirty="0"/>
              <a:t> </a:t>
            </a:r>
            <a:r>
              <a:rPr lang="uk-UA" sz="4000" b="1" dirty="0" err="1"/>
              <a:t>доказательств</a:t>
            </a:r>
            <a:r>
              <a:rPr lang="uk-UA" sz="4000" b="1" dirty="0"/>
              <a:t>. </a:t>
            </a:r>
          </a:p>
          <a:p>
            <a:pPr algn="just"/>
            <a:r>
              <a:rPr lang="uk-UA" sz="4000" b="1" dirty="0" err="1"/>
              <a:t>Маэстро</a:t>
            </a:r>
            <a:r>
              <a:rPr lang="uk-UA" sz="4000" b="1" dirty="0"/>
              <a:t> </a:t>
            </a:r>
            <a:r>
              <a:rPr lang="uk-UA" sz="4000" b="1" dirty="0" err="1"/>
              <a:t>был</a:t>
            </a:r>
            <a:r>
              <a:rPr lang="uk-UA" sz="4000" b="1" dirty="0"/>
              <a:t> </a:t>
            </a:r>
            <a:r>
              <a:rPr lang="uk-UA" sz="4000" b="1" dirty="0" err="1"/>
              <a:t>вегетарианцем</a:t>
            </a:r>
            <a:r>
              <a:rPr lang="uk-UA" sz="4000" b="1" dirty="0"/>
              <a:t>. Людей, </a:t>
            </a:r>
            <a:r>
              <a:rPr lang="uk-UA" sz="4000" b="1" dirty="0" err="1"/>
              <a:t>потребляющих</a:t>
            </a:r>
            <a:r>
              <a:rPr lang="uk-UA" sz="4000" b="1" dirty="0"/>
              <a:t> </a:t>
            </a:r>
            <a:r>
              <a:rPr lang="uk-UA" sz="4000" b="1" dirty="0" err="1"/>
              <a:t>животную</a:t>
            </a:r>
            <a:r>
              <a:rPr lang="uk-UA" sz="4000" b="1" dirty="0"/>
              <a:t> пищу, </a:t>
            </a:r>
            <a:r>
              <a:rPr lang="uk-UA" sz="4000" b="1" dirty="0" err="1"/>
              <a:t>называл</a:t>
            </a:r>
            <a:r>
              <a:rPr lang="uk-UA" sz="4000" b="1" dirty="0"/>
              <a:t> «ходячими </a:t>
            </a:r>
            <a:r>
              <a:rPr lang="uk-UA" sz="4000" b="1" dirty="0" err="1"/>
              <a:t>кладбищами</a:t>
            </a:r>
            <a:r>
              <a:rPr lang="uk-UA" sz="4000" b="1" dirty="0"/>
              <a:t>».</a:t>
            </a:r>
          </a:p>
          <a:p>
            <a:pPr algn="just"/>
            <a:r>
              <a:rPr lang="uk-UA" sz="4000" b="1" dirty="0"/>
              <a:t> </a:t>
            </a:r>
            <a:r>
              <a:rPr lang="uk-UA" sz="4000" b="1" dirty="0" err="1"/>
              <a:t>Шокировал</a:t>
            </a:r>
            <a:r>
              <a:rPr lang="uk-UA" sz="4000" b="1" dirty="0"/>
              <a:t> </a:t>
            </a:r>
            <a:r>
              <a:rPr lang="uk-UA" sz="4000" b="1" dirty="0" err="1"/>
              <a:t>современников</a:t>
            </a:r>
            <a:r>
              <a:rPr lang="uk-UA" sz="4000" b="1" dirty="0"/>
              <a:t> </a:t>
            </a:r>
            <a:r>
              <a:rPr lang="uk-UA" sz="4000" b="1" dirty="0" err="1"/>
              <a:t>привычкой</a:t>
            </a:r>
            <a:r>
              <a:rPr lang="uk-UA" sz="4000" b="1" dirty="0"/>
              <a:t> </a:t>
            </a:r>
            <a:r>
              <a:rPr lang="uk-UA" sz="4000" b="1" dirty="0" err="1"/>
              <a:t>внимательно</a:t>
            </a:r>
            <a:r>
              <a:rPr lang="uk-UA" sz="4000" b="1" dirty="0"/>
              <a:t> </a:t>
            </a:r>
            <a:r>
              <a:rPr lang="uk-UA" sz="4000" b="1" dirty="0" err="1"/>
              <a:t>разглядывать</a:t>
            </a:r>
            <a:r>
              <a:rPr lang="uk-UA" sz="4000" b="1" dirty="0"/>
              <a:t> и детально </a:t>
            </a:r>
            <a:r>
              <a:rPr lang="uk-UA" sz="4000" b="1" dirty="0" err="1"/>
              <a:t>зарисовывать</a:t>
            </a:r>
            <a:r>
              <a:rPr lang="uk-UA" sz="4000" b="1" dirty="0"/>
              <a:t> </a:t>
            </a:r>
            <a:r>
              <a:rPr lang="uk-UA" sz="4000" b="1" dirty="0" err="1"/>
              <a:t>повешенных</a:t>
            </a:r>
            <a:r>
              <a:rPr lang="uk-UA" sz="4000" b="1" dirty="0"/>
              <a:t>. </a:t>
            </a:r>
            <a:r>
              <a:rPr lang="uk-UA" sz="4000" b="1" dirty="0" err="1"/>
              <a:t>Изучение</a:t>
            </a:r>
            <a:r>
              <a:rPr lang="uk-UA" sz="4000" b="1" dirty="0"/>
              <a:t> </a:t>
            </a:r>
            <a:r>
              <a:rPr lang="uk-UA" sz="4000" b="1" dirty="0" err="1"/>
              <a:t>устройства</a:t>
            </a:r>
            <a:r>
              <a:rPr lang="uk-UA" sz="4000" b="1" dirty="0"/>
              <a:t> </a:t>
            </a:r>
            <a:r>
              <a:rPr lang="uk-UA" sz="4000" b="1" dirty="0" err="1"/>
              <a:t>человеческого</a:t>
            </a:r>
            <a:r>
              <a:rPr lang="uk-UA" sz="4000" b="1" dirty="0"/>
              <a:t> </a:t>
            </a:r>
            <a:r>
              <a:rPr lang="uk-UA" sz="4000" b="1" dirty="0" err="1"/>
              <a:t>тела</a:t>
            </a:r>
            <a:r>
              <a:rPr lang="uk-UA" sz="4000" b="1" dirty="0"/>
              <a:t> </a:t>
            </a:r>
            <a:r>
              <a:rPr lang="uk-UA" sz="4000" b="1" dirty="0" err="1"/>
              <a:t>считал</a:t>
            </a:r>
            <a:r>
              <a:rPr lang="uk-UA" sz="4000" b="1" dirty="0"/>
              <a:t> </a:t>
            </a:r>
            <a:r>
              <a:rPr lang="uk-UA" sz="4000" b="1" dirty="0" err="1"/>
              <a:t>важнейшим</a:t>
            </a:r>
            <a:r>
              <a:rPr lang="uk-UA" sz="4000" b="1" dirty="0"/>
              <a:t> </a:t>
            </a:r>
            <a:r>
              <a:rPr lang="uk-UA" sz="4000" b="1" dirty="0" err="1"/>
              <a:t>из</a:t>
            </a:r>
            <a:r>
              <a:rPr lang="uk-UA" sz="4000" b="1" dirty="0"/>
              <a:t> занятий. </a:t>
            </a:r>
          </a:p>
          <a:p>
            <a:pPr algn="just"/>
            <a:r>
              <a:rPr lang="uk-UA" sz="4000" b="1" dirty="0" err="1"/>
              <a:t>Есть</a:t>
            </a:r>
            <a:r>
              <a:rPr lang="uk-UA" sz="4000" b="1" dirty="0"/>
              <a:t> </a:t>
            </a:r>
            <a:r>
              <a:rPr lang="uk-UA" sz="4000" b="1" dirty="0" err="1"/>
              <a:t>мнение</a:t>
            </a:r>
            <a:r>
              <a:rPr lang="uk-UA" sz="4000" b="1" dirty="0"/>
              <a:t>, </a:t>
            </a:r>
            <a:r>
              <a:rPr lang="uk-UA" sz="4000" b="1" dirty="0" err="1"/>
              <a:t>что</a:t>
            </a:r>
            <a:r>
              <a:rPr lang="uk-UA" sz="4000" b="1" dirty="0"/>
              <a:t> </a:t>
            </a:r>
            <a:r>
              <a:rPr lang="uk-UA" sz="4000" b="1" dirty="0" err="1"/>
              <a:t>маэстро</a:t>
            </a:r>
            <a:r>
              <a:rPr lang="uk-UA" sz="4000" b="1" dirty="0"/>
              <a:t> </a:t>
            </a:r>
            <a:r>
              <a:rPr lang="uk-UA" sz="4000" b="1" dirty="0" err="1"/>
              <a:t>разрабатывал</a:t>
            </a:r>
            <a:r>
              <a:rPr lang="uk-UA" sz="4000" b="1" dirty="0"/>
              <a:t> для </a:t>
            </a:r>
            <a:r>
              <a:rPr lang="uk-UA" sz="4000" b="1" dirty="0" err="1"/>
              <a:t>Чезаре</a:t>
            </a:r>
            <a:r>
              <a:rPr lang="uk-UA" sz="4000" b="1" dirty="0"/>
              <a:t> </a:t>
            </a:r>
            <a:r>
              <a:rPr lang="uk-UA" sz="4000" b="1" dirty="0" err="1"/>
              <a:t>Борджиа</a:t>
            </a:r>
            <a:r>
              <a:rPr lang="uk-UA" sz="4000" b="1" dirty="0"/>
              <a:t> не </a:t>
            </a:r>
            <a:r>
              <a:rPr lang="uk-UA" sz="4000" b="1" dirty="0" err="1"/>
              <a:t>имеющие</a:t>
            </a:r>
            <a:r>
              <a:rPr lang="uk-UA" sz="4000" b="1" dirty="0"/>
              <a:t> </a:t>
            </a:r>
            <a:r>
              <a:rPr lang="uk-UA" sz="4000" b="1" dirty="0" err="1"/>
              <a:t>вкуса</a:t>
            </a:r>
            <a:r>
              <a:rPr lang="uk-UA" sz="4000" b="1" dirty="0"/>
              <a:t> и </a:t>
            </a:r>
            <a:r>
              <a:rPr lang="uk-UA" sz="4000" b="1" dirty="0" err="1"/>
              <a:t>запаха</a:t>
            </a:r>
            <a:r>
              <a:rPr lang="uk-UA" sz="4000" b="1" dirty="0"/>
              <a:t> </a:t>
            </a:r>
            <a:r>
              <a:rPr lang="uk-UA" sz="4000" b="1" dirty="0" err="1"/>
              <a:t>яды</a:t>
            </a:r>
            <a:r>
              <a:rPr lang="uk-UA" sz="4000" b="1" dirty="0"/>
              <a:t> и </a:t>
            </a:r>
            <a:r>
              <a:rPr lang="uk-UA" sz="4000" b="1" dirty="0" err="1"/>
              <a:t>устройства</a:t>
            </a:r>
            <a:r>
              <a:rPr lang="uk-UA" sz="4000" b="1" dirty="0"/>
              <a:t> </a:t>
            </a:r>
            <a:r>
              <a:rPr lang="uk-UA" sz="4000" b="1" dirty="0" err="1"/>
              <a:t>прослушки</a:t>
            </a:r>
            <a:r>
              <a:rPr lang="uk-UA" sz="4000" b="1" dirty="0"/>
              <a:t> </a:t>
            </a:r>
            <a:r>
              <a:rPr lang="uk-UA" sz="4000" b="1" dirty="0" err="1"/>
              <a:t>из</a:t>
            </a:r>
            <a:r>
              <a:rPr lang="uk-UA" sz="4000" b="1" dirty="0"/>
              <a:t> </a:t>
            </a:r>
            <a:r>
              <a:rPr lang="uk-UA" sz="4000" b="1" dirty="0" err="1"/>
              <a:t>стеклянных</a:t>
            </a:r>
            <a:r>
              <a:rPr lang="uk-UA" sz="4000" b="1" dirty="0"/>
              <a:t> </a:t>
            </a:r>
            <a:r>
              <a:rPr lang="uk-UA" sz="4000" b="1" dirty="0" err="1"/>
              <a:t>трубочек</a:t>
            </a:r>
            <a:r>
              <a:rPr lang="uk-UA" sz="4000" b="1" dirty="0"/>
              <a:t>. </a:t>
            </a:r>
          </a:p>
          <a:p>
            <a:pPr algn="just"/>
            <a:r>
              <a:rPr lang="uk-UA" sz="4000" b="1" dirty="0" err="1"/>
              <a:t>Телевизионный</a:t>
            </a:r>
            <a:r>
              <a:rPr lang="uk-UA" sz="4000" b="1" dirty="0"/>
              <a:t> </a:t>
            </a:r>
            <a:r>
              <a:rPr lang="uk-UA" sz="4000" b="1" dirty="0" err="1"/>
              <a:t>мини-сериал</a:t>
            </a:r>
            <a:r>
              <a:rPr lang="uk-UA" sz="4000" b="1" dirty="0"/>
              <a:t> «</a:t>
            </a:r>
            <a:r>
              <a:rPr lang="uk-UA" sz="4000" b="1" dirty="0" err="1"/>
              <a:t>Жизнь</a:t>
            </a:r>
            <a:r>
              <a:rPr lang="uk-UA" sz="4000" b="1" dirty="0"/>
              <a:t> Леонардо </a:t>
            </a:r>
            <a:r>
              <a:rPr lang="uk-UA" sz="4000" b="1" dirty="0" err="1"/>
              <a:t>да</a:t>
            </a:r>
            <a:r>
              <a:rPr lang="uk-UA" sz="4000" b="1" dirty="0"/>
              <a:t> </a:t>
            </a:r>
            <a:r>
              <a:rPr lang="uk-UA" sz="4000" b="1" dirty="0" err="1"/>
              <a:t>Винчи</a:t>
            </a:r>
            <a:r>
              <a:rPr lang="uk-UA" sz="4000" b="1" dirty="0"/>
              <a:t>» (</a:t>
            </a:r>
            <a:r>
              <a:rPr lang="uk-UA" sz="4000" b="1" dirty="0" err="1"/>
              <a:t>La</a:t>
            </a:r>
            <a:r>
              <a:rPr lang="uk-UA" sz="4000" b="1" dirty="0"/>
              <a:t> </a:t>
            </a:r>
            <a:r>
              <a:rPr lang="uk-UA" sz="4000" b="1" dirty="0" err="1"/>
              <a:t>vita</a:t>
            </a:r>
            <a:r>
              <a:rPr lang="uk-UA" sz="4000" b="1" dirty="0"/>
              <a:t> </a:t>
            </a:r>
            <a:r>
              <a:rPr lang="uk-UA" sz="4000" b="1" dirty="0" err="1"/>
              <a:t>di</a:t>
            </a:r>
            <a:r>
              <a:rPr lang="uk-UA" sz="4000" b="1" dirty="0"/>
              <a:t> </a:t>
            </a:r>
            <a:r>
              <a:rPr lang="uk-UA" sz="4000" b="1" dirty="0" err="1"/>
              <a:t>Leonardo</a:t>
            </a:r>
            <a:r>
              <a:rPr lang="uk-UA" sz="4000" b="1" dirty="0"/>
              <a:t> </a:t>
            </a:r>
            <a:r>
              <a:rPr lang="uk-UA" sz="4000" b="1" dirty="0" err="1"/>
              <a:t>da</a:t>
            </a:r>
            <a:r>
              <a:rPr lang="uk-UA" sz="4000" b="1" dirty="0"/>
              <a:t> </a:t>
            </a:r>
            <a:r>
              <a:rPr lang="uk-UA" sz="4000" b="1" dirty="0" err="1"/>
              <a:t>Vinci</a:t>
            </a:r>
            <a:r>
              <a:rPr lang="uk-UA" sz="4000" b="1" dirty="0"/>
              <a:t>), </a:t>
            </a:r>
            <a:r>
              <a:rPr lang="uk-UA" sz="4000" b="1" dirty="0" err="1"/>
              <a:t>снятый</a:t>
            </a:r>
            <a:r>
              <a:rPr lang="uk-UA" sz="4000" b="1" dirty="0"/>
              <a:t> Ренато </a:t>
            </a:r>
            <a:r>
              <a:rPr lang="uk-UA" sz="4000" b="1" dirty="0" err="1"/>
              <a:t>Кастеллани</a:t>
            </a:r>
            <a:r>
              <a:rPr lang="uk-UA" sz="4000" b="1" dirty="0"/>
              <a:t> (</a:t>
            </a:r>
            <a:r>
              <a:rPr lang="uk-UA" sz="4000" b="1" dirty="0" err="1"/>
              <a:t>Renato</a:t>
            </a:r>
            <a:r>
              <a:rPr lang="uk-UA" sz="4000" b="1" dirty="0"/>
              <a:t> </a:t>
            </a:r>
            <a:r>
              <a:rPr lang="uk-UA" sz="4000" b="1" dirty="0" err="1"/>
              <a:t>Castellani</a:t>
            </a:r>
            <a:r>
              <a:rPr lang="uk-UA" sz="4000" b="1" dirty="0"/>
              <a:t>), </a:t>
            </a:r>
            <a:r>
              <a:rPr lang="uk-UA" sz="4000" b="1" dirty="0" err="1"/>
              <a:t>получил</a:t>
            </a:r>
            <a:r>
              <a:rPr lang="uk-UA" sz="4000" b="1" dirty="0"/>
              <a:t> </a:t>
            </a:r>
            <a:r>
              <a:rPr lang="uk-UA" sz="4000" b="1" dirty="0" err="1"/>
              <a:t>награду</a:t>
            </a:r>
            <a:r>
              <a:rPr lang="uk-UA" sz="4000" b="1" dirty="0"/>
              <a:t> «</a:t>
            </a:r>
            <a:r>
              <a:rPr lang="uk-UA" sz="4000" b="1" dirty="0" err="1"/>
              <a:t>Золотой</a:t>
            </a:r>
            <a:r>
              <a:rPr lang="uk-UA" sz="4000" b="1" dirty="0"/>
              <a:t> глобус». </a:t>
            </a:r>
          </a:p>
          <a:p>
            <a:pPr algn="just"/>
            <a:r>
              <a:rPr lang="uk-UA" sz="4000" b="1" dirty="0" err="1"/>
              <a:t>Римский</a:t>
            </a:r>
            <a:r>
              <a:rPr lang="uk-UA" sz="4000" b="1" dirty="0"/>
              <a:t> </a:t>
            </a:r>
            <a:r>
              <a:rPr lang="uk-UA" sz="4000" b="1" dirty="0" err="1"/>
              <a:t>аэропорт</a:t>
            </a:r>
            <a:r>
              <a:rPr lang="uk-UA" sz="4000" b="1" dirty="0"/>
              <a:t> </a:t>
            </a:r>
            <a:r>
              <a:rPr lang="uk-UA" sz="4000" b="1" dirty="0" err="1"/>
              <a:t>Фьюмич</a:t>
            </a:r>
            <a:r>
              <a:rPr lang="uk-UA" sz="4000" b="1" dirty="0"/>
              <a:t>ино назван в честь Леонардо да Винчи и украшен огромной статуей, изображающей мастера с моделью вертолета в руках.</a:t>
            </a:r>
          </a:p>
          <a:p>
            <a:pPr algn="ctr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9612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836712"/>
            <a:ext cx="6327805" cy="4886357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err="1"/>
              <a:t>Леона́рдо</a:t>
            </a:r>
            <a:r>
              <a:rPr lang="ru-RU" sz="3600" b="1" dirty="0"/>
              <a:t> </a:t>
            </a:r>
            <a:r>
              <a:rPr lang="ru-RU" sz="3600" b="1" dirty="0" err="1"/>
              <a:t>ди</a:t>
            </a:r>
            <a:r>
              <a:rPr lang="ru-RU" sz="3600" b="1" dirty="0"/>
              <a:t> </a:t>
            </a:r>
            <a:r>
              <a:rPr lang="ru-RU" sz="3600" b="1" dirty="0" smtClean="0"/>
              <a:t>сер</a:t>
            </a:r>
          </a:p>
          <a:p>
            <a:pPr marL="0" indent="0" algn="ctr">
              <a:buNone/>
            </a:pPr>
            <a:r>
              <a:rPr lang="ru-RU" sz="3600" b="1" dirty="0" smtClean="0"/>
              <a:t>   </a:t>
            </a:r>
            <a:r>
              <a:rPr lang="ru-RU" sz="3600" b="1" dirty="0" err="1" smtClean="0"/>
              <a:t>Пье́ро</a:t>
            </a:r>
            <a:r>
              <a:rPr lang="ru-RU" sz="3600" b="1" dirty="0" smtClean="0"/>
              <a:t> да </a:t>
            </a:r>
            <a:r>
              <a:rPr lang="ru-RU" sz="3600" b="1" dirty="0" err="1"/>
              <a:t>Ви́нчи</a:t>
            </a:r>
            <a:r>
              <a:rPr lang="ru-RU" sz="3600" b="1" dirty="0"/>
              <a:t> — </a:t>
            </a:r>
            <a:endParaRPr lang="ru-RU" sz="3600" b="1" dirty="0" smtClean="0"/>
          </a:p>
          <a:p>
            <a:pPr marL="0" indent="0" algn="ctr">
              <a:buNone/>
            </a:pPr>
            <a:endParaRPr lang="ru-RU" sz="1800" b="1" dirty="0" smtClean="0"/>
          </a:p>
          <a:p>
            <a:pPr marL="0" indent="0" algn="just">
              <a:buNone/>
            </a:pPr>
            <a:r>
              <a:rPr lang="ru-RU" b="1" i="1" dirty="0" smtClean="0"/>
              <a:t>итальянский </a:t>
            </a:r>
            <a:r>
              <a:rPr lang="ru-RU" b="1" i="1" dirty="0"/>
              <a:t>художник (живописец, скульптор, архитектор) и учёный, изобретатель, писатель, музыкант, один из крупнейших представителей искусства Высокого Возрождения, яркий пример «универсального человека».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302524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056784" cy="42484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>Леонардо </a:t>
            </a:r>
            <a:r>
              <a:rPr lang="ru-RU" sz="3100" b="1" dirty="0"/>
              <a:t>да </a:t>
            </a:r>
            <a:r>
              <a:rPr lang="ru-RU" sz="3100" b="1" dirty="0" smtClean="0"/>
              <a:t>Винчи</a:t>
            </a:r>
            <a:br>
              <a:rPr lang="ru-RU" sz="3100" b="1" dirty="0" smtClean="0"/>
            </a:br>
            <a:r>
              <a:rPr lang="ru-RU" sz="3100" b="1" dirty="0" smtClean="0"/>
              <a:t> </a:t>
            </a:r>
            <a:r>
              <a:rPr lang="ru-RU" sz="3100" b="1" dirty="0"/>
              <a:t>родился 15 апреля 1452 года в селении </a:t>
            </a:r>
            <a:r>
              <a:rPr lang="ru-RU" sz="3100" b="1" dirty="0" err="1"/>
              <a:t>Анкиано</a:t>
            </a:r>
            <a:r>
              <a:rPr lang="ru-RU" sz="3100" b="1" dirty="0"/>
              <a:t> близ небольшого городка Винчи, недалеко от Флоренции</a:t>
            </a:r>
            <a:r>
              <a:rPr lang="ru-RU" sz="3100" b="1" dirty="0" smtClean="0"/>
              <a:t>.</a:t>
            </a:r>
            <a:br>
              <a:rPr lang="ru-RU" sz="3100" b="1" dirty="0" smtClean="0"/>
            </a:br>
            <a:r>
              <a:rPr lang="ru-RU" sz="3100" b="1" dirty="0" smtClean="0"/>
              <a:t> </a:t>
            </a:r>
            <a:r>
              <a:rPr lang="uk-UA" sz="2200" b="1" dirty="0" err="1"/>
              <a:t>Его</a:t>
            </a:r>
            <a:r>
              <a:rPr lang="uk-UA" sz="2200" b="1" dirty="0"/>
              <a:t> родителями </a:t>
            </a:r>
            <a:r>
              <a:rPr lang="uk-UA" sz="2200" b="1" dirty="0" err="1"/>
              <a:t>были</a:t>
            </a:r>
            <a:r>
              <a:rPr lang="uk-UA" sz="2200" b="1" dirty="0"/>
              <a:t> 25-летний </a:t>
            </a:r>
            <a:r>
              <a:rPr lang="uk-UA" sz="2200" b="1" dirty="0" err="1"/>
              <a:t>нотариус</a:t>
            </a:r>
            <a:r>
              <a:rPr lang="uk-UA" sz="2200" b="1" dirty="0"/>
              <a:t> </a:t>
            </a:r>
            <a:r>
              <a:rPr lang="uk-UA" sz="2200" b="1" dirty="0" err="1"/>
              <a:t>Пьеро</a:t>
            </a:r>
            <a:r>
              <a:rPr lang="uk-UA" sz="2200" b="1" dirty="0"/>
              <a:t>  и  </a:t>
            </a:r>
            <a:r>
              <a:rPr lang="uk-UA" sz="2200" b="1" dirty="0" err="1"/>
              <a:t>крестьянка</a:t>
            </a:r>
            <a:r>
              <a:rPr lang="uk-UA" sz="2200" b="1" dirty="0"/>
              <a:t> Катерина. </a:t>
            </a:r>
            <a:r>
              <a:rPr lang="uk-UA" sz="2200" b="1" dirty="0" err="1"/>
              <a:t>Первые</a:t>
            </a:r>
            <a:r>
              <a:rPr lang="uk-UA" sz="2200" b="1" dirty="0"/>
              <a:t> </a:t>
            </a:r>
            <a:r>
              <a:rPr lang="uk-UA" sz="2200" b="1" dirty="0" err="1"/>
              <a:t>годы</a:t>
            </a:r>
            <a:r>
              <a:rPr lang="uk-UA" sz="2200" b="1" dirty="0"/>
              <a:t> </a:t>
            </a:r>
            <a:r>
              <a:rPr lang="uk-UA" sz="2200" b="1" dirty="0" err="1"/>
              <a:t>жизни</a:t>
            </a:r>
            <a:r>
              <a:rPr lang="uk-UA" sz="2200" b="1" dirty="0"/>
              <a:t> Леонардо </a:t>
            </a:r>
            <a:r>
              <a:rPr lang="uk-UA" sz="2200" b="1" dirty="0" err="1"/>
              <a:t>провёл</a:t>
            </a:r>
            <a:r>
              <a:rPr lang="uk-UA" sz="2200" b="1" dirty="0"/>
              <a:t> </a:t>
            </a:r>
            <a:r>
              <a:rPr lang="uk-UA" sz="2200" b="1" dirty="0" err="1"/>
              <a:t>вместе</a:t>
            </a:r>
            <a:r>
              <a:rPr lang="uk-UA" sz="2200" b="1" dirty="0"/>
              <a:t> с </a:t>
            </a:r>
            <a:r>
              <a:rPr lang="uk-UA" sz="2200" b="1" dirty="0" err="1"/>
              <a:t>матерью</a:t>
            </a:r>
            <a:r>
              <a:rPr lang="uk-UA" sz="2200" b="1" dirty="0"/>
              <a:t>. </a:t>
            </a:r>
            <a:r>
              <a:rPr lang="uk-UA" sz="2200" b="1" dirty="0" err="1"/>
              <a:t>Его</a:t>
            </a:r>
            <a:r>
              <a:rPr lang="uk-UA" sz="2200" b="1" dirty="0"/>
              <a:t> </a:t>
            </a:r>
            <a:r>
              <a:rPr lang="uk-UA" sz="2200" b="1" dirty="0" err="1"/>
              <a:t>отец</a:t>
            </a:r>
            <a:r>
              <a:rPr lang="uk-UA" sz="2200" b="1" dirty="0"/>
              <a:t> </a:t>
            </a:r>
            <a:r>
              <a:rPr lang="uk-UA" sz="2200" b="1" dirty="0" err="1"/>
              <a:t>вскоре</a:t>
            </a:r>
            <a:r>
              <a:rPr lang="uk-UA" sz="2200" b="1" dirty="0"/>
              <a:t> </a:t>
            </a:r>
            <a:r>
              <a:rPr lang="uk-UA" sz="2200" b="1" dirty="0" err="1"/>
              <a:t>женился</a:t>
            </a:r>
            <a:r>
              <a:rPr lang="uk-UA" sz="2200" b="1" dirty="0"/>
              <a:t> на </a:t>
            </a:r>
            <a:r>
              <a:rPr lang="uk-UA" sz="2200" b="1" dirty="0" err="1"/>
              <a:t>богатой</a:t>
            </a:r>
            <a:r>
              <a:rPr lang="uk-UA" sz="2200" b="1" dirty="0"/>
              <a:t> и </a:t>
            </a:r>
            <a:r>
              <a:rPr lang="uk-UA" sz="2200" b="1" dirty="0" err="1"/>
              <a:t>знатной</a:t>
            </a:r>
            <a:r>
              <a:rPr lang="uk-UA" sz="2200" b="1" dirty="0"/>
              <a:t> </a:t>
            </a:r>
            <a:r>
              <a:rPr lang="uk-UA" sz="2200" b="1" dirty="0" err="1"/>
              <a:t>девушке</a:t>
            </a:r>
            <a:r>
              <a:rPr lang="uk-UA" sz="2200" b="1" dirty="0"/>
              <a:t>, </a:t>
            </a:r>
            <a:r>
              <a:rPr lang="uk-UA" sz="2200" b="1" dirty="0" err="1"/>
              <a:t>но</a:t>
            </a:r>
            <a:r>
              <a:rPr lang="uk-UA" sz="2200" b="1" dirty="0"/>
              <a:t> </a:t>
            </a:r>
            <a:r>
              <a:rPr lang="uk-UA" sz="2200" b="1" dirty="0" err="1"/>
              <a:t>этот</a:t>
            </a:r>
            <a:r>
              <a:rPr lang="uk-UA" sz="2200" b="1" dirty="0"/>
              <a:t> брак </a:t>
            </a:r>
            <a:r>
              <a:rPr lang="uk-UA" sz="2200" b="1" dirty="0" err="1"/>
              <a:t>оказался</a:t>
            </a:r>
            <a:r>
              <a:rPr lang="uk-UA" sz="2200" b="1" dirty="0"/>
              <a:t> </a:t>
            </a:r>
            <a:r>
              <a:rPr lang="uk-UA" sz="2200" b="1" dirty="0" smtClean="0"/>
              <a:t>  </a:t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                              </a:t>
            </a:r>
            <a:r>
              <a:rPr lang="uk-UA" sz="2200" b="1" dirty="0" err="1" smtClean="0"/>
              <a:t>бездетным</a:t>
            </a:r>
            <a:r>
              <a:rPr lang="uk-UA" sz="2200" b="1" dirty="0"/>
              <a:t>, и </a:t>
            </a:r>
            <a:r>
              <a:rPr lang="uk-UA" sz="2200" b="1" dirty="0" err="1"/>
              <a:t>Пьеро</a:t>
            </a:r>
            <a:r>
              <a:rPr lang="uk-UA" sz="2200" b="1" dirty="0"/>
              <a:t> забрал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>                                                </a:t>
            </a:r>
            <a:r>
              <a:rPr lang="uk-UA" sz="2200" b="1" dirty="0" err="1" smtClean="0"/>
              <a:t>своего</a:t>
            </a:r>
            <a:r>
              <a:rPr lang="uk-UA" sz="2200" b="1" dirty="0" smtClean="0"/>
              <a:t> </a:t>
            </a:r>
            <a:r>
              <a:rPr lang="uk-UA" sz="2200" b="1" dirty="0" err="1"/>
              <a:t>трёхлетнего</a:t>
            </a:r>
            <a:r>
              <a:rPr lang="uk-UA" sz="2200" b="1" dirty="0"/>
              <a:t> </a:t>
            </a:r>
            <a:r>
              <a:rPr lang="uk-UA" sz="2200" b="1" dirty="0" err="1"/>
              <a:t>сына</a:t>
            </a:r>
            <a:r>
              <a:rPr lang="uk-UA" sz="2200" b="1" dirty="0"/>
              <a:t> на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                               </a:t>
            </a:r>
            <a:r>
              <a:rPr lang="uk-UA" sz="2200" b="1" dirty="0" err="1" smtClean="0"/>
              <a:t>воспитание</a:t>
            </a:r>
            <a:r>
              <a:rPr lang="uk-UA" sz="2200" b="1" dirty="0"/>
              <a:t>. </a:t>
            </a:r>
            <a:r>
              <a:rPr lang="uk-UA" sz="2200" b="1" dirty="0" err="1"/>
              <a:t>Разлученный</a:t>
            </a:r>
            <a:r>
              <a:rPr lang="uk-UA" sz="2200" b="1" dirty="0"/>
              <a:t> с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                                  </a:t>
            </a:r>
            <a:r>
              <a:rPr lang="uk-UA" sz="2200" b="1" dirty="0" err="1" smtClean="0"/>
              <a:t>матерью</a:t>
            </a:r>
            <a:r>
              <a:rPr lang="uk-UA" sz="2200" b="1" dirty="0" smtClean="0"/>
              <a:t> </a:t>
            </a:r>
            <a:r>
              <a:rPr lang="uk-UA" sz="2200" b="1" dirty="0"/>
              <a:t>Леонардо всю </a:t>
            </a:r>
            <a:r>
              <a:rPr lang="uk-UA" sz="2200" b="1" dirty="0" err="1"/>
              <a:t>жизнь</a:t>
            </a:r>
            <a:r>
              <a:rPr lang="uk-UA" sz="2200" b="1" dirty="0"/>
              <a:t>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                                  </a:t>
            </a:r>
            <a:r>
              <a:rPr lang="uk-UA" sz="2200" b="1" dirty="0" err="1" smtClean="0"/>
              <a:t>пытался</a:t>
            </a:r>
            <a:r>
              <a:rPr lang="uk-UA" sz="2200" b="1" dirty="0" smtClean="0"/>
              <a:t> </a:t>
            </a:r>
            <a:r>
              <a:rPr lang="uk-UA" sz="2200" b="1" dirty="0" err="1"/>
              <a:t>воссоздать</a:t>
            </a:r>
            <a:r>
              <a:rPr lang="uk-UA" sz="2200" b="1" dirty="0"/>
              <a:t> </a:t>
            </a:r>
            <a:r>
              <a:rPr lang="uk-UA" sz="2200" b="1" dirty="0" err="1"/>
              <a:t>её</a:t>
            </a:r>
            <a:r>
              <a:rPr lang="uk-UA" sz="2200" b="1" dirty="0"/>
              <a:t> образ в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                                  </a:t>
            </a:r>
            <a:r>
              <a:rPr lang="uk-UA" sz="2200" b="1" dirty="0" err="1" smtClean="0"/>
              <a:t>своих</a:t>
            </a:r>
            <a:r>
              <a:rPr lang="uk-UA" sz="2200" b="1" dirty="0" smtClean="0"/>
              <a:t> </a:t>
            </a:r>
            <a:r>
              <a:rPr lang="uk-UA" sz="2200" b="1" dirty="0"/>
              <a:t>шедеврах. Жил он в </a:t>
            </a:r>
            <a:r>
              <a:rPr lang="uk-UA" sz="2200" b="1" dirty="0" err="1"/>
              <a:t>это</a:t>
            </a:r>
            <a:r>
              <a:rPr lang="uk-UA" sz="2200" b="1" dirty="0"/>
              <a:t> 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/>
              <a:t> </a:t>
            </a:r>
            <a:r>
              <a:rPr lang="uk-UA" sz="2200" b="1" dirty="0" smtClean="0"/>
              <a:t>                 </a:t>
            </a:r>
            <a:r>
              <a:rPr lang="uk-UA" sz="2200" b="1" dirty="0" err="1" smtClean="0"/>
              <a:t>время</a:t>
            </a:r>
            <a:r>
              <a:rPr lang="uk-UA" sz="2200" b="1" dirty="0" smtClean="0"/>
              <a:t> </a:t>
            </a:r>
            <a:r>
              <a:rPr lang="uk-UA" sz="2200" b="1" dirty="0"/>
              <a:t>у </a:t>
            </a:r>
            <a:r>
              <a:rPr lang="uk-UA" sz="2200" b="1" dirty="0" err="1"/>
              <a:t>деда</a:t>
            </a:r>
            <a:r>
              <a:rPr lang="uk-UA" sz="2200" b="1" dirty="0"/>
              <a:t>.</a:t>
            </a:r>
          </a:p>
        </p:txBody>
      </p:sp>
      <p:pic>
        <p:nvPicPr>
          <p:cNvPr id="4" name="Объект 3" descr="https://upload.wikimedia.org/wikipedia/commons/thumb/b/b6/Vinci_casa_Leonardo.jpg/220px-Vinci_casa_Leonardo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360040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843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548680"/>
            <a:ext cx="7069400" cy="5760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 err="1" smtClean="0"/>
              <a:t>Детство</a:t>
            </a:r>
            <a:r>
              <a:rPr lang="uk-UA" dirty="0" smtClean="0"/>
              <a:t> </a:t>
            </a:r>
            <a:r>
              <a:rPr lang="uk-UA" dirty="0" err="1" smtClean="0"/>
              <a:t>миновало</a:t>
            </a:r>
            <a:r>
              <a:rPr lang="uk-UA" dirty="0" smtClean="0"/>
              <a:t>  </a:t>
            </a:r>
            <a:r>
              <a:rPr lang="uk-UA" dirty="0"/>
              <a:t>в </a:t>
            </a:r>
            <a:r>
              <a:rPr lang="uk-UA" dirty="0" smtClean="0"/>
              <a:t>деревне. </a:t>
            </a:r>
          </a:p>
          <a:p>
            <a:pPr marL="0" indent="0" algn="ctr">
              <a:buNone/>
            </a:pPr>
            <a:r>
              <a:rPr lang="uk-UA" dirty="0" err="1" smtClean="0"/>
              <a:t>Нотариус</a:t>
            </a:r>
            <a:r>
              <a:rPr lang="uk-UA" dirty="0" smtClean="0"/>
              <a:t> </a:t>
            </a:r>
            <a:r>
              <a:rPr lang="uk-UA" dirty="0" err="1"/>
              <a:t>Пьеро</a:t>
            </a:r>
            <a:r>
              <a:rPr lang="uk-UA" dirty="0"/>
              <a:t> </a:t>
            </a:r>
            <a:r>
              <a:rPr lang="uk-UA" dirty="0" err="1"/>
              <a:t>переехал</a:t>
            </a:r>
            <a:r>
              <a:rPr lang="uk-UA" dirty="0"/>
              <a:t> </a:t>
            </a:r>
            <a:r>
              <a:rPr lang="uk-UA" dirty="0" err="1"/>
              <a:t>во</a:t>
            </a:r>
            <a:r>
              <a:rPr lang="uk-UA" dirty="0"/>
              <a:t> </a:t>
            </a:r>
            <a:r>
              <a:rPr lang="uk-UA" dirty="0" err="1"/>
              <a:t>Флоренцию</a:t>
            </a:r>
            <a:r>
              <a:rPr lang="uk-UA" dirty="0"/>
              <a:t>, 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 err="1" smtClean="0"/>
              <a:t>где</a:t>
            </a:r>
            <a:r>
              <a:rPr lang="uk-UA" dirty="0" smtClean="0"/>
              <a:t> </a:t>
            </a:r>
            <a:r>
              <a:rPr lang="uk-UA" dirty="0" err="1"/>
              <a:t>отдал</a:t>
            </a:r>
            <a:r>
              <a:rPr lang="uk-UA" dirty="0"/>
              <a:t> </a:t>
            </a:r>
            <a:r>
              <a:rPr lang="uk-UA" dirty="0" err="1"/>
              <a:t>сына</a:t>
            </a:r>
            <a:r>
              <a:rPr lang="uk-UA" dirty="0"/>
              <a:t> в ученики </a:t>
            </a:r>
            <a:r>
              <a:rPr lang="uk-UA" dirty="0" err="1"/>
              <a:t>Андреа</a:t>
            </a:r>
            <a:r>
              <a:rPr lang="uk-UA" dirty="0"/>
              <a:t> </a:t>
            </a:r>
            <a:r>
              <a:rPr lang="uk-UA" dirty="0" err="1"/>
              <a:t>дель</a:t>
            </a:r>
            <a:r>
              <a:rPr lang="uk-UA" dirty="0"/>
              <a:t> </a:t>
            </a:r>
            <a:r>
              <a:rPr lang="uk-UA" dirty="0" err="1"/>
              <a:t>Вероккьо</a:t>
            </a:r>
            <a:r>
              <a:rPr lang="uk-UA" dirty="0"/>
              <a:t>, </a:t>
            </a:r>
            <a:r>
              <a:rPr lang="uk-UA" dirty="0" err="1"/>
              <a:t>известному</a:t>
            </a:r>
            <a:r>
              <a:rPr lang="uk-UA" dirty="0"/>
              <a:t> </a:t>
            </a:r>
            <a:r>
              <a:rPr lang="uk-UA" dirty="0" err="1"/>
              <a:t>тосканскому</a:t>
            </a:r>
            <a:r>
              <a:rPr lang="uk-UA" dirty="0"/>
              <a:t> </a:t>
            </a:r>
            <a:r>
              <a:rPr lang="uk-UA" dirty="0" err="1"/>
              <a:t>мастеру</a:t>
            </a:r>
            <a:r>
              <a:rPr lang="uk-UA" dirty="0"/>
              <a:t>. Там, </a:t>
            </a:r>
            <a:r>
              <a:rPr lang="uk-UA" dirty="0" err="1"/>
              <a:t>помимо</a:t>
            </a:r>
            <a:r>
              <a:rPr lang="uk-UA" dirty="0"/>
              <a:t> живописи и </a:t>
            </a:r>
            <a:r>
              <a:rPr lang="uk-UA" dirty="0" err="1"/>
              <a:t>скульптуры</a:t>
            </a:r>
            <a:r>
              <a:rPr lang="uk-UA" dirty="0"/>
              <a:t>, будущий художник </a:t>
            </a:r>
            <a:r>
              <a:rPr lang="uk-UA" dirty="0" err="1"/>
              <a:t>получил</a:t>
            </a:r>
            <a:r>
              <a:rPr lang="uk-UA" dirty="0"/>
              <a:t> </a:t>
            </a:r>
            <a:r>
              <a:rPr lang="uk-UA" dirty="0" err="1"/>
              <a:t>возможность</a:t>
            </a:r>
            <a:r>
              <a:rPr lang="uk-UA" dirty="0"/>
              <a:t> </a:t>
            </a:r>
            <a:r>
              <a:rPr lang="uk-UA" dirty="0" err="1"/>
              <a:t>изучить</a:t>
            </a:r>
            <a:r>
              <a:rPr lang="uk-UA" dirty="0"/>
              <a:t> </a:t>
            </a:r>
            <a:r>
              <a:rPr lang="uk-UA" dirty="0" err="1"/>
              <a:t>основы</a:t>
            </a:r>
            <a:r>
              <a:rPr lang="uk-UA" dirty="0"/>
              <a:t> математики и </a:t>
            </a:r>
            <a:r>
              <a:rPr lang="uk-UA" dirty="0" err="1"/>
              <a:t>механики</a:t>
            </a:r>
            <a:r>
              <a:rPr lang="uk-UA" dirty="0"/>
              <a:t>, </a:t>
            </a:r>
            <a:r>
              <a:rPr lang="uk-UA" dirty="0" err="1"/>
              <a:t>анатомию</a:t>
            </a:r>
            <a:r>
              <a:rPr lang="uk-UA" dirty="0"/>
              <a:t>, </a:t>
            </a:r>
            <a:r>
              <a:rPr lang="uk-UA" dirty="0" err="1"/>
              <a:t>работу</a:t>
            </a:r>
            <a:r>
              <a:rPr lang="uk-UA" dirty="0"/>
              <a:t> с </a:t>
            </a:r>
            <a:r>
              <a:rPr lang="uk-UA" dirty="0" err="1"/>
              <a:t>металлами</a:t>
            </a:r>
            <a:r>
              <a:rPr lang="uk-UA" dirty="0"/>
              <a:t> и </a:t>
            </a:r>
            <a:r>
              <a:rPr lang="uk-UA" dirty="0" err="1"/>
              <a:t>гипсом</a:t>
            </a:r>
            <a:r>
              <a:rPr lang="uk-UA" dirty="0"/>
              <a:t>, </a:t>
            </a:r>
            <a:r>
              <a:rPr lang="uk-UA" dirty="0" err="1"/>
              <a:t>способы</a:t>
            </a:r>
            <a:r>
              <a:rPr lang="uk-UA" dirty="0"/>
              <a:t> </a:t>
            </a:r>
            <a:r>
              <a:rPr lang="uk-UA" dirty="0" err="1"/>
              <a:t>выделки</a:t>
            </a:r>
            <a:r>
              <a:rPr lang="uk-UA" dirty="0"/>
              <a:t> </a:t>
            </a:r>
            <a:r>
              <a:rPr lang="uk-UA" dirty="0" err="1"/>
              <a:t>кож</a:t>
            </a:r>
            <a:r>
              <a:rPr lang="uk-UA" dirty="0" smtClean="0"/>
              <a:t>.</a:t>
            </a:r>
          </a:p>
          <a:p>
            <a:pPr marL="0" indent="0" algn="ctr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  </a:t>
            </a:r>
            <a:r>
              <a:rPr lang="uk-UA" dirty="0" err="1"/>
              <a:t>Юноша</a:t>
            </a:r>
            <a:r>
              <a:rPr lang="uk-UA" dirty="0"/>
              <a:t> жадно </a:t>
            </a:r>
            <a:r>
              <a:rPr lang="uk-UA" dirty="0" err="1" smtClean="0"/>
              <a:t>впитывал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</a:t>
            </a:r>
            <a:r>
              <a:rPr lang="uk-UA" dirty="0" err="1"/>
              <a:t>знания</a:t>
            </a:r>
            <a:r>
              <a:rPr lang="uk-UA" dirty="0"/>
              <a:t> и </a:t>
            </a:r>
            <a:r>
              <a:rPr lang="uk-UA" dirty="0" err="1"/>
              <a:t>позже</a:t>
            </a:r>
            <a:r>
              <a:rPr lang="uk-UA" dirty="0"/>
              <a:t> </a:t>
            </a:r>
            <a:r>
              <a:rPr lang="uk-UA" dirty="0" smtClean="0"/>
              <a:t>широко</a:t>
            </a:r>
          </a:p>
          <a:p>
            <a:pPr marL="0" indent="0" algn="ctr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 </a:t>
            </a:r>
            <a:r>
              <a:rPr lang="uk-UA" dirty="0" err="1"/>
              <a:t>использовал</a:t>
            </a:r>
            <a:r>
              <a:rPr lang="uk-UA" dirty="0"/>
              <a:t> </a:t>
            </a:r>
            <a:r>
              <a:rPr lang="uk-UA" dirty="0" err="1"/>
              <a:t>их</a:t>
            </a:r>
            <a:r>
              <a:rPr lang="uk-UA" dirty="0"/>
              <a:t> в </a:t>
            </a:r>
            <a:r>
              <a:rPr lang="uk-UA" dirty="0" err="1"/>
              <a:t>своей</a:t>
            </a:r>
            <a:r>
              <a:rPr lang="uk-UA" dirty="0"/>
              <a:t> 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/>
              <a:t> </a:t>
            </a:r>
            <a:r>
              <a:rPr lang="uk-UA" dirty="0" smtClean="0"/>
              <a:t>                     </a:t>
            </a:r>
            <a:r>
              <a:rPr lang="uk-UA" dirty="0" err="1" smtClean="0"/>
              <a:t>деятельности</a:t>
            </a:r>
            <a:r>
              <a:rPr lang="uk-UA" dirty="0"/>
              <a:t>.</a:t>
            </a:r>
          </a:p>
          <a:p>
            <a:endParaRPr lang="uk-UA" dirty="0"/>
          </a:p>
        </p:txBody>
      </p:sp>
      <p:pic>
        <p:nvPicPr>
          <p:cNvPr id="4" name="Рисунок 3" descr=" ÐÐµÐ¾Ð½Ð°ÑÐ´Ð¾ Ð´Ð° ÐÐ¸Ð½ÑÐ¸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432048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604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Леонардо </a:t>
            </a:r>
            <a:r>
              <a:rPr lang="ru-RU" dirty="0"/>
              <a:t>в первую очередь известен как </a:t>
            </a:r>
            <a:r>
              <a:rPr lang="ru-RU" dirty="0" smtClean="0"/>
              <a:t>художник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132856"/>
            <a:ext cx="7141408" cy="36038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                 </a:t>
            </a:r>
          </a:p>
          <a:p>
            <a:pPr marL="0" indent="0">
              <a:buNone/>
            </a:pPr>
            <a:r>
              <a:rPr lang="uk-UA" dirty="0" smtClean="0"/>
              <a:t>                                          </a:t>
            </a:r>
            <a:r>
              <a:rPr lang="uk-UA" dirty="0" err="1" smtClean="0"/>
              <a:t>Первая</a:t>
            </a:r>
            <a:r>
              <a:rPr lang="uk-UA" dirty="0" smtClean="0"/>
              <a:t> </a:t>
            </a:r>
            <a:r>
              <a:rPr lang="uk-UA" dirty="0" err="1"/>
              <a:t>его</a:t>
            </a:r>
            <a:r>
              <a:rPr lang="uk-UA" dirty="0"/>
              <a:t> </a:t>
            </a:r>
            <a:r>
              <a:rPr lang="uk-UA" dirty="0" err="1"/>
              <a:t>зрелая</a:t>
            </a:r>
            <a:r>
              <a:rPr lang="uk-UA" dirty="0"/>
              <a:t>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             картина </a:t>
            </a:r>
            <a:r>
              <a:rPr lang="uk-UA" dirty="0"/>
              <a:t>–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«</a:t>
            </a:r>
            <a:r>
              <a:rPr lang="uk-UA" dirty="0" err="1"/>
              <a:t>Поклонение</a:t>
            </a:r>
            <a:r>
              <a:rPr lang="uk-UA" dirty="0"/>
              <a:t> </a:t>
            </a:r>
            <a:r>
              <a:rPr lang="uk-UA" dirty="0" err="1"/>
              <a:t>волхвов</a:t>
            </a:r>
            <a:r>
              <a:rPr lang="uk-UA" dirty="0"/>
              <a:t>»,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</a:t>
            </a:r>
            <a:r>
              <a:rPr lang="uk-UA" dirty="0" err="1" smtClean="0"/>
              <a:t>выполненная</a:t>
            </a:r>
            <a:r>
              <a:rPr lang="uk-UA" dirty="0" smtClean="0"/>
              <a:t> </a:t>
            </a:r>
            <a:r>
              <a:rPr lang="uk-UA" dirty="0"/>
              <a:t>на заказ для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</a:t>
            </a:r>
            <a:r>
              <a:rPr lang="uk-UA" dirty="0" err="1" smtClean="0"/>
              <a:t>монастыря</a:t>
            </a:r>
            <a:r>
              <a:rPr lang="uk-UA" dirty="0" smtClean="0"/>
              <a:t> </a:t>
            </a:r>
            <a:r>
              <a:rPr lang="uk-UA" dirty="0"/>
              <a:t>Сан </a:t>
            </a:r>
            <a:r>
              <a:rPr lang="uk-UA" dirty="0" err="1"/>
              <a:t>Донато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 descr="ÐºÐ°ÑÑÐ¸Ð½Ð° ÐÐ¾ÐºÐ»Ð¾Ð½ÐµÐ½Ð¸Ðµ Ð²Ð¾Ð»ÑÐ²Ð¾Ð² ÐÐµÐ¾Ð½Ð°ÑÐ´Ð¾ Ð´Ð° ÐÐ¸Ð½ÑÐ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3528392" cy="3939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938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463675" y="836613"/>
            <a:ext cx="6196013" cy="4886325"/>
          </a:xfrm>
        </p:spPr>
        <p:txBody>
          <a:bodyPr/>
          <a:lstStyle/>
          <a:p>
            <a:pPr algn="ctr"/>
            <a:r>
              <a:rPr lang="ru-RU" b="1" dirty="0"/>
              <a:t>Творчество Леонардо занимает умы искусствоведов, религиозных исследователей, историков и обывателей более четырех сотен лет. Работы итальянского художника стали вдохновением для людей науки и творчества. Существует множество теорий, раскрывающих тайны картин да Винчи. Наиболее известная из них гласит, что при написании своих шедевров Леонардо использовал особый графический код.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958361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ÐÐ°ÑÑÐ¸Ð½Ð° âÐ¢Ð°Ð¹Ð½Ð°Ñ Ð²ÐµÑÐµÑÑâ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536729" cy="43204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15816" y="5445224"/>
            <a:ext cx="2852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Картина “</a:t>
            </a:r>
            <a:r>
              <a:rPr lang="uk-UA" dirty="0" err="1"/>
              <a:t>Тайная</a:t>
            </a:r>
            <a:r>
              <a:rPr lang="uk-UA" dirty="0"/>
              <a:t> вечеря”</a:t>
            </a:r>
          </a:p>
        </p:txBody>
      </p:sp>
    </p:spTree>
    <p:extLst>
      <p:ext uri="{BB962C8B-B14F-4D97-AF65-F5344CB8AC3E}">
        <p14:creationId xmlns:p14="http://schemas.microsoft.com/office/powerpoint/2010/main" val="246629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459290"/>
          </a:xfrm>
        </p:spPr>
        <p:txBody>
          <a:bodyPr>
            <a:normAutofit fontScale="90000"/>
          </a:bodyPr>
          <a:lstStyle/>
          <a:p>
            <a:r>
              <a:rPr lang="uk-UA" sz="2200" b="1" dirty="0"/>
              <a:t>Два </a:t>
            </a:r>
            <a:r>
              <a:rPr lang="uk-UA" sz="2200" b="1" dirty="0" err="1" smtClean="0"/>
              <a:t>изображения</a:t>
            </a: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> </a:t>
            </a:r>
            <a:r>
              <a:rPr lang="uk-UA" sz="2200" b="1" dirty="0" err="1"/>
              <a:t>Святой</a:t>
            </a:r>
            <a:r>
              <a:rPr lang="uk-UA" sz="2200" b="1" dirty="0"/>
              <a:t> </a:t>
            </a:r>
            <a:r>
              <a:rPr lang="uk-UA" sz="2200" b="1" dirty="0" err="1"/>
              <a:t>Девы</a:t>
            </a:r>
            <a:r>
              <a:rPr lang="uk-UA" sz="2200" b="1" dirty="0"/>
              <a:t> </a:t>
            </a:r>
            <a:r>
              <a:rPr lang="uk-UA" sz="2200" b="1" dirty="0" err="1"/>
              <a:t>работы</a:t>
            </a:r>
            <a:r>
              <a:rPr lang="uk-UA" sz="2200" b="1" dirty="0"/>
              <a:t> Леонардо, «Мадонна </a:t>
            </a:r>
            <a:r>
              <a:rPr lang="uk-UA" sz="2200" b="1" dirty="0" err="1"/>
              <a:t>Бенуа</a:t>
            </a:r>
            <a:r>
              <a:rPr lang="uk-UA" sz="2200" b="1" dirty="0"/>
              <a:t>» и «Мадонна </a:t>
            </a:r>
            <a:r>
              <a:rPr lang="uk-UA" sz="2200" b="1" dirty="0" err="1"/>
              <a:t>Литта</a:t>
            </a:r>
            <a:r>
              <a:rPr lang="uk-UA" sz="2200" b="1" dirty="0"/>
              <a:t>», </a:t>
            </a:r>
            <a:r>
              <a:rPr lang="uk-UA" sz="2200" b="1" dirty="0" err="1"/>
              <a:t>написанные</a:t>
            </a:r>
            <a:r>
              <a:rPr lang="uk-UA" sz="2200" b="1" dirty="0"/>
              <a:t> с </a:t>
            </a:r>
            <a:r>
              <a:rPr lang="uk-UA" sz="2200" b="1" dirty="0" err="1"/>
              <a:t>интервалом</a:t>
            </a:r>
            <a:r>
              <a:rPr lang="uk-UA" sz="2200" b="1" dirty="0"/>
              <a:t> в 10 лет, </a:t>
            </a:r>
            <a:r>
              <a:rPr lang="uk-UA" sz="2200" b="1" dirty="0" err="1"/>
              <a:t>находятся</a:t>
            </a:r>
            <a:r>
              <a:rPr lang="uk-UA" sz="2200" b="1" dirty="0"/>
              <a:t> в </a:t>
            </a:r>
            <a:r>
              <a:rPr lang="uk-UA" sz="2200" b="1" dirty="0" err="1"/>
              <a:t>Государственном</a:t>
            </a:r>
            <a:r>
              <a:rPr lang="uk-UA" sz="2200" b="1" dirty="0"/>
              <a:t> </a:t>
            </a:r>
            <a:r>
              <a:rPr lang="uk-UA" sz="2200" b="1" dirty="0" err="1"/>
              <a:t>Эрмитаже</a:t>
            </a:r>
            <a:r>
              <a:rPr lang="uk-UA" sz="2200" b="1" dirty="0"/>
              <a:t>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ÐºÐ°ÑÑÐ¸Ð½Ñ ÐÐµÐ¾Ð½Ð°ÑÐ´Ð¾ Ð² Ð­ÑÐ¼Ð¸ÑÐ°Ð¶Ðµ ÐÐ°Ð´Ð¾Ð½Ð½Ð° ÐÐµÐ½ÑÐ° Ð¸ ÐÐ°Ð´Ð¾Ð½Ð½Ð° ÐÐ¸ÑÑ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32354"/>
            <a:ext cx="5832648" cy="3832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839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675314"/>
          </a:xfrm>
        </p:spPr>
        <p:txBody>
          <a:bodyPr>
            <a:normAutofit fontScale="90000"/>
          </a:bodyPr>
          <a:lstStyle/>
          <a:p>
            <a:r>
              <a:rPr lang="uk-UA" sz="2700" b="1" dirty="0"/>
              <a:t>Рисунок «</a:t>
            </a:r>
            <a:r>
              <a:rPr lang="uk-UA" sz="2700" b="1" dirty="0" err="1"/>
              <a:t>Витрувианский</a:t>
            </a:r>
            <a:r>
              <a:rPr lang="uk-UA" sz="2700" b="1" dirty="0"/>
              <a:t> </a:t>
            </a:r>
            <a:r>
              <a:rPr lang="uk-UA" sz="2700" b="1" dirty="0" err="1"/>
              <a:t>человек</a:t>
            </a:r>
            <a:r>
              <a:rPr lang="uk-UA" sz="2700" b="1" dirty="0"/>
              <a:t>», </a:t>
            </a:r>
            <a:r>
              <a:rPr lang="uk-UA" sz="2700" b="1" dirty="0" err="1"/>
              <a:t>изображающий</a:t>
            </a:r>
            <a:r>
              <a:rPr lang="uk-UA" sz="2700" b="1" dirty="0"/>
              <a:t> мужчину «</a:t>
            </a:r>
            <a:r>
              <a:rPr lang="uk-UA" sz="2700" b="1" dirty="0" err="1"/>
              <a:t>идеальных</a:t>
            </a:r>
            <a:r>
              <a:rPr lang="uk-UA" sz="2700" b="1" dirty="0"/>
              <a:t> </a:t>
            </a:r>
            <a:r>
              <a:rPr lang="uk-UA" sz="2700" b="1" dirty="0" err="1"/>
              <a:t>пропорций</a:t>
            </a:r>
            <a:r>
              <a:rPr lang="uk-UA" sz="2700" b="1" dirty="0"/>
              <a:t>», </a:t>
            </a:r>
            <a:r>
              <a:rPr lang="uk-UA" sz="2700" b="1" dirty="0" err="1"/>
              <a:t>хранится</a:t>
            </a:r>
            <a:r>
              <a:rPr lang="uk-UA" sz="2700" b="1" dirty="0"/>
              <a:t> в </a:t>
            </a:r>
            <a:r>
              <a:rPr lang="uk-UA" sz="2700" b="1" dirty="0" err="1"/>
              <a:t>коллекции</a:t>
            </a:r>
            <a:r>
              <a:rPr lang="uk-UA" sz="2700" b="1" dirty="0"/>
              <a:t> </a:t>
            </a:r>
            <a:r>
              <a:rPr lang="uk-UA" sz="2700" b="1" dirty="0" err="1"/>
              <a:t>Галереи</a:t>
            </a:r>
            <a:r>
              <a:rPr lang="uk-UA" sz="2700" b="1" dirty="0"/>
              <a:t> </a:t>
            </a:r>
            <a:r>
              <a:rPr lang="uk-UA" sz="2700" b="1" dirty="0" err="1"/>
              <a:t>Академии</a:t>
            </a:r>
            <a:r>
              <a:rPr lang="uk-UA" sz="2700" b="1" dirty="0"/>
              <a:t>  в </a:t>
            </a:r>
            <a:r>
              <a:rPr lang="uk-UA" sz="2700" b="1" dirty="0" err="1"/>
              <a:t>Венеции</a:t>
            </a:r>
            <a:r>
              <a:rPr lang="uk-UA" sz="2700" b="1" dirty="0"/>
              <a:t>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Homo vitruviano Leonardo Ð Ð¸ÑÑÐ½Ð¾Ðº &quot;ÐÐ¸ÑÑÑÐ²Ð¸Ð°Ð½ÑÐºÐ¸Ð¹ ÑÐµÐ»Ð¾Ð²ÐµÐº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681" y="2138045"/>
            <a:ext cx="4572000" cy="3566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568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288</TotalTime>
  <Words>543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Кнопка</vt:lpstr>
      <vt:lpstr>                             Леонардо  да Винчи </vt:lpstr>
      <vt:lpstr>Презентация PowerPoint</vt:lpstr>
      <vt:lpstr>    Леонардо да Винчи  родился 15 апреля 1452 года в селении Анкиано близ небольшого городка Винчи, недалеко от Флоренции.  Его родителями были 25-летний нотариус Пьеро  и  крестьянка Катерина. Первые годы жизни Леонардо провёл вместе с матерью. Его отец вскоре женился на богатой и знатной девушке, но этот брак оказался                                                    бездетным, и Пьеро забрал                                                  своего трёхлетнего сына на                                                   воспитание. Разлученный с                                                      матерью Леонардо всю жизнь                                                      пытался воссоздать её образ в                                                      своих шедеврах. Жил он в это                    время у деда.</vt:lpstr>
      <vt:lpstr>Презентация PowerPoint</vt:lpstr>
      <vt:lpstr>Леонардо в первую очередь известен как художник</vt:lpstr>
      <vt:lpstr>Презентация PowerPoint</vt:lpstr>
      <vt:lpstr>Презентация PowerPoint</vt:lpstr>
      <vt:lpstr>Два изображения  Святой Девы работы Леонардо, «Мадонна Бенуа» и «Мадонна Литта», написанные с интервалом в 10 лет, находятся в Государственном Эрмитаже. </vt:lpstr>
      <vt:lpstr>Рисунок «Витрувианский человек», изображающий мужчину «идеальных пропорций», хранится в коллекции Галереи Академии  в Венеции. </vt:lpstr>
      <vt:lpstr>«Джоконда»  – самая обсуждаемая работа Леонардо. Главная загадка – кто позировал художнику? Называют Лизу дель Джокондо, жену знатного пополана, Констанцу д’Авалос, любовницу Джулиано Медичи… </vt:lpstr>
      <vt:lpstr>Презентация PowerPoint</vt:lpstr>
      <vt:lpstr>Большую часть своей жизни итальянец посвятил инженерным и архитектурным проектам.</vt:lpstr>
      <vt:lpstr>Презентация PowerPoint</vt:lpstr>
      <vt:lpstr>В 2009 году</vt:lpstr>
      <vt:lpstr>Смерть и могила </vt:lpstr>
      <vt:lpstr>На момент смерти мастер находился в замке  Кло-Люсе близ города Амбуаз, где прожил последние три года своей жизни. В соответствии с завещанием Леонардо, его тело захоронили в галерее церкви Сен-Флорантен.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Andrey</cp:lastModifiedBy>
  <cp:revision>14</cp:revision>
  <dcterms:created xsi:type="dcterms:W3CDTF">2018-11-28T17:01:44Z</dcterms:created>
  <dcterms:modified xsi:type="dcterms:W3CDTF">2018-12-02T15:06:26Z</dcterms:modified>
</cp:coreProperties>
</file>