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STARTUP 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The future of digital growth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Questions? Let's build the future.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Businesses struggle to capture attention in a crowded online world.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Market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$100B+ global digital marketing and content market.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Our 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AI-powered content creation and social media optimization.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Fast, scalable, data-driven content workflows.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Why Now?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AI adoption is accelerating across every industry.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Business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Subscription plans + enterprise services.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Growth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Content, partnerships, referrals, and paid acquisition.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2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B4FF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24" b="1">
                <a:solidFill>
                  <a:srgbClr val="FFFFFF"/>
                </a:solidFill>
              </a:defRPr>
            </a:pPr>
            <a:r>
              <a:t>Vision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5943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84">
                <a:solidFill>
                  <a:srgbClr val="DCDCDC"/>
                </a:solidFill>
              </a:defRPr>
            </a:pPr>
            <a:r>
              <a:t>Become the leading platform for digital growth.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240" y="1097280"/>
            <a:ext cx="2103120" cy="2103120"/>
          </a:xfrm>
          <a:prstGeom prst="rect">
            <a:avLst/>
          </a:prstGeom>
          <a:solidFill>
            <a:srgbClr val="23283C"/>
          </a:solidFill>
          <a:ln>
            <a:solidFill>
              <a:srgbClr val="00B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