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0" roundtripDataSignature="AMtx7miMQta7xVPQInMThbC+Qxs23fa8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jpg"/><Relationship Id="rId5" Type="http://schemas.openxmlformats.org/officeDocument/2006/relationships/image" Target="../media/image9.jpg"/><Relationship Id="rId6" Type="http://schemas.openxmlformats.org/officeDocument/2006/relationships/image" Target="../media/image15.png"/><Relationship Id="rId7" Type="http://schemas.openxmlformats.org/officeDocument/2006/relationships/image" Target="../media/image11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77869" y="9525"/>
            <a:ext cx="2214131" cy="182794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466704" y="180389"/>
            <a:ext cx="901930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0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В гостях у ABC «Business Talks»:</a:t>
            </a:r>
            <a:endParaRPr b="1" sz="40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7054" y="2608118"/>
            <a:ext cx="5243943" cy="349596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317136" y="2385361"/>
            <a:ext cx="6082112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Коуч для коучей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Основатель Академии Экспоненциального Коучинга и «Арены» — крупнейшей в мире платформы по обучению онлайн-маркетингу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Предприниматель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ru-RU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Автор «Дневника Эффективности» и «Секретной книги коуча»</a:t>
            </a:r>
            <a:endParaRPr>
              <a:solidFill>
                <a:schemeClr val="dk1"/>
              </a:solidFill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27782" y="4684028"/>
            <a:ext cx="1403660" cy="2099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35244" y="4989171"/>
            <a:ext cx="1531843" cy="148961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466703" y="888275"/>
            <a:ext cx="910332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Михаил Саидов </a:t>
            </a:r>
            <a:b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Торонто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Канада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Поговорим о том как: «Заработать свой первый миллион долларов $$$ к 25 годам?»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6252" y="4911436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6310" y="1708727"/>
            <a:ext cx="5219700" cy="34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/>
        </p:nvSpPr>
        <p:spPr>
          <a:xfrm>
            <a:off x="528205" y="166255"/>
            <a:ext cx="467591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Михаил Саидов </a:t>
            </a:r>
            <a:b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Торонто, Канада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5801591" y="2017466"/>
            <a:ext cx="6096000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прошлом директор одного из самых больших маркетинговых агентств в мире Phenom People, (капитализация 150 млн долларов) </a:t>
            </a:r>
            <a:endParaRPr b="0" i="0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</a:t>
            </a:r>
            <a:r>
              <a:rPr b="0" i="0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оммерческий директор японского гиганта Konica Minolta — вышел на 56% доли рынка и утроил оборот за 4 года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Выпускник института Бэка (Пенсильвания, США) и Йоркского Университета (Торонто, Канада)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ru-RU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Закончил MBA в Schulich School of Business (Торонто, Канада) — входит в пятёрку лучших маркетинговых школ мира.</a:t>
            </a:r>
            <a:b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72699" y="4793673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92466" y="166255"/>
            <a:ext cx="2905125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67476" y="962158"/>
            <a:ext cx="1762125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39001" y="5654923"/>
            <a:ext cx="198120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641" y="2116170"/>
            <a:ext cx="5347854" cy="356523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 txBox="1"/>
          <p:nvPr/>
        </p:nvSpPr>
        <p:spPr>
          <a:xfrm>
            <a:off x="6577445" y="2883127"/>
            <a:ext cx="5153892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Коуч олимпийских чемпионов, миллионеров, известных академиков, ученых и писателей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Работает с коучами мирового уровня: 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Стивом Хардисоном, Майклом Нилом </a:t>
            </a: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 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Брук Кастильо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5262995" y="1267162"/>
            <a:ext cx="2473037" cy="120032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ru-RU" sz="1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Более 5 тысяч человек прошли его программы!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528205" y="166255"/>
            <a:ext cx="467591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Михаил Саидов </a:t>
            </a:r>
            <a:b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Торонто, Канада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4501" y="4416136"/>
            <a:ext cx="1586302" cy="2341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5811" y="4416136"/>
            <a:ext cx="20955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03581" y="4696466"/>
            <a:ext cx="1790700" cy="17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074" y="1889845"/>
            <a:ext cx="6404264" cy="336223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4"/>
          <p:cNvSpPr txBox="1"/>
          <p:nvPr/>
        </p:nvSpPr>
        <p:spPr>
          <a:xfrm>
            <a:off x="528205" y="166255"/>
            <a:ext cx="4675910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Михаил Саидов </a:t>
            </a:r>
            <a:b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2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Торонто, Канада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7748153" y="1166649"/>
            <a:ext cx="4253345" cy="2130592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8373338" y="1369046"/>
            <a:ext cx="339782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«Если Вы двигаетесь к заработку миллиона долларов, то сам процесс сделает из вас другого человека. И эта трансформация, это самая лучшая, самая крутая игра в вашей жизни.»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6941126" y="4186788"/>
            <a:ext cx="4253345" cy="2130592"/>
          </a:xfrm>
          <a:prstGeom prst="wedgeRectCallout">
            <a:avLst>
              <a:gd fmla="val -20833" name="adj1"/>
              <a:gd fmla="val 62500" name="adj2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7242462" y="4348403"/>
            <a:ext cx="410614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«Что бы заработать, вы в первую очередь должны думать о том- какую ценность вы можете создать для людей, чтобы они готовы были рады заплатить вам деньги»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/>
        </p:nvSpPr>
        <p:spPr>
          <a:xfrm>
            <a:off x="6423314" y="2410692"/>
            <a:ext cx="556779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! Что бы стать участником проекта «ABC» </a:t>
            </a:r>
            <a:br>
              <a:rPr lang="ru-RU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заполните анкету</a:t>
            </a:r>
            <a:endParaRPr/>
          </a:p>
        </p:txBody>
      </p:sp>
      <p:pic>
        <p:nvPicPr>
          <p:cNvPr id="129" name="Google Shape;129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49858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2020-12-11T09:15:00Z</dcterms:created>
  <dc:creator>Irina</dc:creator>
</cp:coreProperties>
</file>