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1" r:id="rId7"/>
    <p:sldId id="262" r:id="rId8"/>
    <p:sldId id="269" r:id="rId9"/>
    <p:sldId id="263" r:id="rId10"/>
    <p:sldId id="264" r:id="rId11"/>
    <p:sldId id="265" r:id="rId12"/>
    <p:sldId id="266"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4B76"/>
    <a:srgbClr val="183966"/>
    <a:srgbClr val="3D93CC"/>
    <a:srgbClr val="E3AE3C"/>
    <a:srgbClr val="E6B650"/>
    <a:srgbClr val="E0A527"/>
    <a:srgbClr val="EB9E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8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ata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ata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ata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ata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ata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ata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B79091-5FEE-4C0A-80D9-30D7FBB48D81}"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ru-RU"/>
        </a:p>
      </dgm:t>
    </dgm:pt>
    <dgm:pt modelId="{2D02C79B-8151-44CE-A2C5-E8C849051576}">
      <dgm:prSet phldrT="[Текст]"/>
      <dgm:spPr/>
      <dgm:t>
        <a:bodyPr/>
        <a:lstStyle/>
        <a:p>
          <a:r>
            <a:rPr lang="en-US" dirty="0"/>
            <a:t>Labor agreement for indefinite term</a:t>
          </a:r>
          <a:endParaRPr lang="ru-RU" dirty="0"/>
        </a:p>
      </dgm:t>
    </dgm:pt>
    <dgm:pt modelId="{659251E0-8D93-466A-A33E-42DAFE77E23F}" type="parTrans" cxnId="{DBFB5581-80BF-40AD-A25E-037A1BA7F378}">
      <dgm:prSet/>
      <dgm:spPr/>
      <dgm:t>
        <a:bodyPr/>
        <a:lstStyle/>
        <a:p>
          <a:endParaRPr lang="ru-RU"/>
        </a:p>
      </dgm:t>
    </dgm:pt>
    <dgm:pt modelId="{B1CED8C3-955E-4511-8ABC-A4DC7E5B0369}" type="sibTrans" cxnId="{DBFB5581-80BF-40AD-A25E-037A1BA7F378}">
      <dgm:prSet/>
      <dgm:spPr/>
      <dgm:t>
        <a:bodyPr/>
        <a:lstStyle/>
        <a:p>
          <a:endParaRPr lang="ru-RU"/>
        </a:p>
      </dgm:t>
    </dgm:pt>
    <dgm:pt modelId="{44D37D1E-2BEE-4BA5-8373-300133EDB8B9}">
      <dgm:prSet phldrT="[Текст]"/>
      <dgm:spPr/>
      <dgm:t>
        <a:bodyPr/>
        <a:lstStyle/>
        <a:p>
          <a:pPr>
            <a:buFont typeface="Arial" panose="020B0604020202020204" pitchFamily="34" charset="0"/>
            <a:buNone/>
          </a:pPr>
          <a:r>
            <a:rPr lang="en-US" dirty="0"/>
            <a:t>	This type of agreement is the most common in Ukraine and by default, employees are hired for an indefinite term. The indefinite term labor agreement is regulated by the labor law of Ukraine, internal rules of a Company and a collective agreement.</a:t>
          </a:r>
          <a:endParaRPr lang="ru-RU" dirty="0"/>
        </a:p>
      </dgm:t>
    </dgm:pt>
    <dgm:pt modelId="{E67AE3CF-0BAE-4C1A-829C-3CC152E23660}" type="parTrans" cxnId="{381346BB-D787-4B7C-9E5A-616EEAA113F3}">
      <dgm:prSet/>
      <dgm:spPr/>
      <dgm:t>
        <a:bodyPr/>
        <a:lstStyle/>
        <a:p>
          <a:endParaRPr lang="ru-RU"/>
        </a:p>
      </dgm:t>
    </dgm:pt>
    <dgm:pt modelId="{FC46CD30-1EAC-4B76-A353-499A72482006}" type="sibTrans" cxnId="{381346BB-D787-4B7C-9E5A-616EEAA113F3}">
      <dgm:prSet/>
      <dgm:spPr/>
      <dgm:t>
        <a:bodyPr/>
        <a:lstStyle/>
        <a:p>
          <a:endParaRPr lang="ru-RU"/>
        </a:p>
      </dgm:t>
    </dgm:pt>
    <dgm:pt modelId="{E9631C9F-4A19-4847-BB62-1E1C46E90FB0}">
      <dgm:prSet phldrT="[Текст]"/>
      <dgm:spPr/>
      <dgm:t>
        <a:bodyPr/>
        <a:lstStyle/>
        <a:p>
          <a:r>
            <a:rPr lang="en-US" dirty="0"/>
            <a:t>Fixed-term labor agreement</a:t>
          </a:r>
          <a:endParaRPr lang="ru-RU" dirty="0"/>
        </a:p>
      </dgm:t>
    </dgm:pt>
    <dgm:pt modelId="{BB359F73-896D-47A0-AD1C-2E03A9156E31}" type="parTrans" cxnId="{BEB28579-88F2-4380-89FB-67ABC208C451}">
      <dgm:prSet/>
      <dgm:spPr/>
      <dgm:t>
        <a:bodyPr/>
        <a:lstStyle/>
        <a:p>
          <a:endParaRPr lang="ru-RU"/>
        </a:p>
      </dgm:t>
    </dgm:pt>
    <dgm:pt modelId="{89C0A5D2-664B-44EA-9AB7-33B13E69055B}" type="sibTrans" cxnId="{BEB28579-88F2-4380-89FB-67ABC208C451}">
      <dgm:prSet/>
      <dgm:spPr/>
      <dgm:t>
        <a:bodyPr/>
        <a:lstStyle/>
        <a:p>
          <a:endParaRPr lang="ru-RU"/>
        </a:p>
      </dgm:t>
    </dgm:pt>
    <dgm:pt modelId="{DEA32962-A86B-4B52-9B6E-E91395941F1F}">
      <dgm:prSet phldrT="[Текст]"/>
      <dgm:spPr/>
      <dgm:t>
        <a:bodyPr/>
        <a:lstStyle/>
        <a:p>
          <a:pPr>
            <a:buNone/>
          </a:pPr>
          <a:r>
            <a:rPr lang="en-US" dirty="0"/>
            <a:t>	The main difference between fix-term labor agreement and the first one is that the Parties limit employment term to a specific period of time. Note that Ukrainian law provides certain limits regarding repeated concluding fixed-term labor agreements </a:t>
          </a:r>
          <a:endParaRPr lang="ru-RU" dirty="0"/>
        </a:p>
      </dgm:t>
    </dgm:pt>
    <dgm:pt modelId="{2B0C9092-BAEE-4B0C-8247-21F6F62B2450}" type="parTrans" cxnId="{94CEACE0-EF0E-4A4F-BD8F-EC0C6D1F28E6}">
      <dgm:prSet/>
      <dgm:spPr/>
      <dgm:t>
        <a:bodyPr/>
        <a:lstStyle/>
        <a:p>
          <a:endParaRPr lang="ru-RU"/>
        </a:p>
      </dgm:t>
    </dgm:pt>
    <dgm:pt modelId="{6E388627-DFA1-4B27-BF67-F9E285510CC2}" type="sibTrans" cxnId="{94CEACE0-EF0E-4A4F-BD8F-EC0C6D1F28E6}">
      <dgm:prSet/>
      <dgm:spPr/>
      <dgm:t>
        <a:bodyPr/>
        <a:lstStyle/>
        <a:p>
          <a:endParaRPr lang="ru-RU"/>
        </a:p>
      </dgm:t>
    </dgm:pt>
    <dgm:pt modelId="{7BA1BE99-DEE0-445F-9E36-8C4C21566A39}">
      <dgm:prSet/>
      <dgm:spPr/>
      <dgm:t>
        <a:bodyPr/>
        <a:lstStyle/>
        <a:p>
          <a:r>
            <a:rPr lang="en-US" dirty="0"/>
            <a:t>Seasonal work</a:t>
          </a:r>
          <a:endParaRPr lang="ru-RU" dirty="0"/>
        </a:p>
      </dgm:t>
    </dgm:pt>
    <dgm:pt modelId="{FCA97C93-88AB-491E-9A2D-7AC4CCB995A7}" type="parTrans" cxnId="{794C90B6-848C-4B38-B1CB-7B82E1C0F801}">
      <dgm:prSet/>
      <dgm:spPr/>
      <dgm:t>
        <a:bodyPr/>
        <a:lstStyle/>
        <a:p>
          <a:endParaRPr lang="ru-RU"/>
        </a:p>
      </dgm:t>
    </dgm:pt>
    <dgm:pt modelId="{9CA186F3-F258-4930-B3A1-E7E100CA2FA6}" type="sibTrans" cxnId="{794C90B6-848C-4B38-B1CB-7B82E1C0F801}">
      <dgm:prSet/>
      <dgm:spPr/>
      <dgm:t>
        <a:bodyPr/>
        <a:lstStyle/>
        <a:p>
          <a:endParaRPr lang="ru-RU"/>
        </a:p>
      </dgm:t>
    </dgm:pt>
    <dgm:pt modelId="{6DDDB622-97EA-443B-BD4C-005BB63CC679}">
      <dgm:prSet/>
      <dgm:spPr/>
      <dgm:t>
        <a:bodyPr/>
        <a:lstStyle/>
        <a:p>
          <a:pPr>
            <a:buNone/>
          </a:pPr>
          <a:r>
            <a:rPr lang="en-US" dirty="0"/>
            <a:t>	If you need to hire people on seasonal base for the specific scope of work, Ukrainian law allows </a:t>
          </a:r>
          <a:r>
            <a:rPr lang="en-US" dirty="0" err="1"/>
            <a:t>toconclude</a:t>
          </a:r>
          <a:r>
            <a:rPr lang="en-US" dirty="0"/>
            <a:t> a special type of agreement for this purpose with indication of type and scope of work as well as term of employment.</a:t>
          </a:r>
          <a:endParaRPr lang="ru-RU" dirty="0"/>
        </a:p>
      </dgm:t>
    </dgm:pt>
    <dgm:pt modelId="{601FE639-6111-48C0-9425-6507F3D03F0B}" type="parTrans" cxnId="{CC7FF1C6-63D8-4108-A9F2-EE11C6FE2E23}">
      <dgm:prSet/>
      <dgm:spPr/>
      <dgm:t>
        <a:bodyPr/>
        <a:lstStyle/>
        <a:p>
          <a:endParaRPr lang="ru-RU"/>
        </a:p>
      </dgm:t>
    </dgm:pt>
    <dgm:pt modelId="{51A10106-5A5A-4CC1-A821-E80E6A0F0708}" type="sibTrans" cxnId="{CC7FF1C6-63D8-4108-A9F2-EE11C6FE2E23}">
      <dgm:prSet/>
      <dgm:spPr/>
      <dgm:t>
        <a:bodyPr/>
        <a:lstStyle/>
        <a:p>
          <a:endParaRPr lang="ru-RU"/>
        </a:p>
      </dgm:t>
    </dgm:pt>
    <dgm:pt modelId="{51095802-BEB0-431D-8B00-CADCAFB34B33}" type="pres">
      <dgm:prSet presAssocID="{6DB79091-5FEE-4C0A-80D9-30D7FBB48D81}" presName="linear" presStyleCnt="0">
        <dgm:presLayoutVars>
          <dgm:animLvl val="lvl"/>
          <dgm:resizeHandles val="exact"/>
        </dgm:presLayoutVars>
      </dgm:prSet>
      <dgm:spPr/>
    </dgm:pt>
    <dgm:pt modelId="{B6178FB4-C1D3-4D4F-8326-DD01D6ADF58B}" type="pres">
      <dgm:prSet presAssocID="{2D02C79B-8151-44CE-A2C5-E8C849051576}" presName="parentText" presStyleLbl="node1" presStyleIdx="0" presStyleCnt="3">
        <dgm:presLayoutVars>
          <dgm:chMax val="0"/>
          <dgm:bulletEnabled val="1"/>
        </dgm:presLayoutVars>
      </dgm:prSet>
      <dgm:spPr/>
    </dgm:pt>
    <dgm:pt modelId="{B6093248-846E-481A-A4A9-E07825C2B9A5}" type="pres">
      <dgm:prSet presAssocID="{2D02C79B-8151-44CE-A2C5-E8C849051576}" presName="childText" presStyleLbl="revTx" presStyleIdx="0" presStyleCnt="3">
        <dgm:presLayoutVars>
          <dgm:bulletEnabled val="1"/>
        </dgm:presLayoutVars>
      </dgm:prSet>
      <dgm:spPr/>
    </dgm:pt>
    <dgm:pt modelId="{BCFF12A0-02DB-41F1-9793-05012BB19A27}" type="pres">
      <dgm:prSet presAssocID="{E9631C9F-4A19-4847-BB62-1E1C46E90FB0}" presName="parentText" presStyleLbl="node1" presStyleIdx="1" presStyleCnt="3">
        <dgm:presLayoutVars>
          <dgm:chMax val="0"/>
          <dgm:bulletEnabled val="1"/>
        </dgm:presLayoutVars>
      </dgm:prSet>
      <dgm:spPr/>
    </dgm:pt>
    <dgm:pt modelId="{151C83B9-0B57-4097-90B1-8C166360F059}" type="pres">
      <dgm:prSet presAssocID="{E9631C9F-4A19-4847-BB62-1E1C46E90FB0}" presName="childText" presStyleLbl="revTx" presStyleIdx="1" presStyleCnt="3">
        <dgm:presLayoutVars>
          <dgm:bulletEnabled val="1"/>
        </dgm:presLayoutVars>
      </dgm:prSet>
      <dgm:spPr/>
    </dgm:pt>
    <dgm:pt modelId="{EA8C88B9-621C-4B16-A705-AF123A843655}" type="pres">
      <dgm:prSet presAssocID="{7BA1BE99-DEE0-445F-9E36-8C4C21566A39}" presName="parentText" presStyleLbl="node1" presStyleIdx="2" presStyleCnt="3">
        <dgm:presLayoutVars>
          <dgm:chMax val="0"/>
          <dgm:bulletEnabled val="1"/>
        </dgm:presLayoutVars>
      </dgm:prSet>
      <dgm:spPr/>
    </dgm:pt>
    <dgm:pt modelId="{EC0841E5-DC69-4F2B-B710-1B2FDEE0227E}" type="pres">
      <dgm:prSet presAssocID="{7BA1BE99-DEE0-445F-9E36-8C4C21566A39}" presName="childText" presStyleLbl="revTx" presStyleIdx="2" presStyleCnt="3">
        <dgm:presLayoutVars>
          <dgm:bulletEnabled val="1"/>
        </dgm:presLayoutVars>
      </dgm:prSet>
      <dgm:spPr/>
    </dgm:pt>
  </dgm:ptLst>
  <dgm:cxnLst>
    <dgm:cxn modelId="{3D8AF90E-F08F-4DDE-AE50-4201AC0F9133}" type="presOf" srcId="{6DB79091-5FEE-4C0A-80D9-30D7FBB48D81}" destId="{51095802-BEB0-431D-8B00-CADCAFB34B33}" srcOrd="0" destOrd="0" presId="urn:microsoft.com/office/officeart/2005/8/layout/vList2"/>
    <dgm:cxn modelId="{BEB28579-88F2-4380-89FB-67ABC208C451}" srcId="{6DB79091-5FEE-4C0A-80D9-30D7FBB48D81}" destId="{E9631C9F-4A19-4847-BB62-1E1C46E90FB0}" srcOrd="1" destOrd="0" parTransId="{BB359F73-896D-47A0-AD1C-2E03A9156E31}" sibTransId="{89C0A5D2-664B-44EA-9AB7-33B13E69055B}"/>
    <dgm:cxn modelId="{DBFB5581-80BF-40AD-A25E-037A1BA7F378}" srcId="{6DB79091-5FEE-4C0A-80D9-30D7FBB48D81}" destId="{2D02C79B-8151-44CE-A2C5-E8C849051576}" srcOrd="0" destOrd="0" parTransId="{659251E0-8D93-466A-A33E-42DAFE77E23F}" sibTransId="{B1CED8C3-955E-4511-8ABC-A4DC7E5B0369}"/>
    <dgm:cxn modelId="{B093CD90-2424-4CF9-A1A5-F205FE4FAA9F}" type="presOf" srcId="{2D02C79B-8151-44CE-A2C5-E8C849051576}" destId="{B6178FB4-C1D3-4D4F-8326-DD01D6ADF58B}" srcOrd="0" destOrd="0" presId="urn:microsoft.com/office/officeart/2005/8/layout/vList2"/>
    <dgm:cxn modelId="{D7F965A5-9949-4602-BF8F-628D43904BA9}" type="presOf" srcId="{7BA1BE99-DEE0-445F-9E36-8C4C21566A39}" destId="{EA8C88B9-621C-4B16-A705-AF123A843655}" srcOrd="0" destOrd="0" presId="urn:microsoft.com/office/officeart/2005/8/layout/vList2"/>
    <dgm:cxn modelId="{1D9BEBA9-1D9C-4931-95D1-04C79F3D099B}" type="presOf" srcId="{E9631C9F-4A19-4847-BB62-1E1C46E90FB0}" destId="{BCFF12A0-02DB-41F1-9793-05012BB19A27}" srcOrd="0" destOrd="0" presId="urn:microsoft.com/office/officeart/2005/8/layout/vList2"/>
    <dgm:cxn modelId="{5D62F9AC-40D9-44A9-BC41-7F7401910363}" type="presOf" srcId="{44D37D1E-2BEE-4BA5-8373-300133EDB8B9}" destId="{B6093248-846E-481A-A4A9-E07825C2B9A5}" srcOrd="0" destOrd="0" presId="urn:microsoft.com/office/officeart/2005/8/layout/vList2"/>
    <dgm:cxn modelId="{794C90B6-848C-4B38-B1CB-7B82E1C0F801}" srcId="{6DB79091-5FEE-4C0A-80D9-30D7FBB48D81}" destId="{7BA1BE99-DEE0-445F-9E36-8C4C21566A39}" srcOrd="2" destOrd="0" parTransId="{FCA97C93-88AB-491E-9A2D-7AC4CCB995A7}" sibTransId="{9CA186F3-F258-4930-B3A1-E7E100CA2FA6}"/>
    <dgm:cxn modelId="{381346BB-D787-4B7C-9E5A-616EEAA113F3}" srcId="{2D02C79B-8151-44CE-A2C5-E8C849051576}" destId="{44D37D1E-2BEE-4BA5-8373-300133EDB8B9}" srcOrd="0" destOrd="0" parTransId="{E67AE3CF-0BAE-4C1A-829C-3CC152E23660}" sibTransId="{FC46CD30-1EAC-4B76-A353-499A72482006}"/>
    <dgm:cxn modelId="{CC7FF1C6-63D8-4108-A9F2-EE11C6FE2E23}" srcId="{7BA1BE99-DEE0-445F-9E36-8C4C21566A39}" destId="{6DDDB622-97EA-443B-BD4C-005BB63CC679}" srcOrd="0" destOrd="0" parTransId="{601FE639-6111-48C0-9425-6507F3D03F0B}" sibTransId="{51A10106-5A5A-4CC1-A821-E80E6A0F0708}"/>
    <dgm:cxn modelId="{4D7883CA-234D-49EC-A68E-E1102A1D4360}" type="presOf" srcId="{6DDDB622-97EA-443B-BD4C-005BB63CC679}" destId="{EC0841E5-DC69-4F2B-B710-1B2FDEE0227E}" srcOrd="0" destOrd="0" presId="urn:microsoft.com/office/officeart/2005/8/layout/vList2"/>
    <dgm:cxn modelId="{FB0247CC-F8B7-4370-BCE3-BCDE923136BC}" type="presOf" srcId="{DEA32962-A86B-4B52-9B6E-E91395941F1F}" destId="{151C83B9-0B57-4097-90B1-8C166360F059}" srcOrd="0" destOrd="0" presId="urn:microsoft.com/office/officeart/2005/8/layout/vList2"/>
    <dgm:cxn modelId="{94CEACE0-EF0E-4A4F-BD8F-EC0C6D1F28E6}" srcId="{E9631C9F-4A19-4847-BB62-1E1C46E90FB0}" destId="{DEA32962-A86B-4B52-9B6E-E91395941F1F}" srcOrd="0" destOrd="0" parTransId="{2B0C9092-BAEE-4B0C-8247-21F6F62B2450}" sibTransId="{6E388627-DFA1-4B27-BF67-F9E285510CC2}"/>
    <dgm:cxn modelId="{2E808EB4-41E7-4ACC-A1C9-4598DEB67303}" type="presParOf" srcId="{51095802-BEB0-431D-8B00-CADCAFB34B33}" destId="{B6178FB4-C1D3-4D4F-8326-DD01D6ADF58B}" srcOrd="0" destOrd="0" presId="urn:microsoft.com/office/officeart/2005/8/layout/vList2"/>
    <dgm:cxn modelId="{3B961015-6142-4ED4-96B5-6A618C6CD67B}" type="presParOf" srcId="{51095802-BEB0-431D-8B00-CADCAFB34B33}" destId="{B6093248-846E-481A-A4A9-E07825C2B9A5}" srcOrd="1" destOrd="0" presId="urn:microsoft.com/office/officeart/2005/8/layout/vList2"/>
    <dgm:cxn modelId="{71015B2E-4BA9-4C19-ACC5-8746DA71C56D}" type="presParOf" srcId="{51095802-BEB0-431D-8B00-CADCAFB34B33}" destId="{BCFF12A0-02DB-41F1-9793-05012BB19A27}" srcOrd="2" destOrd="0" presId="urn:microsoft.com/office/officeart/2005/8/layout/vList2"/>
    <dgm:cxn modelId="{0ABE27CD-84A0-47A4-B92A-2DB978EE2003}" type="presParOf" srcId="{51095802-BEB0-431D-8B00-CADCAFB34B33}" destId="{151C83B9-0B57-4097-90B1-8C166360F059}" srcOrd="3" destOrd="0" presId="urn:microsoft.com/office/officeart/2005/8/layout/vList2"/>
    <dgm:cxn modelId="{8C6B6858-04FF-41B9-BB20-4E735F5487B4}" type="presParOf" srcId="{51095802-BEB0-431D-8B00-CADCAFB34B33}" destId="{EA8C88B9-621C-4B16-A705-AF123A843655}" srcOrd="4" destOrd="0" presId="urn:microsoft.com/office/officeart/2005/8/layout/vList2"/>
    <dgm:cxn modelId="{4725AB71-B669-4BB5-B0E6-01B872AF1E94}" type="presParOf" srcId="{51095802-BEB0-431D-8B00-CADCAFB34B33}" destId="{EC0841E5-DC69-4F2B-B710-1B2FDEE0227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FD38B35-7F27-4AF0-92BA-18391B416AAA}"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ru-RU"/>
        </a:p>
      </dgm:t>
    </dgm:pt>
    <dgm:pt modelId="{A57A5F18-38CA-46A3-A780-E7BB55F80C94}">
      <dgm:prSet phldrT="[Текст]" custT="1"/>
      <dgm:spPr/>
      <dgm:t>
        <a:bodyPr/>
        <a:lstStyle/>
        <a:p>
          <a:r>
            <a:rPr lang="en-US" sz="2400" dirty="0"/>
            <a:t>• The rights, obligations, and liabilities of the parties, including the terms of</a:t>
          </a:r>
          <a:endParaRPr lang="ru-RU" sz="2400" dirty="0"/>
        </a:p>
        <a:p>
          <a:r>
            <a:rPr lang="en-US" sz="2400" dirty="0"/>
            <a:t>their material liability;</a:t>
          </a:r>
          <a:endParaRPr lang="ru-RU" sz="2400" dirty="0"/>
        </a:p>
      </dgm:t>
    </dgm:pt>
    <dgm:pt modelId="{35CC0084-BD9E-4D72-8A14-256F09048016}" type="parTrans" cxnId="{4C3F2225-B452-4AC2-8FFA-850B3BBED07A}">
      <dgm:prSet/>
      <dgm:spPr/>
      <dgm:t>
        <a:bodyPr/>
        <a:lstStyle/>
        <a:p>
          <a:endParaRPr lang="ru-RU" sz="2400"/>
        </a:p>
      </dgm:t>
    </dgm:pt>
    <dgm:pt modelId="{6B519236-41EA-4D42-9987-A9F5AE17EF25}" type="sibTrans" cxnId="{4C3F2225-B452-4AC2-8FFA-850B3BBED07A}">
      <dgm:prSet/>
      <dgm:spPr/>
      <dgm:t>
        <a:bodyPr/>
        <a:lstStyle/>
        <a:p>
          <a:endParaRPr lang="ru-RU" sz="2400"/>
        </a:p>
      </dgm:t>
    </dgm:pt>
    <dgm:pt modelId="{2CC238D7-BB0B-4300-AC8F-88BB3B5603F8}">
      <dgm:prSet phldrT="[Текст]" custT="1"/>
      <dgm:spPr/>
      <dgm:t>
        <a:bodyPr/>
        <a:lstStyle/>
        <a:p>
          <a:r>
            <a:rPr lang="en-US" sz="2400" dirty="0"/>
            <a:t>• The duration of the contract;</a:t>
          </a:r>
          <a:endParaRPr lang="ru-RU" sz="2400" dirty="0"/>
        </a:p>
      </dgm:t>
    </dgm:pt>
    <dgm:pt modelId="{EB662D0E-A150-46FA-9A70-6BC417F4CD6E}" type="parTrans" cxnId="{3B1EAF0A-17DF-428C-A9C1-2596514E8269}">
      <dgm:prSet/>
      <dgm:spPr/>
      <dgm:t>
        <a:bodyPr/>
        <a:lstStyle/>
        <a:p>
          <a:endParaRPr lang="ru-RU" sz="2400"/>
        </a:p>
      </dgm:t>
    </dgm:pt>
    <dgm:pt modelId="{70FE0737-4325-4C5C-A51C-E2CA693D52F7}" type="sibTrans" cxnId="{3B1EAF0A-17DF-428C-A9C1-2596514E8269}">
      <dgm:prSet/>
      <dgm:spPr/>
      <dgm:t>
        <a:bodyPr/>
        <a:lstStyle/>
        <a:p>
          <a:endParaRPr lang="ru-RU" sz="2400"/>
        </a:p>
      </dgm:t>
    </dgm:pt>
    <dgm:pt modelId="{7282DCE9-D445-4528-A8B8-4E7AF8671014}">
      <dgm:prSet custT="1"/>
      <dgm:spPr/>
      <dgm:t>
        <a:bodyPr/>
        <a:lstStyle/>
        <a:p>
          <a:r>
            <a:rPr lang="en-US" sz="2400" dirty="0"/>
            <a:t>• The remuneration and organization of an employee’s labor; </a:t>
          </a:r>
          <a:endParaRPr lang="ru-RU" sz="2400" dirty="0"/>
        </a:p>
      </dgm:t>
    </dgm:pt>
    <dgm:pt modelId="{4AC313CC-5A49-4764-9AB2-E373877DCC52}" type="parTrans" cxnId="{6589CFE3-0E5F-4643-976B-717CE1C6BBE3}">
      <dgm:prSet/>
      <dgm:spPr/>
      <dgm:t>
        <a:bodyPr/>
        <a:lstStyle/>
        <a:p>
          <a:endParaRPr lang="ru-RU" sz="2400"/>
        </a:p>
      </dgm:t>
    </dgm:pt>
    <dgm:pt modelId="{D64A2A42-169B-42D1-8FAA-A997B6716871}" type="sibTrans" cxnId="{6589CFE3-0E5F-4643-976B-717CE1C6BBE3}">
      <dgm:prSet/>
      <dgm:spPr/>
      <dgm:t>
        <a:bodyPr/>
        <a:lstStyle/>
        <a:p>
          <a:endParaRPr lang="ru-RU" sz="2400"/>
        </a:p>
      </dgm:t>
    </dgm:pt>
    <dgm:pt modelId="{276C9F01-CA49-4000-A096-1C64ACAB6325}">
      <dgm:prSet custT="1"/>
      <dgm:spPr/>
      <dgm:t>
        <a:bodyPr/>
        <a:lstStyle/>
        <a:p>
          <a:r>
            <a:rPr lang="en-US" sz="2400"/>
            <a:t>• The grounds for termination, including early termination.</a:t>
          </a:r>
          <a:endParaRPr lang="ru-RU" sz="2400" dirty="0"/>
        </a:p>
      </dgm:t>
    </dgm:pt>
    <dgm:pt modelId="{B78DDDA2-B8A5-4E0F-B291-F0DBAB88AEF1}" type="parTrans" cxnId="{38C790FC-4DC9-4F30-A6F4-FB024DEA495D}">
      <dgm:prSet/>
      <dgm:spPr/>
      <dgm:t>
        <a:bodyPr/>
        <a:lstStyle/>
        <a:p>
          <a:endParaRPr lang="ru-RU" sz="2400"/>
        </a:p>
      </dgm:t>
    </dgm:pt>
    <dgm:pt modelId="{BB701FBE-5EBC-461C-ACDA-F7EE39A16D58}" type="sibTrans" cxnId="{38C790FC-4DC9-4F30-A6F4-FB024DEA495D}">
      <dgm:prSet/>
      <dgm:spPr/>
      <dgm:t>
        <a:bodyPr/>
        <a:lstStyle/>
        <a:p>
          <a:endParaRPr lang="ru-RU" sz="2400"/>
        </a:p>
      </dgm:t>
    </dgm:pt>
    <dgm:pt modelId="{E5BF4FFF-90B1-4D59-9BEB-39B02303C22B}" type="pres">
      <dgm:prSet presAssocID="{2FD38B35-7F27-4AF0-92BA-18391B416AAA}" presName="vert0" presStyleCnt="0">
        <dgm:presLayoutVars>
          <dgm:dir/>
          <dgm:animOne val="branch"/>
          <dgm:animLvl val="lvl"/>
        </dgm:presLayoutVars>
      </dgm:prSet>
      <dgm:spPr/>
    </dgm:pt>
    <dgm:pt modelId="{F2433B8B-9A6B-452B-B4E6-1837A4950C52}" type="pres">
      <dgm:prSet presAssocID="{A57A5F18-38CA-46A3-A780-E7BB55F80C94}" presName="thickLine" presStyleLbl="alignNode1" presStyleIdx="0" presStyleCnt="4"/>
      <dgm:spPr/>
    </dgm:pt>
    <dgm:pt modelId="{29EDDC83-83F8-43DE-8E22-67B35A099484}" type="pres">
      <dgm:prSet presAssocID="{A57A5F18-38CA-46A3-A780-E7BB55F80C94}" presName="horz1" presStyleCnt="0"/>
      <dgm:spPr/>
    </dgm:pt>
    <dgm:pt modelId="{71D181AE-52FA-4FD7-9187-5E2A13CB3123}" type="pres">
      <dgm:prSet presAssocID="{A57A5F18-38CA-46A3-A780-E7BB55F80C94}" presName="tx1" presStyleLbl="revTx" presStyleIdx="0" presStyleCnt="4"/>
      <dgm:spPr/>
    </dgm:pt>
    <dgm:pt modelId="{6884FCD0-1EEB-4887-BE4B-8FEB9D754333}" type="pres">
      <dgm:prSet presAssocID="{A57A5F18-38CA-46A3-A780-E7BB55F80C94}" presName="vert1" presStyleCnt="0"/>
      <dgm:spPr/>
    </dgm:pt>
    <dgm:pt modelId="{FD84C9BD-4900-457D-9F73-ACFD61024A41}" type="pres">
      <dgm:prSet presAssocID="{2CC238D7-BB0B-4300-AC8F-88BB3B5603F8}" presName="thickLine" presStyleLbl="alignNode1" presStyleIdx="1" presStyleCnt="4"/>
      <dgm:spPr/>
    </dgm:pt>
    <dgm:pt modelId="{EC9769E1-49B2-46D6-9B29-7828EEF1970A}" type="pres">
      <dgm:prSet presAssocID="{2CC238D7-BB0B-4300-AC8F-88BB3B5603F8}" presName="horz1" presStyleCnt="0"/>
      <dgm:spPr/>
    </dgm:pt>
    <dgm:pt modelId="{27715431-4BDC-470D-8E81-17619AE0493F}" type="pres">
      <dgm:prSet presAssocID="{2CC238D7-BB0B-4300-AC8F-88BB3B5603F8}" presName="tx1" presStyleLbl="revTx" presStyleIdx="1" presStyleCnt="4"/>
      <dgm:spPr/>
    </dgm:pt>
    <dgm:pt modelId="{882C6BDF-176E-45B6-96E3-B4386F05461D}" type="pres">
      <dgm:prSet presAssocID="{2CC238D7-BB0B-4300-AC8F-88BB3B5603F8}" presName="vert1" presStyleCnt="0"/>
      <dgm:spPr/>
    </dgm:pt>
    <dgm:pt modelId="{0FE225EC-B7C6-4124-B0F2-EB2FEFBCA5B4}" type="pres">
      <dgm:prSet presAssocID="{7282DCE9-D445-4528-A8B8-4E7AF8671014}" presName="thickLine" presStyleLbl="alignNode1" presStyleIdx="2" presStyleCnt="4"/>
      <dgm:spPr/>
    </dgm:pt>
    <dgm:pt modelId="{E598A18E-CA3D-40FF-8882-6D5630D3AA2F}" type="pres">
      <dgm:prSet presAssocID="{7282DCE9-D445-4528-A8B8-4E7AF8671014}" presName="horz1" presStyleCnt="0"/>
      <dgm:spPr/>
    </dgm:pt>
    <dgm:pt modelId="{1A08D620-827F-4CE2-9F5F-EAE090B6F5EB}" type="pres">
      <dgm:prSet presAssocID="{7282DCE9-D445-4528-A8B8-4E7AF8671014}" presName="tx1" presStyleLbl="revTx" presStyleIdx="2" presStyleCnt="4"/>
      <dgm:spPr/>
    </dgm:pt>
    <dgm:pt modelId="{DDF8CEE7-D58C-4095-82A5-8AB01BB3C6C5}" type="pres">
      <dgm:prSet presAssocID="{7282DCE9-D445-4528-A8B8-4E7AF8671014}" presName="vert1" presStyleCnt="0"/>
      <dgm:spPr/>
    </dgm:pt>
    <dgm:pt modelId="{41BCB8E9-1F99-4A48-961B-098C11DE6870}" type="pres">
      <dgm:prSet presAssocID="{276C9F01-CA49-4000-A096-1C64ACAB6325}" presName="thickLine" presStyleLbl="alignNode1" presStyleIdx="3" presStyleCnt="4"/>
      <dgm:spPr/>
    </dgm:pt>
    <dgm:pt modelId="{B35AC478-E31B-413B-99A7-9898CA1F7D53}" type="pres">
      <dgm:prSet presAssocID="{276C9F01-CA49-4000-A096-1C64ACAB6325}" presName="horz1" presStyleCnt="0"/>
      <dgm:spPr/>
    </dgm:pt>
    <dgm:pt modelId="{CA4D7A40-A0B2-40AE-931D-6EAB69310CA5}" type="pres">
      <dgm:prSet presAssocID="{276C9F01-CA49-4000-A096-1C64ACAB6325}" presName="tx1" presStyleLbl="revTx" presStyleIdx="3" presStyleCnt="4"/>
      <dgm:spPr/>
    </dgm:pt>
    <dgm:pt modelId="{A2BFE061-B152-4489-83BD-FD606F2F4D11}" type="pres">
      <dgm:prSet presAssocID="{276C9F01-CA49-4000-A096-1C64ACAB6325}" presName="vert1" presStyleCnt="0"/>
      <dgm:spPr/>
    </dgm:pt>
  </dgm:ptLst>
  <dgm:cxnLst>
    <dgm:cxn modelId="{3B1EAF0A-17DF-428C-A9C1-2596514E8269}" srcId="{2FD38B35-7F27-4AF0-92BA-18391B416AAA}" destId="{2CC238D7-BB0B-4300-AC8F-88BB3B5603F8}" srcOrd="1" destOrd="0" parTransId="{EB662D0E-A150-46FA-9A70-6BC417F4CD6E}" sibTransId="{70FE0737-4325-4C5C-A51C-E2CA693D52F7}"/>
    <dgm:cxn modelId="{59A17C1D-0D8D-431A-BF30-1CD15E9E7A52}" type="presOf" srcId="{276C9F01-CA49-4000-A096-1C64ACAB6325}" destId="{CA4D7A40-A0B2-40AE-931D-6EAB69310CA5}" srcOrd="0" destOrd="0" presId="urn:microsoft.com/office/officeart/2008/layout/LinedList"/>
    <dgm:cxn modelId="{4C3F2225-B452-4AC2-8FFA-850B3BBED07A}" srcId="{2FD38B35-7F27-4AF0-92BA-18391B416AAA}" destId="{A57A5F18-38CA-46A3-A780-E7BB55F80C94}" srcOrd="0" destOrd="0" parTransId="{35CC0084-BD9E-4D72-8A14-256F09048016}" sibTransId="{6B519236-41EA-4D42-9987-A9F5AE17EF25}"/>
    <dgm:cxn modelId="{BEA4C432-66A2-4FBE-8ED4-F1FE65A69A80}" type="presOf" srcId="{2CC238D7-BB0B-4300-AC8F-88BB3B5603F8}" destId="{27715431-4BDC-470D-8E81-17619AE0493F}" srcOrd="0" destOrd="0" presId="urn:microsoft.com/office/officeart/2008/layout/LinedList"/>
    <dgm:cxn modelId="{012C985F-B7AE-41C5-80BF-13B65D767668}" type="presOf" srcId="{A57A5F18-38CA-46A3-A780-E7BB55F80C94}" destId="{71D181AE-52FA-4FD7-9187-5E2A13CB3123}" srcOrd="0" destOrd="0" presId="urn:microsoft.com/office/officeart/2008/layout/LinedList"/>
    <dgm:cxn modelId="{B5D8034D-3F5F-4EA5-8F9C-F2A0E00D95DC}" type="presOf" srcId="{7282DCE9-D445-4528-A8B8-4E7AF8671014}" destId="{1A08D620-827F-4CE2-9F5F-EAE090B6F5EB}" srcOrd="0" destOrd="0" presId="urn:microsoft.com/office/officeart/2008/layout/LinedList"/>
    <dgm:cxn modelId="{6589CFE3-0E5F-4643-976B-717CE1C6BBE3}" srcId="{2FD38B35-7F27-4AF0-92BA-18391B416AAA}" destId="{7282DCE9-D445-4528-A8B8-4E7AF8671014}" srcOrd="2" destOrd="0" parTransId="{4AC313CC-5A49-4764-9AB2-E373877DCC52}" sibTransId="{D64A2A42-169B-42D1-8FAA-A997B6716871}"/>
    <dgm:cxn modelId="{036A64E5-B6D3-44BD-AB74-E07C356B02EA}" type="presOf" srcId="{2FD38B35-7F27-4AF0-92BA-18391B416AAA}" destId="{E5BF4FFF-90B1-4D59-9BEB-39B02303C22B}" srcOrd="0" destOrd="0" presId="urn:microsoft.com/office/officeart/2008/layout/LinedList"/>
    <dgm:cxn modelId="{38C790FC-4DC9-4F30-A6F4-FB024DEA495D}" srcId="{2FD38B35-7F27-4AF0-92BA-18391B416AAA}" destId="{276C9F01-CA49-4000-A096-1C64ACAB6325}" srcOrd="3" destOrd="0" parTransId="{B78DDDA2-B8A5-4E0F-B291-F0DBAB88AEF1}" sibTransId="{BB701FBE-5EBC-461C-ACDA-F7EE39A16D58}"/>
    <dgm:cxn modelId="{1CA59557-D659-468B-AB42-029B9C4785A3}" type="presParOf" srcId="{E5BF4FFF-90B1-4D59-9BEB-39B02303C22B}" destId="{F2433B8B-9A6B-452B-B4E6-1837A4950C52}" srcOrd="0" destOrd="0" presId="urn:microsoft.com/office/officeart/2008/layout/LinedList"/>
    <dgm:cxn modelId="{300B98BF-8DE5-421D-98AF-6D3AC48D5A7E}" type="presParOf" srcId="{E5BF4FFF-90B1-4D59-9BEB-39B02303C22B}" destId="{29EDDC83-83F8-43DE-8E22-67B35A099484}" srcOrd="1" destOrd="0" presId="urn:microsoft.com/office/officeart/2008/layout/LinedList"/>
    <dgm:cxn modelId="{018C2E90-4275-4677-BA75-362E7E964D04}" type="presParOf" srcId="{29EDDC83-83F8-43DE-8E22-67B35A099484}" destId="{71D181AE-52FA-4FD7-9187-5E2A13CB3123}" srcOrd="0" destOrd="0" presId="urn:microsoft.com/office/officeart/2008/layout/LinedList"/>
    <dgm:cxn modelId="{083C94FA-AB24-4EBC-8857-D42B783A048E}" type="presParOf" srcId="{29EDDC83-83F8-43DE-8E22-67B35A099484}" destId="{6884FCD0-1EEB-4887-BE4B-8FEB9D754333}" srcOrd="1" destOrd="0" presId="urn:microsoft.com/office/officeart/2008/layout/LinedList"/>
    <dgm:cxn modelId="{C5D895CC-443B-46F6-86CC-C66375D221B6}" type="presParOf" srcId="{E5BF4FFF-90B1-4D59-9BEB-39B02303C22B}" destId="{FD84C9BD-4900-457D-9F73-ACFD61024A41}" srcOrd="2" destOrd="0" presId="urn:microsoft.com/office/officeart/2008/layout/LinedList"/>
    <dgm:cxn modelId="{3127FD56-2BAC-434D-8613-2C23281DA2EB}" type="presParOf" srcId="{E5BF4FFF-90B1-4D59-9BEB-39B02303C22B}" destId="{EC9769E1-49B2-46D6-9B29-7828EEF1970A}" srcOrd="3" destOrd="0" presId="urn:microsoft.com/office/officeart/2008/layout/LinedList"/>
    <dgm:cxn modelId="{F99C454B-57E7-4535-838E-7AA1E149F9EB}" type="presParOf" srcId="{EC9769E1-49B2-46D6-9B29-7828EEF1970A}" destId="{27715431-4BDC-470D-8E81-17619AE0493F}" srcOrd="0" destOrd="0" presId="urn:microsoft.com/office/officeart/2008/layout/LinedList"/>
    <dgm:cxn modelId="{B2DEADCE-7BEF-4B46-A9A8-99B3A71B56D3}" type="presParOf" srcId="{EC9769E1-49B2-46D6-9B29-7828EEF1970A}" destId="{882C6BDF-176E-45B6-96E3-B4386F05461D}" srcOrd="1" destOrd="0" presId="urn:microsoft.com/office/officeart/2008/layout/LinedList"/>
    <dgm:cxn modelId="{BABD8EE2-86CF-447E-87EF-F000FBACD9EC}" type="presParOf" srcId="{E5BF4FFF-90B1-4D59-9BEB-39B02303C22B}" destId="{0FE225EC-B7C6-4124-B0F2-EB2FEFBCA5B4}" srcOrd="4" destOrd="0" presId="urn:microsoft.com/office/officeart/2008/layout/LinedList"/>
    <dgm:cxn modelId="{FA617DDC-DFEE-4133-BC5E-DA0AE4F8F821}" type="presParOf" srcId="{E5BF4FFF-90B1-4D59-9BEB-39B02303C22B}" destId="{E598A18E-CA3D-40FF-8882-6D5630D3AA2F}" srcOrd="5" destOrd="0" presId="urn:microsoft.com/office/officeart/2008/layout/LinedList"/>
    <dgm:cxn modelId="{D5AAD150-E417-405C-886E-6949EC003157}" type="presParOf" srcId="{E598A18E-CA3D-40FF-8882-6D5630D3AA2F}" destId="{1A08D620-827F-4CE2-9F5F-EAE090B6F5EB}" srcOrd="0" destOrd="0" presId="urn:microsoft.com/office/officeart/2008/layout/LinedList"/>
    <dgm:cxn modelId="{EA0D2F84-EDD8-45C2-8C1E-700B95A1B78B}" type="presParOf" srcId="{E598A18E-CA3D-40FF-8882-6D5630D3AA2F}" destId="{DDF8CEE7-D58C-4095-82A5-8AB01BB3C6C5}" srcOrd="1" destOrd="0" presId="urn:microsoft.com/office/officeart/2008/layout/LinedList"/>
    <dgm:cxn modelId="{CD6D9A88-CD63-4543-9130-F3ACD40B491F}" type="presParOf" srcId="{E5BF4FFF-90B1-4D59-9BEB-39B02303C22B}" destId="{41BCB8E9-1F99-4A48-961B-098C11DE6870}" srcOrd="6" destOrd="0" presId="urn:microsoft.com/office/officeart/2008/layout/LinedList"/>
    <dgm:cxn modelId="{95E8B8A9-2432-4FCF-992D-E0A8889AF261}" type="presParOf" srcId="{E5BF4FFF-90B1-4D59-9BEB-39B02303C22B}" destId="{B35AC478-E31B-413B-99A7-9898CA1F7D53}" srcOrd="7" destOrd="0" presId="urn:microsoft.com/office/officeart/2008/layout/LinedList"/>
    <dgm:cxn modelId="{6B29ED36-E0D4-4165-8716-A96A911FADAE}" type="presParOf" srcId="{B35AC478-E31B-413B-99A7-9898CA1F7D53}" destId="{CA4D7A40-A0B2-40AE-931D-6EAB69310CA5}" srcOrd="0" destOrd="0" presId="urn:microsoft.com/office/officeart/2008/layout/LinedList"/>
    <dgm:cxn modelId="{6A2FB0E4-FA5D-427E-BF1B-89FF540C6930}" type="presParOf" srcId="{B35AC478-E31B-413B-99A7-9898CA1F7D53}" destId="{A2BFE061-B152-4489-83BD-FD606F2F4D1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6FDEA9-7A40-4A8A-B7D7-F57F7B4CAEE9}"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ru-RU"/>
        </a:p>
      </dgm:t>
    </dgm:pt>
    <dgm:pt modelId="{C7AEB9FE-1352-4F32-A284-D7CC9D6D23EC}">
      <dgm:prSet phldrT="[Текст]" custT="1"/>
      <dgm:spPr/>
      <dgm:t>
        <a:bodyPr/>
        <a:lstStyle/>
        <a:p>
          <a:r>
            <a:rPr lang="en-US" sz="1500" dirty="0"/>
            <a:t>Poland</a:t>
          </a:r>
          <a:endParaRPr lang="ru-RU" sz="1500" dirty="0"/>
        </a:p>
      </dgm:t>
    </dgm:pt>
    <dgm:pt modelId="{BD3F4B70-38AA-4F6E-97BF-3FD6B677F9F1}" type="parTrans" cxnId="{24C28FE4-A203-4867-BD1F-3D1AF5D5D8A2}">
      <dgm:prSet/>
      <dgm:spPr/>
      <dgm:t>
        <a:bodyPr/>
        <a:lstStyle/>
        <a:p>
          <a:endParaRPr lang="ru-RU" sz="1500"/>
        </a:p>
      </dgm:t>
    </dgm:pt>
    <dgm:pt modelId="{DDA9326F-9796-4327-B909-424CAA24922E}" type="sibTrans" cxnId="{24C28FE4-A203-4867-BD1F-3D1AF5D5D8A2}">
      <dgm:prSet/>
      <dgm:spPr/>
      <dgm:t>
        <a:bodyPr/>
        <a:lstStyle/>
        <a:p>
          <a:endParaRPr lang="ru-RU" sz="1500"/>
        </a:p>
      </dgm:t>
    </dgm:pt>
    <dgm:pt modelId="{2810A898-6C59-4FC0-B0AB-CBD8453CE9D1}">
      <dgm:prSet phldrT="[Текст]" custT="1"/>
      <dgm:spPr/>
      <dgm:t>
        <a:bodyPr/>
        <a:lstStyle/>
        <a:p>
          <a:r>
            <a:rPr lang="en-US" sz="1500" b="1" dirty="0"/>
            <a:t>Required</a:t>
          </a:r>
          <a:endParaRPr lang="ru-RU" sz="1500" dirty="0"/>
        </a:p>
      </dgm:t>
    </dgm:pt>
    <dgm:pt modelId="{514A1268-87E7-467E-97F8-44BBB5DCA4B4}" type="parTrans" cxnId="{AD9B60B0-4773-44FF-B9C1-B94FE2A8DF6C}">
      <dgm:prSet/>
      <dgm:spPr/>
      <dgm:t>
        <a:bodyPr/>
        <a:lstStyle/>
        <a:p>
          <a:endParaRPr lang="ru-RU" sz="1500"/>
        </a:p>
      </dgm:t>
    </dgm:pt>
    <dgm:pt modelId="{6BDAC03A-1D0B-4B9B-BDC3-B28FFC67030C}" type="sibTrans" cxnId="{AD9B60B0-4773-44FF-B9C1-B94FE2A8DF6C}">
      <dgm:prSet/>
      <dgm:spPr/>
      <dgm:t>
        <a:bodyPr/>
        <a:lstStyle/>
        <a:p>
          <a:endParaRPr lang="ru-RU" sz="1500"/>
        </a:p>
      </dgm:t>
    </dgm:pt>
    <dgm:pt modelId="{C60D8BC6-FCAB-4BE2-95ED-C091D1E48F66}">
      <dgm:prSet phldrT="[Текст]" custT="1"/>
      <dgm:spPr/>
      <dgm:t>
        <a:bodyPr/>
        <a:lstStyle/>
        <a:p>
          <a:r>
            <a:rPr lang="en-US" sz="1500" dirty="0"/>
            <a:t>Italy</a:t>
          </a:r>
          <a:endParaRPr lang="ru-RU" sz="1500" dirty="0"/>
        </a:p>
      </dgm:t>
    </dgm:pt>
    <dgm:pt modelId="{EAAFA512-88F0-4AED-847C-3B12E9B2A188}" type="parTrans" cxnId="{34753605-BB21-4DB4-9CEF-0B9636FFA770}">
      <dgm:prSet/>
      <dgm:spPr/>
      <dgm:t>
        <a:bodyPr/>
        <a:lstStyle/>
        <a:p>
          <a:endParaRPr lang="ru-RU" sz="1500"/>
        </a:p>
      </dgm:t>
    </dgm:pt>
    <dgm:pt modelId="{1D7271FF-04B9-4FFF-A439-5532C02A699F}" type="sibTrans" cxnId="{34753605-BB21-4DB4-9CEF-0B9636FFA770}">
      <dgm:prSet/>
      <dgm:spPr/>
      <dgm:t>
        <a:bodyPr/>
        <a:lstStyle/>
        <a:p>
          <a:endParaRPr lang="ru-RU" sz="1500"/>
        </a:p>
      </dgm:t>
    </dgm:pt>
    <dgm:pt modelId="{0E0773BE-125D-4F98-939F-57A4429F0B2D}">
      <dgm:prSet phldrT="[Текст]" custT="1"/>
      <dgm:spPr/>
      <dgm:t>
        <a:bodyPr/>
        <a:lstStyle/>
        <a:p>
          <a:r>
            <a:rPr lang="en-US" sz="1500" b="1" dirty="0"/>
            <a:t>Required</a:t>
          </a:r>
          <a:endParaRPr lang="ru-RU" sz="1500" dirty="0"/>
        </a:p>
      </dgm:t>
    </dgm:pt>
    <dgm:pt modelId="{6C924014-E2F6-434B-B4BD-A6770FED250D}" type="parTrans" cxnId="{DC54B9EF-7E14-4F82-868A-5B681D23BB74}">
      <dgm:prSet/>
      <dgm:spPr/>
      <dgm:t>
        <a:bodyPr/>
        <a:lstStyle/>
        <a:p>
          <a:endParaRPr lang="ru-RU" sz="1500"/>
        </a:p>
      </dgm:t>
    </dgm:pt>
    <dgm:pt modelId="{F529BF0E-2598-45AB-A380-27B16C0091E2}" type="sibTrans" cxnId="{DC54B9EF-7E14-4F82-868A-5B681D23BB74}">
      <dgm:prSet/>
      <dgm:spPr/>
      <dgm:t>
        <a:bodyPr/>
        <a:lstStyle/>
        <a:p>
          <a:endParaRPr lang="ru-RU" sz="1500"/>
        </a:p>
      </dgm:t>
    </dgm:pt>
    <dgm:pt modelId="{9EEC2EDD-0689-4271-88D5-77DD5FA73F3E}">
      <dgm:prSet phldrT="[Текст]" custT="1"/>
      <dgm:spPr/>
      <dgm:t>
        <a:bodyPr/>
        <a:lstStyle/>
        <a:p>
          <a:r>
            <a:rPr lang="en-US" sz="1500" b="1" dirty="0"/>
            <a:t>Permissible</a:t>
          </a:r>
          <a:endParaRPr lang="ru-RU" sz="1500" dirty="0"/>
        </a:p>
      </dgm:t>
    </dgm:pt>
    <dgm:pt modelId="{F244736A-4988-47FF-8003-73A532C1ED7D}" type="parTrans" cxnId="{43B08CA4-35CA-4D54-9ADD-582B59027080}">
      <dgm:prSet/>
      <dgm:spPr/>
      <dgm:t>
        <a:bodyPr/>
        <a:lstStyle/>
        <a:p>
          <a:endParaRPr lang="ru-RU" sz="1500"/>
        </a:p>
      </dgm:t>
    </dgm:pt>
    <dgm:pt modelId="{9CEBA09D-4BB6-4C42-9228-2153A0DF790A}" type="sibTrans" cxnId="{43B08CA4-35CA-4D54-9ADD-582B59027080}">
      <dgm:prSet/>
      <dgm:spPr/>
      <dgm:t>
        <a:bodyPr/>
        <a:lstStyle/>
        <a:p>
          <a:endParaRPr lang="ru-RU" sz="1500"/>
        </a:p>
      </dgm:t>
    </dgm:pt>
    <dgm:pt modelId="{EA1DD29D-BFB9-4F95-8C13-77392BA28412}">
      <dgm:prSet phldrT="[Текст]" custT="1"/>
      <dgm:spPr/>
      <dgm:t>
        <a:bodyPr/>
        <a:lstStyle/>
        <a:p>
          <a:r>
            <a:rPr lang="en-US" sz="1500" dirty="0"/>
            <a:t>Czech Republic</a:t>
          </a:r>
          <a:endParaRPr lang="ru-RU" sz="1500" dirty="0"/>
        </a:p>
      </dgm:t>
    </dgm:pt>
    <dgm:pt modelId="{621BBDE9-B7EB-4143-90DB-3FC1163E03D2}" type="parTrans" cxnId="{4F3AC37D-4A18-4E3E-A4FA-55FFE18DB824}">
      <dgm:prSet/>
      <dgm:spPr/>
      <dgm:t>
        <a:bodyPr/>
        <a:lstStyle/>
        <a:p>
          <a:endParaRPr lang="ru-RU" sz="1500"/>
        </a:p>
      </dgm:t>
    </dgm:pt>
    <dgm:pt modelId="{7869959E-FFFB-411E-A73F-6EDBFFAAD86C}" type="sibTrans" cxnId="{4F3AC37D-4A18-4E3E-A4FA-55FFE18DB824}">
      <dgm:prSet/>
      <dgm:spPr/>
      <dgm:t>
        <a:bodyPr/>
        <a:lstStyle/>
        <a:p>
          <a:endParaRPr lang="ru-RU" sz="1500"/>
        </a:p>
      </dgm:t>
    </dgm:pt>
    <dgm:pt modelId="{1398F2DF-527D-4436-B1DA-156795C44E75}">
      <dgm:prSet phldrT="[Текст]" custT="1"/>
      <dgm:spPr/>
      <dgm:t>
        <a:bodyPr/>
        <a:lstStyle/>
        <a:p>
          <a:r>
            <a:rPr lang="en-US" sz="1500" b="1" dirty="0"/>
            <a:t>Required</a:t>
          </a:r>
          <a:endParaRPr lang="ru-RU" sz="1500" dirty="0"/>
        </a:p>
      </dgm:t>
    </dgm:pt>
    <dgm:pt modelId="{8A562B51-FC00-456A-97C9-C7845962AC61}" type="parTrans" cxnId="{F67D2C7F-7213-4C0F-B367-6EC47A4A730A}">
      <dgm:prSet/>
      <dgm:spPr/>
      <dgm:t>
        <a:bodyPr/>
        <a:lstStyle/>
        <a:p>
          <a:endParaRPr lang="ru-RU" sz="1500"/>
        </a:p>
      </dgm:t>
    </dgm:pt>
    <dgm:pt modelId="{41E9040B-690E-4F49-BD29-5C695E20BD1C}" type="sibTrans" cxnId="{F67D2C7F-7213-4C0F-B367-6EC47A4A730A}">
      <dgm:prSet/>
      <dgm:spPr/>
      <dgm:t>
        <a:bodyPr/>
        <a:lstStyle/>
        <a:p>
          <a:endParaRPr lang="ru-RU" sz="1500"/>
        </a:p>
      </dgm:t>
    </dgm:pt>
    <dgm:pt modelId="{A4ADA8AD-856D-43D9-A173-0AF3B6C7F20D}">
      <dgm:prSet custT="1"/>
      <dgm:spPr/>
      <dgm:t>
        <a:bodyPr/>
        <a:lstStyle/>
        <a:p>
          <a:r>
            <a:rPr lang="en-US" sz="1500" dirty="0"/>
            <a:t>Ukraine</a:t>
          </a:r>
          <a:endParaRPr lang="ru-RU" sz="1500" dirty="0"/>
        </a:p>
      </dgm:t>
    </dgm:pt>
    <dgm:pt modelId="{1C57589B-74B3-40C7-855D-FEF294C3A59C}" type="parTrans" cxnId="{D6692F3D-B309-440E-97FB-F487E699FE7E}">
      <dgm:prSet/>
      <dgm:spPr/>
      <dgm:t>
        <a:bodyPr/>
        <a:lstStyle/>
        <a:p>
          <a:endParaRPr lang="ru-RU" sz="1500"/>
        </a:p>
      </dgm:t>
    </dgm:pt>
    <dgm:pt modelId="{FDD7040C-3F04-4542-8F67-E1811581AD72}" type="sibTrans" cxnId="{D6692F3D-B309-440E-97FB-F487E699FE7E}">
      <dgm:prSet/>
      <dgm:spPr/>
      <dgm:t>
        <a:bodyPr/>
        <a:lstStyle/>
        <a:p>
          <a:endParaRPr lang="ru-RU" sz="1500"/>
        </a:p>
      </dgm:t>
    </dgm:pt>
    <dgm:pt modelId="{8720FE86-E4A0-454C-B9F3-361F1729ABD1}">
      <dgm:prSet phldrT="[Текст]" custT="1"/>
      <dgm:spPr/>
      <dgm:t>
        <a:bodyPr/>
        <a:lstStyle/>
        <a:p>
          <a:pPr>
            <a:buNone/>
          </a:pPr>
          <a:r>
            <a:rPr lang="en-US" sz="1500" dirty="0"/>
            <a:t>	Immigration compliance.</a:t>
          </a:r>
          <a:endParaRPr lang="ru-RU" sz="1500" dirty="0"/>
        </a:p>
      </dgm:t>
    </dgm:pt>
    <dgm:pt modelId="{0F7FCCB1-3A37-4668-ADCC-9623CF26BDF2}" type="parTrans" cxnId="{44344D6C-35D2-4D4C-A03F-3BB754D736E8}">
      <dgm:prSet/>
      <dgm:spPr/>
      <dgm:t>
        <a:bodyPr/>
        <a:lstStyle/>
        <a:p>
          <a:endParaRPr lang="ru-RU" sz="1500"/>
        </a:p>
      </dgm:t>
    </dgm:pt>
    <dgm:pt modelId="{E2F10643-86B9-41D4-B11B-E53717BB80EA}" type="sibTrans" cxnId="{44344D6C-35D2-4D4C-A03F-3BB754D736E8}">
      <dgm:prSet/>
      <dgm:spPr/>
      <dgm:t>
        <a:bodyPr/>
        <a:lstStyle/>
        <a:p>
          <a:endParaRPr lang="ru-RU" sz="1500"/>
        </a:p>
      </dgm:t>
    </dgm:pt>
    <dgm:pt modelId="{33648759-B819-478A-A731-EADC598271C6}">
      <dgm:prSet phldrT="[Текст]" custT="1"/>
      <dgm:spPr/>
      <dgm:t>
        <a:bodyPr/>
        <a:lstStyle/>
        <a:p>
          <a:pPr>
            <a:buNone/>
          </a:pPr>
          <a:r>
            <a:rPr lang="en-US" sz="1500" dirty="0"/>
            <a:t>	Criminal and credit reference checks, reference and education checks.</a:t>
          </a:r>
          <a:endParaRPr lang="ru-RU" sz="1500" dirty="0"/>
        </a:p>
      </dgm:t>
    </dgm:pt>
    <dgm:pt modelId="{7865605C-6E90-4601-92E1-EDDD9546EEAA}" type="parTrans" cxnId="{2930FC41-8C56-4BAB-82F8-7A82819F42B3}">
      <dgm:prSet/>
      <dgm:spPr/>
      <dgm:t>
        <a:bodyPr/>
        <a:lstStyle/>
        <a:p>
          <a:endParaRPr lang="ru-RU" sz="1500"/>
        </a:p>
      </dgm:t>
    </dgm:pt>
    <dgm:pt modelId="{B1D96F91-152B-48F7-A452-BFA8D4370210}" type="sibTrans" cxnId="{2930FC41-8C56-4BAB-82F8-7A82819F42B3}">
      <dgm:prSet/>
      <dgm:spPr/>
      <dgm:t>
        <a:bodyPr/>
        <a:lstStyle/>
        <a:p>
          <a:endParaRPr lang="ru-RU" sz="1500"/>
        </a:p>
      </dgm:t>
    </dgm:pt>
    <dgm:pt modelId="{17CE2EBC-54B9-4DA3-9233-99E59F97D02B}">
      <dgm:prSet custT="1"/>
      <dgm:spPr/>
      <dgm:t>
        <a:bodyPr/>
        <a:lstStyle/>
        <a:p>
          <a:r>
            <a:rPr lang="en-US" sz="1500" b="1" dirty="0"/>
            <a:t>Required</a:t>
          </a:r>
          <a:endParaRPr lang="ru-RU" sz="1500" dirty="0"/>
        </a:p>
      </dgm:t>
    </dgm:pt>
    <dgm:pt modelId="{69CBE1CA-E63A-4ACD-9EBC-304C1824A332}" type="parTrans" cxnId="{6ABA50B8-57F4-4B40-A777-19C1247DEB77}">
      <dgm:prSet/>
      <dgm:spPr/>
      <dgm:t>
        <a:bodyPr/>
        <a:lstStyle/>
        <a:p>
          <a:endParaRPr lang="ru-RU" sz="1500"/>
        </a:p>
      </dgm:t>
    </dgm:pt>
    <dgm:pt modelId="{19A7192A-6B21-4588-8FB7-6ED4FF7DA45F}" type="sibTrans" cxnId="{6ABA50B8-57F4-4B40-A777-19C1247DEB77}">
      <dgm:prSet/>
      <dgm:spPr/>
      <dgm:t>
        <a:bodyPr/>
        <a:lstStyle/>
        <a:p>
          <a:endParaRPr lang="ru-RU" sz="1500"/>
        </a:p>
      </dgm:t>
    </dgm:pt>
    <dgm:pt modelId="{9DFF90F1-9D87-41E8-B27A-0CC6B3CF5EE7}">
      <dgm:prSet custT="1"/>
      <dgm:spPr/>
      <dgm:t>
        <a:bodyPr/>
        <a:lstStyle/>
        <a:p>
          <a:pPr>
            <a:buNone/>
          </a:pPr>
          <a:r>
            <a:rPr lang="en-US" sz="1500" dirty="0"/>
            <a:t>	Immigration compliance, valid ID and, except for first-time employment, their labor book, documents confirming education, health status, etc.</a:t>
          </a:r>
          <a:endParaRPr lang="ru-RU" sz="1500" dirty="0"/>
        </a:p>
      </dgm:t>
    </dgm:pt>
    <dgm:pt modelId="{BA2C361E-B02F-41FE-94C1-48F88A1FEA2F}" type="parTrans" cxnId="{A751F23C-3AD1-4A69-B97F-79CD961DAF30}">
      <dgm:prSet/>
      <dgm:spPr/>
      <dgm:t>
        <a:bodyPr/>
        <a:lstStyle/>
        <a:p>
          <a:endParaRPr lang="ru-RU" sz="1500"/>
        </a:p>
      </dgm:t>
    </dgm:pt>
    <dgm:pt modelId="{F440A955-50A0-4DBB-BF68-6D15C6C1137E}" type="sibTrans" cxnId="{A751F23C-3AD1-4A69-B97F-79CD961DAF30}">
      <dgm:prSet/>
      <dgm:spPr/>
      <dgm:t>
        <a:bodyPr/>
        <a:lstStyle/>
        <a:p>
          <a:endParaRPr lang="ru-RU" sz="1500"/>
        </a:p>
      </dgm:t>
    </dgm:pt>
    <dgm:pt modelId="{870059BD-8088-4460-955F-050CCC9FE9DE}">
      <dgm:prSet custT="1"/>
      <dgm:spPr/>
      <dgm:t>
        <a:bodyPr/>
        <a:lstStyle/>
        <a:p>
          <a:r>
            <a:rPr lang="en-US" sz="1500" b="1" dirty="0"/>
            <a:t>Permissible</a:t>
          </a:r>
          <a:endParaRPr lang="ru-RU" sz="1500" dirty="0"/>
        </a:p>
      </dgm:t>
    </dgm:pt>
    <dgm:pt modelId="{93892E35-02F7-42A7-8919-A7F8BC195BBB}" type="parTrans" cxnId="{EC61368F-C430-437A-8EDD-DD46A882A31D}">
      <dgm:prSet/>
      <dgm:spPr/>
      <dgm:t>
        <a:bodyPr/>
        <a:lstStyle/>
        <a:p>
          <a:endParaRPr lang="ru-RU" sz="1500"/>
        </a:p>
      </dgm:t>
    </dgm:pt>
    <dgm:pt modelId="{9AADDB88-356E-4FE8-BF13-CBD3E1CA24C6}" type="sibTrans" cxnId="{EC61368F-C430-437A-8EDD-DD46A882A31D}">
      <dgm:prSet/>
      <dgm:spPr/>
      <dgm:t>
        <a:bodyPr/>
        <a:lstStyle/>
        <a:p>
          <a:endParaRPr lang="ru-RU" sz="1500"/>
        </a:p>
      </dgm:t>
    </dgm:pt>
    <dgm:pt modelId="{4EE5E4B7-C05E-4CDF-89B4-E6F17ACBA028}">
      <dgm:prSet custT="1"/>
      <dgm:spPr/>
      <dgm:t>
        <a:bodyPr/>
        <a:lstStyle/>
        <a:p>
          <a:pPr>
            <a:buNone/>
          </a:pPr>
          <a:r>
            <a:rPr lang="en-US" sz="1500" dirty="0"/>
            <a:t>	An employer cannot require an additional documents/information, not specifically required by law, as a condition precedent to the employment. </a:t>
          </a:r>
          <a:endParaRPr lang="ru-RU" sz="1500" dirty="0"/>
        </a:p>
      </dgm:t>
    </dgm:pt>
    <dgm:pt modelId="{63685861-49D3-4582-9C55-59C2A48569EF}" type="parTrans" cxnId="{0D2CF499-5D52-4CEB-B53A-6E87A4017E42}">
      <dgm:prSet/>
      <dgm:spPr/>
      <dgm:t>
        <a:bodyPr/>
        <a:lstStyle/>
        <a:p>
          <a:endParaRPr lang="ru-RU" sz="1500"/>
        </a:p>
      </dgm:t>
    </dgm:pt>
    <dgm:pt modelId="{E733D051-2E8A-47EA-9A2D-5F067F9179E6}" type="sibTrans" cxnId="{0D2CF499-5D52-4CEB-B53A-6E87A4017E42}">
      <dgm:prSet/>
      <dgm:spPr/>
      <dgm:t>
        <a:bodyPr/>
        <a:lstStyle/>
        <a:p>
          <a:endParaRPr lang="ru-RU" sz="1500"/>
        </a:p>
      </dgm:t>
    </dgm:pt>
    <dgm:pt modelId="{57262F10-7DC0-4ADB-9F28-CA4DD3F8E86F}">
      <dgm:prSet custT="1"/>
      <dgm:spPr/>
      <dgm:t>
        <a:bodyPr/>
        <a:lstStyle/>
        <a:p>
          <a:pPr>
            <a:buNone/>
          </a:pPr>
          <a:r>
            <a:rPr lang="en-US" sz="1500" dirty="0"/>
            <a:t>	Immigration compliance. Entry health check. </a:t>
          </a:r>
          <a:endParaRPr lang="ru-RU" sz="1500" dirty="0"/>
        </a:p>
      </dgm:t>
    </dgm:pt>
    <dgm:pt modelId="{2125F915-C9A3-4AE9-BA94-A157D2185D70}" type="parTrans" cxnId="{C4EF224C-4D72-4E7C-AB04-C5C28CB31AA4}">
      <dgm:prSet/>
      <dgm:spPr/>
      <dgm:t>
        <a:bodyPr/>
        <a:lstStyle/>
        <a:p>
          <a:endParaRPr lang="ru-RU" sz="1500"/>
        </a:p>
      </dgm:t>
    </dgm:pt>
    <dgm:pt modelId="{9EA8B39F-703E-41E8-B67E-D3195D31E11E}" type="sibTrans" cxnId="{C4EF224C-4D72-4E7C-AB04-C5C28CB31AA4}">
      <dgm:prSet/>
      <dgm:spPr/>
      <dgm:t>
        <a:bodyPr/>
        <a:lstStyle/>
        <a:p>
          <a:endParaRPr lang="ru-RU" sz="1500"/>
        </a:p>
      </dgm:t>
    </dgm:pt>
    <dgm:pt modelId="{EEAD89C7-99B4-4208-BF62-AA58DE1BFB3A}">
      <dgm:prSet custT="1"/>
      <dgm:spPr/>
      <dgm:t>
        <a:bodyPr/>
        <a:lstStyle/>
        <a:p>
          <a:pPr>
            <a:buFont typeface="Arial" panose="020B0604020202020204" pitchFamily="34" charset="0"/>
            <a:buChar char="•"/>
          </a:pPr>
          <a:r>
            <a:rPr lang="en-US" sz="1500" b="1" dirty="0"/>
            <a:t>Permissible</a:t>
          </a:r>
          <a:endParaRPr lang="ru-RU" sz="1500" dirty="0"/>
        </a:p>
      </dgm:t>
    </dgm:pt>
    <dgm:pt modelId="{FE537873-7AE8-474D-8D02-9EB91D8BED08}" type="parTrans" cxnId="{D2F99E35-B5E2-41FA-9904-DF65B9109C52}">
      <dgm:prSet/>
      <dgm:spPr/>
      <dgm:t>
        <a:bodyPr/>
        <a:lstStyle/>
        <a:p>
          <a:endParaRPr lang="ru-RU" sz="1500"/>
        </a:p>
      </dgm:t>
    </dgm:pt>
    <dgm:pt modelId="{23E1B694-6CD0-4A5F-BBAF-93793B7973DF}" type="sibTrans" cxnId="{D2F99E35-B5E2-41FA-9904-DF65B9109C52}">
      <dgm:prSet/>
      <dgm:spPr/>
      <dgm:t>
        <a:bodyPr/>
        <a:lstStyle/>
        <a:p>
          <a:endParaRPr lang="ru-RU" sz="1500"/>
        </a:p>
      </dgm:t>
    </dgm:pt>
    <dgm:pt modelId="{EE8890E7-7CC2-4FD9-A2E6-C077124166EB}">
      <dgm:prSet custT="1"/>
      <dgm:spPr/>
      <dgm:t>
        <a:bodyPr/>
        <a:lstStyle/>
        <a:p>
          <a:pPr>
            <a:buNone/>
          </a:pPr>
          <a:r>
            <a:rPr lang="en-US" sz="1500" dirty="0"/>
            <a:t>	Reference and education , criminal records and credit reference checks , information concerning pregnancy, financial and family affairs of the applicant. </a:t>
          </a:r>
          <a:endParaRPr lang="ru-RU" sz="1500" dirty="0"/>
        </a:p>
      </dgm:t>
    </dgm:pt>
    <dgm:pt modelId="{43C2E4C6-50B6-499B-9178-CACC758FE217}" type="parTrans" cxnId="{C5F990FD-3BAB-4D77-AF4D-A49B0565760D}">
      <dgm:prSet/>
      <dgm:spPr/>
      <dgm:t>
        <a:bodyPr/>
        <a:lstStyle/>
        <a:p>
          <a:endParaRPr lang="ru-RU" sz="1500"/>
        </a:p>
      </dgm:t>
    </dgm:pt>
    <dgm:pt modelId="{C3112416-8C2E-4E3A-A442-91A60A6F353B}" type="sibTrans" cxnId="{C5F990FD-3BAB-4D77-AF4D-A49B0565760D}">
      <dgm:prSet/>
      <dgm:spPr/>
      <dgm:t>
        <a:bodyPr/>
        <a:lstStyle/>
        <a:p>
          <a:endParaRPr lang="ru-RU" sz="1500"/>
        </a:p>
      </dgm:t>
    </dgm:pt>
    <dgm:pt modelId="{EA9D4278-2848-4F94-A6AE-A99B69B37D05}">
      <dgm:prSet custT="1"/>
      <dgm:spPr/>
      <dgm:t>
        <a:bodyPr/>
        <a:lstStyle/>
        <a:p>
          <a:pPr>
            <a:buNone/>
          </a:pPr>
          <a:r>
            <a:rPr lang="en-US" sz="1500" dirty="0"/>
            <a:t>	Immigration compliance, a statutory list of so-called regulated activities, initial medical examinations </a:t>
          </a:r>
          <a:endParaRPr lang="ru-RU" sz="1500" dirty="0"/>
        </a:p>
      </dgm:t>
    </dgm:pt>
    <dgm:pt modelId="{6E348BE3-902A-4DA4-B1BB-5020EE36C69F}" type="parTrans" cxnId="{A3210ED6-48E4-4E87-93A0-2A04E0929239}">
      <dgm:prSet/>
      <dgm:spPr/>
      <dgm:t>
        <a:bodyPr/>
        <a:lstStyle/>
        <a:p>
          <a:endParaRPr lang="ru-RU" sz="1500"/>
        </a:p>
      </dgm:t>
    </dgm:pt>
    <dgm:pt modelId="{158CF753-25DA-4127-9CB6-526A52C3A496}" type="sibTrans" cxnId="{A3210ED6-48E4-4E87-93A0-2A04E0929239}">
      <dgm:prSet/>
      <dgm:spPr/>
      <dgm:t>
        <a:bodyPr/>
        <a:lstStyle/>
        <a:p>
          <a:endParaRPr lang="ru-RU" sz="1500"/>
        </a:p>
      </dgm:t>
    </dgm:pt>
    <dgm:pt modelId="{F31749DF-44D7-482B-8DC9-A4BE69443720}">
      <dgm:prSet custT="1"/>
      <dgm:spPr/>
      <dgm:t>
        <a:bodyPr/>
        <a:lstStyle/>
        <a:p>
          <a:r>
            <a:rPr lang="en-US" sz="1500" b="1" dirty="0"/>
            <a:t>Permissible</a:t>
          </a:r>
          <a:endParaRPr lang="ru-RU" sz="1500" dirty="0"/>
        </a:p>
      </dgm:t>
    </dgm:pt>
    <dgm:pt modelId="{5D8930BE-A16B-493D-8486-9EFB471C2CE9}" type="parTrans" cxnId="{0A221905-8AF2-4716-8F53-05D25F039F81}">
      <dgm:prSet/>
      <dgm:spPr/>
      <dgm:t>
        <a:bodyPr/>
        <a:lstStyle/>
        <a:p>
          <a:endParaRPr lang="ru-RU" sz="1500"/>
        </a:p>
      </dgm:t>
    </dgm:pt>
    <dgm:pt modelId="{B82312F5-D475-4280-AB10-43B9A1B684EC}" type="sibTrans" cxnId="{0A221905-8AF2-4716-8F53-05D25F039F81}">
      <dgm:prSet/>
      <dgm:spPr/>
      <dgm:t>
        <a:bodyPr/>
        <a:lstStyle/>
        <a:p>
          <a:endParaRPr lang="ru-RU" sz="1500"/>
        </a:p>
      </dgm:t>
    </dgm:pt>
    <dgm:pt modelId="{8CC5E625-F89D-499F-8F54-81DD3D018BBB}">
      <dgm:prSet custT="1"/>
      <dgm:spPr/>
      <dgm:t>
        <a:bodyPr/>
        <a:lstStyle/>
        <a:p>
          <a:pPr>
            <a:buNone/>
          </a:pPr>
          <a:r>
            <a:rPr lang="en-US" sz="1500" dirty="0"/>
            <a:t>	Certain limited personal data, information on criminal convictions</a:t>
          </a:r>
          <a:endParaRPr lang="ru-RU" sz="1500" dirty="0"/>
        </a:p>
      </dgm:t>
    </dgm:pt>
    <dgm:pt modelId="{824C60FB-F5FC-40B3-8B6F-7143CDBDC92A}" type="parTrans" cxnId="{C74EDE8D-2EA7-44F5-B259-8BEF4F09AD80}">
      <dgm:prSet/>
      <dgm:spPr/>
      <dgm:t>
        <a:bodyPr/>
        <a:lstStyle/>
        <a:p>
          <a:endParaRPr lang="ru-RU" sz="1500"/>
        </a:p>
      </dgm:t>
    </dgm:pt>
    <dgm:pt modelId="{8DF36F6F-A8DA-4264-9242-ED5275E0EE71}" type="sibTrans" cxnId="{C74EDE8D-2EA7-44F5-B259-8BEF4F09AD80}">
      <dgm:prSet/>
      <dgm:spPr/>
      <dgm:t>
        <a:bodyPr/>
        <a:lstStyle/>
        <a:p>
          <a:endParaRPr lang="ru-RU" sz="1500"/>
        </a:p>
      </dgm:t>
    </dgm:pt>
    <dgm:pt modelId="{4C41D601-B51C-40CE-A14A-F236E4EA5D4B}" type="pres">
      <dgm:prSet presAssocID="{046FDEA9-7A40-4A8A-B7D7-F57F7B4CAEE9}" presName="linearFlow" presStyleCnt="0">
        <dgm:presLayoutVars>
          <dgm:dir/>
          <dgm:animLvl val="lvl"/>
          <dgm:resizeHandles/>
        </dgm:presLayoutVars>
      </dgm:prSet>
      <dgm:spPr/>
    </dgm:pt>
    <dgm:pt modelId="{A138C73B-230C-4B79-9BB7-DE5F1BCC2191}" type="pres">
      <dgm:prSet presAssocID="{C7AEB9FE-1352-4F32-A284-D7CC9D6D23EC}" presName="compositeNode" presStyleCnt="0">
        <dgm:presLayoutVars>
          <dgm:bulletEnabled val="1"/>
        </dgm:presLayoutVars>
      </dgm:prSet>
      <dgm:spPr/>
    </dgm:pt>
    <dgm:pt modelId="{789BF7DD-8884-4A8A-A9B1-6918ADE7CE47}" type="pres">
      <dgm:prSet presAssocID="{C7AEB9FE-1352-4F32-A284-D7CC9D6D23EC}" presName="image" presStyleLbl="fgImgPlace1" presStyleIdx="0" presStyleCnt="4"/>
      <dgm:spPr>
        <a:blipFill>
          <a:blip xmlns:r="http://schemas.openxmlformats.org/officeDocument/2006/relationships" r:embed="rId1"/>
          <a:srcRect/>
          <a:stretch>
            <a:fillRect l="-30000" r="-30000"/>
          </a:stretch>
        </a:blipFill>
        <a:ln>
          <a:solidFill>
            <a:srgbClr val="304B76"/>
          </a:solidFill>
        </a:ln>
      </dgm:spPr>
    </dgm:pt>
    <dgm:pt modelId="{5676D986-DA9B-46CC-9207-69EACB619FFD}" type="pres">
      <dgm:prSet presAssocID="{C7AEB9FE-1352-4F32-A284-D7CC9D6D23EC}" presName="childNode" presStyleLbl="node1" presStyleIdx="0" presStyleCnt="4" custScaleX="103394" custLinFactNeighborX="-1160" custLinFactNeighborY="282">
        <dgm:presLayoutVars>
          <dgm:bulletEnabled val="1"/>
        </dgm:presLayoutVars>
      </dgm:prSet>
      <dgm:spPr/>
    </dgm:pt>
    <dgm:pt modelId="{801CAEC3-178A-4190-A4B1-8C93B47B40B9}" type="pres">
      <dgm:prSet presAssocID="{C7AEB9FE-1352-4F32-A284-D7CC9D6D23EC}" presName="parentNode" presStyleLbl="revTx" presStyleIdx="0" presStyleCnt="4">
        <dgm:presLayoutVars>
          <dgm:chMax val="0"/>
          <dgm:bulletEnabled val="1"/>
        </dgm:presLayoutVars>
      </dgm:prSet>
      <dgm:spPr/>
    </dgm:pt>
    <dgm:pt modelId="{5185E159-A0C6-4A92-BFE8-5960FC8DE455}" type="pres">
      <dgm:prSet presAssocID="{DDA9326F-9796-4327-B909-424CAA24922E}" presName="sibTrans" presStyleCnt="0"/>
      <dgm:spPr/>
    </dgm:pt>
    <dgm:pt modelId="{AF0E9ADB-358D-4FBD-8E5E-6DF0C83E4394}" type="pres">
      <dgm:prSet presAssocID="{C60D8BC6-FCAB-4BE2-95ED-C091D1E48F66}" presName="compositeNode" presStyleCnt="0">
        <dgm:presLayoutVars>
          <dgm:bulletEnabled val="1"/>
        </dgm:presLayoutVars>
      </dgm:prSet>
      <dgm:spPr/>
    </dgm:pt>
    <dgm:pt modelId="{CD44FC00-6DD5-4731-A444-0E309C8BDCBB}" type="pres">
      <dgm:prSet presAssocID="{C60D8BC6-FCAB-4BE2-95ED-C091D1E48F66}" presName="image" presStyleLbl="fgImgPlace1" presStyleIdx="1" presStyleCnt="4"/>
      <dgm:spPr>
        <a:blipFill>
          <a:blip xmlns:r="http://schemas.openxmlformats.org/officeDocument/2006/relationships" r:embed="rId2"/>
          <a:srcRect/>
          <a:stretch>
            <a:fillRect l="-25000" r="-25000"/>
          </a:stretch>
        </a:blipFill>
        <a:ln>
          <a:solidFill>
            <a:srgbClr val="304B76"/>
          </a:solidFill>
        </a:ln>
      </dgm:spPr>
    </dgm:pt>
    <dgm:pt modelId="{805D1BA3-21B0-4ED3-A7FB-847020A63628}" type="pres">
      <dgm:prSet presAssocID="{C60D8BC6-FCAB-4BE2-95ED-C091D1E48F66}" presName="childNode" presStyleLbl="node1" presStyleIdx="1" presStyleCnt="4">
        <dgm:presLayoutVars>
          <dgm:bulletEnabled val="1"/>
        </dgm:presLayoutVars>
      </dgm:prSet>
      <dgm:spPr/>
    </dgm:pt>
    <dgm:pt modelId="{13D28401-A2B4-4EB6-BAB7-478ED0324B7E}" type="pres">
      <dgm:prSet presAssocID="{C60D8BC6-FCAB-4BE2-95ED-C091D1E48F66}" presName="parentNode" presStyleLbl="revTx" presStyleIdx="1" presStyleCnt="4">
        <dgm:presLayoutVars>
          <dgm:chMax val="0"/>
          <dgm:bulletEnabled val="1"/>
        </dgm:presLayoutVars>
      </dgm:prSet>
      <dgm:spPr/>
    </dgm:pt>
    <dgm:pt modelId="{0F893A0C-8AE8-4312-987C-C6F265CCCCA0}" type="pres">
      <dgm:prSet presAssocID="{1D7271FF-04B9-4FFF-A439-5532C02A699F}" presName="sibTrans" presStyleCnt="0"/>
      <dgm:spPr/>
    </dgm:pt>
    <dgm:pt modelId="{C509598C-FBE4-4232-874C-900FF8F14C23}" type="pres">
      <dgm:prSet presAssocID="{EA1DD29D-BFB9-4F95-8C13-77392BA28412}" presName="compositeNode" presStyleCnt="0">
        <dgm:presLayoutVars>
          <dgm:bulletEnabled val="1"/>
        </dgm:presLayoutVars>
      </dgm:prSet>
      <dgm:spPr/>
    </dgm:pt>
    <dgm:pt modelId="{4AF44FF6-28B5-456C-B2A9-3E44481C30D2}" type="pres">
      <dgm:prSet presAssocID="{EA1DD29D-BFB9-4F95-8C13-77392BA28412}" presName="image" presStyleLbl="fgImgPlace1" presStyleIdx="2" presStyleCnt="4"/>
      <dgm:spPr>
        <a:blipFill>
          <a:blip xmlns:r="http://schemas.openxmlformats.org/officeDocument/2006/relationships" r:embed="rId3"/>
          <a:srcRect/>
          <a:stretch>
            <a:fillRect l="-25000" r="-25000"/>
          </a:stretch>
        </a:blipFill>
        <a:ln>
          <a:solidFill>
            <a:srgbClr val="304B76"/>
          </a:solidFill>
        </a:ln>
      </dgm:spPr>
    </dgm:pt>
    <dgm:pt modelId="{EEC89E4B-D3D2-4118-8C6F-AA477734E521}" type="pres">
      <dgm:prSet presAssocID="{EA1DD29D-BFB9-4F95-8C13-77392BA28412}" presName="childNode" presStyleLbl="node1" presStyleIdx="2" presStyleCnt="4">
        <dgm:presLayoutVars>
          <dgm:bulletEnabled val="1"/>
        </dgm:presLayoutVars>
      </dgm:prSet>
      <dgm:spPr/>
    </dgm:pt>
    <dgm:pt modelId="{0DA5F89D-DB65-4063-B7CF-1A24A3D6DA31}" type="pres">
      <dgm:prSet presAssocID="{EA1DD29D-BFB9-4F95-8C13-77392BA28412}" presName="parentNode" presStyleLbl="revTx" presStyleIdx="2" presStyleCnt="4">
        <dgm:presLayoutVars>
          <dgm:chMax val="0"/>
          <dgm:bulletEnabled val="1"/>
        </dgm:presLayoutVars>
      </dgm:prSet>
      <dgm:spPr/>
    </dgm:pt>
    <dgm:pt modelId="{17397A95-768B-4231-BFDE-972357B3CEB0}" type="pres">
      <dgm:prSet presAssocID="{7869959E-FFFB-411E-A73F-6EDBFFAAD86C}" presName="sibTrans" presStyleCnt="0"/>
      <dgm:spPr/>
    </dgm:pt>
    <dgm:pt modelId="{ACBED5B1-D766-48B0-80B4-8E41D3E45666}" type="pres">
      <dgm:prSet presAssocID="{A4ADA8AD-856D-43D9-A173-0AF3B6C7F20D}" presName="compositeNode" presStyleCnt="0">
        <dgm:presLayoutVars>
          <dgm:bulletEnabled val="1"/>
        </dgm:presLayoutVars>
      </dgm:prSet>
      <dgm:spPr/>
    </dgm:pt>
    <dgm:pt modelId="{F85C23B1-FA54-4CB0-B98F-652AEE377FA9}" type="pres">
      <dgm:prSet presAssocID="{A4ADA8AD-856D-43D9-A173-0AF3B6C7F20D}" presName="imag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solidFill>
            <a:srgbClr val="304B76"/>
          </a:solidFill>
        </a:ln>
      </dgm:spPr>
    </dgm:pt>
    <dgm:pt modelId="{174F1CE5-7E8C-4C5C-8BA6-F65E5656DE9F}" type="pres">
      <dgm:prSet presAssocID="{A4ADA8AD-856D-43D9-A173-0AF3B6C7F20D}" presName="childNode" presStyleLbl="node1" presStyleIdx="3" presStyleCnt="4" custScaleX="110374">
        <dgm:presLayoutVars>
          <dgm:bulletEnabled val="1"/>
        </dgm:presLayoutVars>
      </dgm:prSet>
      <dgm:spPr/>
    </dgm:pt>
    <dgm:pt modelId="{7D1BF2FB-E9AA-40F3-993D-4409DD32D076}" type="pres">
      <dgm:prSet presAssocID="{A4ADA8AD-856D-43D9-A173-0AF3B6C7F20D}" presName="parentNode" presStyleLbl="revTx" presStyleIdx="3" presStyleCnt="4" custLinFactNeighborX="-17328">
        <dgm:presLayoutVars>
          <dgm:chMax val="0"/>
          <dgm:bulletEnabled val="1"/>
        </dgm:presLayoutVars>
      </dgm:prSet>
      <dgm:spPr/>
    </dgm:pt>
  </dgm:ptLst>
  <dgm:cxnLst>
    <dgm:cxn modelId="{0A221905-8AF2-4716-8F53-05D25F039F81}" srcId="{C7AEB9FE-1352-4F32-A284-D7CC9D6D23EC}" destId="{F31749DF-44D7-482B-8DC9-A4BE69443720}" srcOrd="1" destOrd="0" parTransId="{5D8930BE-A16B-493D-8486-9EFB471C2CE9}" sibTransId="{B82312F5-D475-4280-AB10-43B9A1B684EC}"/>
    <dgm:cxn modelId="{34753605-BB21-4DB4-9CEF-0B9636FFA770}" srcId="{046FDEA9-7A40-4A8A-B7D7-F57F7B4CAEE9}" destId="{C60D8BC6-FCAB-4BE2-95ED-C091D1E48F66}" srcOrd="1" destOrd="0" parTransId="{EAAFA512-88F0-4AED-847C-3B12E9B2A188}" sibTransId="{1D7271FF-04B9-4FFF-A439-5532C02A699F}"/>
    <dgm:cxn modelId="{88E9C91A-4E5C-4A1A-AE34-12DEA0EAA3E8}" type="presOf" srcId="{9EEC2EDD-0689-4271-88D5-77DD5FA73F3E}" destId="{805D1BA3-21B0-4ED3-A7FB-847020A63628}" srcOrd="0" destOrd="2" presId="urn:microsoft.com/office/officeart/2005/8/layout/hList2"/>
    <dgm:cxn modelId="{D2F99E35-B5E2-41FA-9904-DF65B9109C52}" srcId="{EA1DD29D-BFB9-4F95-8C13-77392BA28412}" destId="{EEAD89C7-99B4-4208-BF62-AA58DE1BFB3A}" srcOrd="1" destOrd="0" parTransId="{FE537873-7AE8-474D-8D02-9EB91D8BED08}" sibTransId="{23E1B694-6CD0-4A5F-BBAF-93793B7973DF}"/>
    <dgm:cxn modelId="{A751F23C-3AD1-4A69-B97F-79CD961DAF30}" srcId="{17CE2EBC-54B9-4DA3-9233-99E59F97D02B}" destId="{9DFF90F1-9D87-41E8-B27A-0CC6B3CF5EE7}" srcOrd="0" destOrd="0" parTransId="{BA2C361E-B02F-41FE-94C1-48F88A1FEA2F}" sibTransId="{F440A955-50A0-4DBB-BF68-6D15C6C1137E}"/>
    <dgm:cxn modelId="{D6692F3D-B309-440E-97FB-F487E699FE7E}" srcId="{046FDEA9-7A40-4A8A-B7D7-F57F7B4CAEE9}" destId="{A4ADA8AD-856D-43D9-A173-0AF3B6C7F20D}" srcOrd="3" destOrd="0" parTransId="{1C57589B-74B3-40C7-855D-FEF294C3A59C}" sibTransId="{FDD7040C-3F04-4542-8F67-E1811581AD72}"/>
    <dgm:cxn modelId="{FA27E360-0F9B-4F11-91EA-C4C7F1DFFE09}" type="presOf" srcId="{C60D8BC6-FCAB-4BE2-95ED-C091D1E48F66}" destId="{13D28401-A2B4-4EB6-BAB7-478ED0324B7E}" srcOrd="0" destOrd="0" presId="urn:microsoft.com/office/officeart/2005/8/layout/hList2"/>
    <dgm:cxn modelId="{2930FC41-8C56-4BAB-82F8-7A82819F42B3}" srcId="{9EEC2EDD-0689-4271-88D5-77DD5FA73F3E}" destId="{33648759-B819-478A-A731-EADC598271C6}" srcOrd="0" destOrd="0" parTransId="{7865605C-6E90-4601-92E1-EDDD9546EEAA}" sibTransId="{B1D96F91-152B-48F7-A452-BFA8D4370210}"/>
    <dgm:cxn modelId="{BB7B5742-6970-46C5-87AA-40CFC559DFC2}" type="presOf" srcId="{C7AEB9FE-1352-4F32-A284-D7CC9D6D23EC}" destId="{801CAEC3-178A-4190-A4B1-8C93B47B40B9}" srcOrd="0" destOrd="0" presId="urn:microsoft.com/office/officeart/2005/8/layout/hList2"/>
    <dgm:cxn modelId="{84546646-E0F7-4AAD-AA37-02F79E286406}" type="presOf" srcId="{EA1DD29D-BFB9-4F95-8C13-77392BA28412}" destId="{0DA5F89D-DB65-4063-B7CF-1A24A3D6DA31}" srcOrd="0" destOrd="0" presId="urn:microsoft.com/office/officeart/2005/8/layout/hList2"/>
    <dgm:cxn modelId="{7AE17A66-D01D-4502-BDA0-3EDE28FF96DC}" type="presOf" srcId="{A4ADA8AD-856D-43D9-A173-0AF3B6C7F20D}" destId="{7D1BF2FB-E9AA-40F3-993D-4409DD32D076}" srcOrd="0" destOrd="0" presId="urn:microsoft.com/office/officeart/2005/8/layout/hList2"/>
    <dgm:cxn modelId="{43B69468-B02A-483F-B225-FADFA60D664B}" type="presOf" srcId="{57262F10-7DC0-4ADB-9F28-CA4DD3F8E86F}" destId="{EEC89E4B-D3D2-4118-8C6F-AA477734E521}" srcOrd="0" destOrd="1" presId="urn:microsoft.com/office/officeart/2005/8/layout/hList2"/>
    <dgm:cxn modelId="{1ED9DC69-A73A-46E3-BC0B-19A271439A74}" type="presOf" srcId="{33648759-B819-478A-A731-EADC598271C6}" destId="{805D1BA3-21B0-4ED3-A7FB-847020A63628}" srcOrd="0" destOrd="3" presId="urn:microsoft.com/office/officeart/2005/8/layout/hList2"/>
    <dgm:cxn modelId="{C4EF224C-4D72-4E7C-AB04-C5C28CB31AA4}" srcId="{1398F2DF-527D-4436-B1DA-156795C44E75}" destId="{57262F10-7DC0-4ADB-9F28-CA4DD3F8E86F}" srcOrd="0" destOrd="0" parTransId="{2125F915-C9A3-4AE9-BA94-A157D2185D70}" sibTransId="{9EA8B39F-703E-41E8-B67E-D3195D31E11E}"/>
    <dgm:cxn modelId="{44344D6C-35D2-4D4C-A03F-3BB754D736E8}" srcId="{0E0773BE-125D-4F98-939F-57A4429F0B2D}" destId="{8720FE86-E4A0-454C-B9F3-361F1729ABD1}" srcOrd="0" destOrd="0" parTransId="{0F7FCCB1-3A37-4668-ADCC-9623CF26BDF2}" sibTransId="{E2F10643-86B9-41D4-B11B-E53717BB80EA}"/>
    <dgm:cxn modelId="{5180CD76-F167-4BBF-89E3-D5C6D60BFA02}" type="presOf" srcId="{EA9D4278-2848-4F94-A6AE-A99B69B37D05}" destId="{5676D986-DA9B-46CC-9207-69EACB619FFD}" srcOrd="0" destOrd="1" presId="urn:microsoft.com/office/officeart/2005/8/layout/hList2"/>
    <dgm:cxn modelId="{8C9DC159-AC89-4546-A121-820A60AEAD88}" type="presOf" srcId="{17CE2EBC-54B9-4DA3-9233-99E59F97D02B}" destId="{174F1CE5-7E8C-4C5C-8BA6-F65E5656DE9F}" srcOrd="0" destOrd="0" presId="urn:microsoft.com/office/officeart/2005/8/layout/hList2"/>
    <dgm:cxn modelId="{336CE97A-8E24-4E91-8EA9-11DCE475BD9A}" type="presOf" srcId="{EEAD89C7-99B4-4208-BF62-AA58DE1BFB3A}" destId="{EEC89E4B-D3D2-4118-8C6F-AA477734E521}" srcOrd="0" destOrd="2" presId="urn:microsoft.com/office/officeart/2005/8/layout/hList2"/>
    <dgm:cxn modelId="{4F3AC37D-4A18-4E3E-A4FA-55FFE18DB824}" srcId="{046FDEA9-7A40-4A8A-B7D7-F57F7B4CAEE9}" destId="{EA1DD29D-BFB9-4F95-8C13-77392BA28412}" srcOrd="2" destOrd="0" parTransId="{621BBDE9-B7EB-4143-90DB-3FC1163E03D2}" sibTransId="{7869959E-FFFB-411E-A73F-6EDBFFAAD86C}"/>
    <dgm:cxn modelId="{F67D2C7F-7213-4C0F-B367-6EC47A4A730A}" srcId="{EA1DD29D-BFB9-4F95-8C13-77392BA28412}" destId="{1398F2DF-527D-4436-B1DA-156795C44E75}" srcOrd="0" destOrd="0" parTransId="{8A562B51-FC00-456A-97C9-C7845962AC61}" sibTransId="{41E9040B-690E-4F49-BD29-5C695E20BD1C}"/>
    <dgm:cxn modelId="{741C488A-3BDE-4CD5-AB58-864C58E58118}" type="presOf" srcId="{4EE5E4B7-C05E-4CDF-89B4-E6F17ACBA028}" destId="{174F1CE5-7E8C-4C5C-8BA6-F65E5656DE9F}" srcOrd="0" destOrd="3" presId="urn:microsoft.com/office/officeart/2005/8/layout/hList2"/>
    <dgm:cxn modelId="{1CECE28A-E979-4ABB-9D7A-D7FC89D86B1A}" type="presOf" srcId="{9DFF90F1-9D87-41E8-B27A-0CC6B3CF5EE7}" destId="{174F1CE5-7E8C-4C5C-8BA6-F65E5656DE9F}" srcOrd="0" destOrd="1" presId="urn:microsoft.com/office/officeart/2005/8/layout/hList2"/>
    <dgm:cxn modelId="{C74EDE8D-2EA7-44F5-B259-8BEF4F09AD80}" srcId="{F31749DF-44D7-482B-8DC9-A4BE69443720}" destId="{8CC5E625-F89D-499F-8F54-81DD3D018BBB}" srcOrd="0" destOrd="0" parTransId="{824C60FB-F5FC-40B3-8B6F-7143CDBDC92A}" sibTransId="{8DF36F6F-A8DA-4264-9242-ED5275E0EE71}"/>
    <dgm:cxn modelId="{C3BC128F-C44F-49D6-92DB-430ACD5DEAD3}" type="presOf" srcId="{8CC5E625-F89D-499F-8F54-81DD3D018BBB}" destId="{5676D986-DA9B-46CC-9207-69EACB619FFD}" srcOrd="0" destOrd="3" presId="urn:microsoft.com/office/officeart/2005/8/layout/hList2"/>
    <dgm:cxn modelId="{EC61368F-C430-437A-8EDD-DD46A882A31D}" srcId="{A4ADA8AD-856D-43D9-A173-0AF3B6C7F20D}" destId="{870059BD-8088-4460-955F-050CCC9FE9DE}" srcOrd="1" destOrd="0" parTransId="{93892E35-02F7-42A7-8919-A7F8BC195BBB}" sibTransId="{9AADDB88-356E-4FE8-BF13-CBD3E1CA24C6}"/>
    <dgm:cxn modelId="{E056F58F-4609-4C00-84D2-83870498034E}" type="presOf" srcId="{2810A898-6C59-4FC0-B0AB-CBD8453CE9D1}" destId="{5676D986-DA9B-46CC-9207-69EACB619FFD}" srcOrd="0" destOrd="0" presId="urn:microsoft.com/office/officeart/2005/8/layout/hList2"/>
    <dgm:cxn modelId="{D0C36499-9D76-4ED5-A45F-7035E3947147}" type="presOf" srcId="{046FDEA9-7A40-4A8A-B7D7-F57F7B4CAEE9}" destId="{4C41D601-B51C-40CE-A14A-F236E4EA5D4B}" srcOrd="0" destOrd="0" presId="urn:microsoft.com/office/officeart/2005/8/layout/hList2"/>
    <dgm:cxn modelId="{0D2CF499-5D52-4CEB-B53A-6E87A4017E42}" srcId="{870059BD-8088-4460-955F-050CCC9FE9DE}" destId="{4EE5E4B7-C05E-4CDF-89B4-E6F17ACBA028}" srcOrd="0" destOrd="0" parTransId="{63685861-49D3-4582-9C55-59C2A48569EF}" sibTransId="{E733D051-2E8A-47EA-9A2D-5F067F9179E6}"/>
    <dgm:cxn modelId="{1FC2769E-A4A0-40EB-885C-251C81F73477}" type="presOf" srcId="{F31749DF-44D7-482B-8DC9-A4BE69443720}" destId="{5676D986-DA9B-46CC-9207-69EACB619FFD}" srcOrd="0" destOrd="2" presId="urn:microsoft.com/office/officeart/2005/8/layout/hList2"/>
    <dgm:cxn modelId="{A6C14AA0-4C52-4104-830D-1AF68298BF44}" type="presOf" srcId="{8720FE86-E4A0-454C-B9F3-361F1729ABD1}" destId="{805D1BA3-21B0-4ED3-A7FB-847020A63628}" srcOrd="0" destOrd="1" presId="urn:microsoft.com/office/officeart/2005/8/layout/hList2"/>
    <dgm:cxn modelId="{43B08CA4-35CA-4D54-9ADD-582B59027080}" srcId="{C60D8BC6-FCAB-4BE2-95ED-C091D1E48F66}" destId="{9EEC2EDD-0689-4271-88D5-77DD5FA73F3E}" srcOrd="1" destOrd="0" parTransId="{F244736A-4988-47FF-8003-73A532C1ED7D}" sibTransId="{9CEBA09D-4BB6-4C42-9228-2153A0DF790A}"/>
    <dgm:cxn modelId="{9E333FAA-3827-4087-9767-55FB8820628D}" type="presOf" srcId="{EE8890E7-7CC2-4FD9-A2E6-C077124166EB}" destId="{EEC89E4B-D3D2-4118-8C6F-AA477734E521}" srcOrd="0" destOrd="3" presId="urn:microsoft.com/office/officeart/2005/8/layout/hList2"/>
    <dgm:cxn modelId="{AD9B60B0-4773-44FF-B9C1-B94FE2A8DF6C}" srcId="{C7AEB9FE-1352-4F32-A284-D7CC9D6D23EC}" destId="{2810A898-6C59-4FC0-B0AB-CBD8453CE9D1}" srcOrd="0" destOrd="0" parTransId="{514A1268-87E7-467E-97F8-44BBB5DCA4B4}" sibTransId="{6BDAC03A-1D0B-4B9B-BDC3-B28FFC67030C}"/>
    <dgm:cxn modelId="{3E40F0B0-F719-4ADE-9991-A0858680AA37}" type="presOf" srcId="{1398F2DF-527D-4436-B1DA-156795C44E75}" destId="{EEC89E4B-D3D2-4118-8C6F-AA477734E521}" srcOrd="0" destOrd="0" presId="urn:microsoft.com/office/officeart/2005/8/layout/hList2"/>
    <dgm:cxn modelId="{6ABA50B8-57F4-4B40-A777-19C1247DEB77}" srcId="{A4ADA8AD-856D-43D9-A173-0AF3B6C7F20D}" destId="{17CE2EBC-54B9-4DA3-9233-99E59F97D02B}" srcOrd="0" destOrd="0" parTransId="{69CBE1CA-E63A-4ACD-9EBC-304C1824A332}" sibTransId="{19A7192A-6B21-4588-8FB7-6ED4FF7DA45F}"/>
    <dgm:cxn modelId="{6F26B8CB-9B07-4692-B55C-9EB9954E2D18}" type="presOf" srcId="{870059BD-8088-4460-955F-050CCC9FE9DE}" destId="{174F1CE5-7E8C-4C5C-8BA6-F65E5656DE9F}" srcOrd="0" destOrd="2" presId="urn:microsoft.com/office/officeart/2005/8/layout/hList2"/>
    <dgm:cxn modelId="{A3210ED6-48E4-4E87-93A0-2A04E0929239}" srcId="{2810A898-6C59-4FC0-B0AB-CBD8453CE9D1}" destId="{EA9D4278-2848-4F94-A6AE-A99B69B37D05}" srcOrd="0" destOrd="0" parTransId="{6E348BE3-902A-4DA4-B1BB-5020EE36C69F}" sibTransId="{158CF753-25DA-4127-9CB6-526A52C3A496}"/>
    <dgm:cxn modelId="{24C28FE4-A203-4867-BD1F-3D1AF5D5D8A2}" srcId="{046FDEA9-7A40-4A8A-B7D7-F57F7B4CAEE9}" destId="{C7AEB9FE-1352-4F32-A284-D7CC9D6D23EC}" srcOrd="0" destOrd="0" parTransId="{BD3F4B70-38AA-4F6E-97BF-3FD6B677F9F1}" sibTransId="{DDA9326F-9796-4327-B909-424CAA24922E}"/>
    <dgm:cxn modelId="{DC54B9EF-7E14-4F82-868A-5B681D23BB74}" srcId="{C60D8BC6-FCAB-4BE2-95ED-C091D1E48F66}" destId="{0E0773BE-125D-4F98-939F-57A4429F0B2D}" srcOrd="0" destOrd="0" parTransId="{6C924014-E2F6-434B-B4BD-A6770FED250D}" sibTransId="{F529BF0E-2598-45AB-A380-27B16C0091E2}"/>
    <dgm:cxn modelId="{CB9CD2F9-A753-4615-9485-69FFF3F2D247}" type="presOf" srcId="{0E0773BE-125D-4F98-939F-57A4429F0B2D}" destId="{805D1BA3-21B0-4ED3-A7FB-847020A63628}" srcOrd="0" destOrd="0" presId="urn:microsoft.com/office/officeart/2005/8/layout/hList2"/>
    <dgm:cxn modelId="{C5F990FD-3BAB-4D77-AF4D-A49B0565760D}" srcId="{EEAD89C7-99B4-4208-BF62-AA58DE1BFB3A}" destId="{EE8890E7-7CC2-4FD9-A2E6-C077124166EB}" srcOrd="0" destOrd="0" parTransId="{43C2E4C6-50B6-499B-9178-CACC758FE217}" sibTransId="{C3112416-8C2E-4E3A-A442-91A60A6F353B}"/>
    <dgm:cxn modelId="{DEFE8963-C208-49EF-9791-1863F8A6CF91}" type="presParOf" srcId="{4C41D601-B51C-40CE-A14A-F236E4EA5D4B}" destId="{A138C73B-230C-4B79-9BB7-DE5F1BCC2191}" srcOrd="0" destOrd="0" presId="urn:microsoft.com/office/officeart/2005/8/layout/hList2"/>
    <dgm:cxn modelId="{7039DDD0-E59F-427C-8661-A378596B3968}" type="presParOf" srcId="{A138C73B-230C-4B79-9BB7-DE5F1BCC2191}" destId="{789BF7DD-8884-4A8A-A9B1-6918ADE7CE47}" srcOrd="0" destOrd="0" presId="urn:microsoft.com/office/officeart/2005/8/layout/hList2"/>
    <dgm:cxn modelId="{B7939BA3-1479-40FD-85EC-CA3CB44A46FC}" type="presParOf" srcId="{A138C73B-230C-4B79-9BB7-DE5F1BCC2191}" destId="{5676D986-DA9B-46CC-9207-69EACB619FFD}" srcOrd="1" destOrd="0" presId="urn:microsoft.com/office/officeart/2005/8/layout/hList2"/>
    <dgm:cxn modelId="{DFB52682-B774-4009-BD45-7581D9E340FD}" type="presParOf" srcId="{A138C73B-230C-4B79-9BB7-DE5F1BCC2191}" destId="{801CAEC3-178A-4190-A4B1-8C93B47B40B9}" srcOrd="2" destOrd="0" presId="urn:microsoft.com/office/officeart/2005/8/layout/hList2"/>
    <dgm:cxn modelId="{2766399D-2200-4A76-92C3-687DDB850A1D}" type="presParOf" srcId="{4C41D601-B51C-40CE-A14A-F236E4EA5D4B}" destId="{5185E159-A0C6-4A92-BFE8-5960FC8DE455}" srcOrd="1" destOrd="0" presId="urn:microsoft.com/office/officeart/2005/8/layout/hList2"/>
    <dgm:cxn modelId="{2FB452DB-0AC6-4D2A-850C-7B39ADB0D5D6}" type="presParOf" srcId="{4C41D601-B51C-40CE-A14A-F236E4EA5D4B}" destId="{AF0E9ADB-358D-4FBD-8E5E-6DF0C83E4394}" srcOrd="2" destOrd="0" presId="urn:microsoft.com/office/officeart/2005/8/layout/hList2"/>
    <dgm:cxn modelId="{8DB18C27-F2CA-44E1-820C-770FB44925FB}" type="presParOf" srcId="{AF0E9ADB-358D-4FBD-8E5E-6DF0C83E4394}" destId="{CD44FC00-6DD5-4731-A444-0E309C8BDCBB}" srcOrd="0" destOrd="0" presId="urn:microsoft.com/office/officeart/2005/8/layout/hList2"/>
    <dgm:cxn modelId="{A17C184E-EC72-4D91-8F19-9EF24E3D3004}" type="presParOf" srcId="{AF0E9ADB-358D-4FBD-8E5E-6DF0C83E4394}" destId="{805D1BA3-21B0-4ED3-A7FB-847020A63628}" srcOrd="1" destOrd="0" presId="urn:microsoft.com/office/officeart/2005/8/layout/hList2"/>
    <dgm:cxn modelId="{385E7777-CDD9-42B5-9952-A86DA60104AB}" type="presParOf" srcId="{AF0E9ADB-358D-4FBD-8E5E-6DF0C83E4394}" destId="{13D28401-A2B4-4EB6-BAB7-478ED0324B7E}" srcOrd="2" destOrd="0" presId="urn:microsoft.com/office/officeart/2005/8/layout/hList2"/>
    <dgm:cxn modelId="{1D30F622-A91C-4420-8A19-E5BDAA8D7441}" type="presParOf" srcId="{4C41D601-B51C-40CE-A14A-F236E4EA5D4B}" destId="{0F893A0C-8AE8-4312-987C-C6F265CCCCA0}" srcOrd="3" destOrd="0" presId="urn:microsoft.com/office/officeart/2005/8/layout/hList2"/>
    <dgm:cxn modelId="{B6AF1A4A-833D-4651-8790-C8B285E49280}" type="presParOf" srcId="{4C41D601-B51C-40CE-A14A-F236E4EA5D4B}" destId="{C509598C-FBE4-4232-874C-900FF8F14C23}" srcOrd="4" destOrd="0" presId="urn:microsoft.com/office/officeart/2005/8/layout/hList2"/>
    <dgm:cxn modelId="{B26723DB-F667-45E0-84CE-36FF40E7DC71}" type="presParOf" srcId="{C509598C-FBE4-4232-874C-900FF8F14C23}" destId="{4AF44FF6-28B5-456C-B2A9-3E44481C30D2}" srcOrd="0" destOrd="0" presId="urn:microsoft.com/office/officeart/2005/8/layout/hList2"/>
    <dgm:cxn modelId="{1DE7EDAC-4DFE-4600-8152-8CE5C764CABC}" type="presParOf" srcId="{C509598C-FBE4-4232-874C-900FF8F14C23}" destId="{EEC89E4B-D3D2-4118-8C6F-AA477734E521}" srcOrd="1" destOrd="0" presId="urn:microsoft.com/office/officeart/2005/8/layout/hList2"/>
    <dgm:cxn modelId="{4273DB3E-571F-460F-A177-26EDF7CD350A}" type="presParOf" srcId="{C509598C-FBE4-4232-874C-900FF8F14C23}" destId="{0DA5F89D-DB65-4063-B7CF-1A24A3D6DA31}" srcOrd="2" destOrd="0" presId="urn:microsoft.com/office/officeart/2005/8/layout/hList2"/>
    <dgm:cxn modelId="{9EFAAF63-73CF-49E3-976A-F47ECF208658}" type="presParOf" srcId="{4C41D601-B51C-40CE-A14A-F236E4EA5D4B}" destId="{17397A95-768B-4231-BFDE-972357B3CEB0}" srcOrd="5" destOrd="0" presId="urn:microsoft.com/office/officeart/2005/8/layout/hList2"/>
    <dgm:cxn modelId="{5812D72D-E824-403D-8408-8E22A1E8622D}" type="presParOf" srcId="{4C41D601-B51C-40CE-A14A-F236E4EA5D4B}" destId="{ACBED5B1-D766-48B0-80B4-8E41D3E45666}" srcOrd="6" destOrd="0" presId="urn:microsoft.com/office/officeart/2005/8/layout/hList2"/>
    <dgm:cxn modelId="{EF77E298-F09A-4129-B78E-7F1D6B121825}" type="presParOf" srcId="{ACBED5B1-D766-48B0-80B4-8E41D3E45666}" destId="{F85C23B1-FA54-4CB0-B98F-652AEE377FA9}" srcOrd="0" destOrd="0" presId="urn:microsoft.com/office/officeart/2005/8/layout/hList2"/>
    <dgm:cxn modelId="{DA0C92C6-B284-4F7A-BCF7-8DD37FCC6F04}" type="presParOf" srcId="{ACBED5B1-D766-48B0-80B4-8E41D3E45666}" destId="{174F1CE5-7E8C-4C5C-8BA6-F65E5656DE9F}" srcOrd="1" destOrd="0" presId="urn:microsoft.com/office/officeart/2005/8/layout/hList2"/>
    <dgm:cxn modelId="{F18A983F-2018-4481-9182-36D6ABC252BA}" type="presParOf" srcId="{ACBED5B1-D766-48B0-80B4-8E41D3E45666}" destId="{7D1BF2FB-E9AA-40F3-993D-4409DD32D076}"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6FDEA9-7A40-4A8A-B7D7-F57F7B4CAEE9}"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ru-RU"/>
        </a:p>
      </dgm:t>
    </dgm:pt>
    <dgm:pt modelId="{C7AEB9FE-1352-4F32-A284-D7CC9D6D23EC}">
      <dgm:prSet phldrT="[Текст]" custT="1"/>
      <dgm:spPr/>
      <dgm:t>
        <a:bodyPr/>
        <a:lstStyle/>
        <a:p>
          <a:r>
            <a:rPr lang="en-US" sz="1500" b="0" dirty="0"/>
            <a:t>Poland</a:t>
          </a:r>
          <a:endParaRPr lang="ru-RU" sz="1500" b="0" dirty="0"/>
        </a:p>
      </dgm:t>
    </dgm:pt>
    <dgm:pt modelId="{BD3F4B70-38AA-4F6E-97BF-3FD6B677F9F1}" type="parTrans" cxnId="{24C28FE4-A203-4867-BD1F-3D1AF5D5D8A2}">
      <dgm:prSet/>
      <dgm:spPr/>
      <dgm:t>
        <a:bodyPr/>
        <a:lstStyle/>
        <a:p>
          <a:endParaRPr lang="ru-RU" sz="1500" b="0"/>
        </a:p>
      </dgm:t>
    </dgm:pt>
    <dgm:pt modelId="{DDA9326F-9796-4327-B909-424CAA24922E}" type="sibTrans" cxnId="{24C28FE4-A203-4867-BD1F-3D1AF5D5D8A2}">
      <dgm:prSet/>
      <dgm:spPr/>
      <dgm:t>
        <a:bodyPr/>
        <a:lstStyle/>
        <a:p>
          <a:endParaRPr lang="ru-RU" sz="1500" b="0"/>
        </a:p>
      </dgm:t>
    </dgm:pt>
    <dgm:pt modelId="{2810A898-6C59-4FC0-B0AB-CBD8453CE9D1}">
      <dgm:prSet phldrT="[Текст]" custT="1"/>
      <dgm:spPr/>
      <dgm:t>
        <a:bodyPr/>
        <a:lstStyle/>
        <a:p>
          <a:pPr>
            <a:buNone/>
          </a:pPr>
          <a:r>
            <a:rPr lang="en-US" sz="1500" b="0" dirty="0"/>
            <a:t>	Free movement of employees from all countries of the EU and EEA as well as Switzerland. In general, citizens of other countries require a work permit and a work visa (or other residence permit).</a:t>
          </a:r>
          <a:endParaRPr lang="ru-RU" sz="1500" b="0" dirty="0"/>
        </a:p>
      </dgm:t>
    </dgm:pt>
    <dgm:pt modelId="{514A1268-87E7-467E-97F8-44BBB5DCA4B4}" type="parTrans" cxnId="{AD9B60B0-4773-44FF-B9C1-B94FE2A8DF6C}">
      <dgm:prSet/>
      <dgm:spPr/>
      <dgm:t>
        <a:bodyPr/>
        <a:lstStyle/>
        <a:p>
          <a:endParaRPr lang="ru-RU" sz="1500" b="0"/>
        </a:p>
      </dgm:t>
    </dgm:pt>
    <dgm:pt modelId="{6BDAC03A-1D0B-4B9B-BDC3-B28FFC67030C}" type="sibTrans" cxnId="{AD9B60B0-4773-44FF-B9C1-B94FE2A8DF6C}">
      <dgm:prSet/>
      <dgm:spPr/>
      <dgm:t>
        <a:bodyPr/>
        <a:lstStyle/>
        <a:p>
          <a:endParaRPr lang="ru-RU" sz="1500" b="0"/>
        </a:p>
      </dgm:t>
    </dgm:pt>
    <dgm:pt modelId="{C60D8BC6-FCAB-4BE2-95ED-C091D1E48F66}">
      <dgm:prSet phldrT="[Текст]" custT="1"/>
      <dgm:spPr/>
      <dgm:t>
        <a:bodyPr/>
        <a:lstStyle/>
        <a:p>
          <a:r>
            <a:rPr lang="en-US" sz="1500" b="0" dirty="0"/>
            <a:t>Italy</a:t>
          </a:r>
          <a:endParaRPr lang="ru-RU" sz="1500" b="0" dirty="0"/>
        </a:p>
      </dgm:t>
    </dgm:pt>
    <dgm:pt modelId="{EAAFA512-88F0-4AED-847C-3B12E9B2A188}" type="parTrans" cxnId="{34753605-BB21-4DB4-9CEF-0B9636FFA770}">
      <dgm:prSet/>
      <dgm:spPr/>
      <dgm:t>
        <a:bodyPr/>
        <a:lstStyle/>
        <a:p>
          <a:endParaRPr lang="ru-RU" sz="1500" b="0"/>
        </a:p>
      </dgm:t>
    </dgm:pt>
    <dgm:pt modelId="{1D7271FF-04B9-4FFF-A439-5532C02A699F}" type="sibTrans" cxnId="{34753605-BB21-4DB4-9CEF-0B9636FFA770}">
      <dgm:prSet/>
      <dgm:spPr/>
      <dgm:t>
        <a:bodyPr/>
        <a:lstStyle/>
        <a:p>
          <a:endParaRPr lang="ru-RU" sz="1500" b="0"/>
        </a:p>
      </dgm:t>
    </dgm:pt>
    <dgm:pt modelId="{0E0773BE-125D-4F98-939F-57A4429F0B2D}">
      <dgm:prSet phldrT="[Текст]" custT="1"/>
      <dgm:spPr/>
      <dgm:t>
        <a:bodyPr/>
        <a:lstStyle/>
        <a:p>
          <a:pPr>
            <a:buNone/>
          </a:pPr>
          <a:r>
            <a:rPr lang="en-US" sz="1500" b="0" dirty="0"/>
            <a:t>	Depending on the duration and reason of the immigration, work permits are required for anyone who is not an Italian national or EU citizen.</a:t>
          </a:r>
          <a:endParaRPr lang="ru-RU" sz="1500" b="0" dirty="0"/>
        </a:p>
      </dgm:t>
    </dgm:pt>
    <dgm:pt modelId="{6C924014-E2F6-434B-B4BD-A6770FED250D}" type="parTrans" cxnId="{DC54B9EF-7E14-4F82-868A-5B681D23BB74}">
      <dgm:prSet/>
      <dgm:spPr/>
      <dgm:t>
        <a:bodyPr/>
        <a:lstStyle/>
        <a:p>
          <a:endParaRPr lang="ru-RU" sz="1500" b="0"/>
        </a:p>
      </dgm:t>
    </dgm:pt>
    <dgm:pt modelId="{F529BF0E-2598-45AB-A380-27B16C0091E2}" type="sibTrans" cxnId="{DC54B9EF-7E14-4F82-868A-5B681D23BB74}">
      <dgm:prSet/>
      <dgm:spPr/>
      <dgm:t>
        <a:bodyPr/>
        <a:lstStyle/>
        <a:p>
          <a:endParaRPr lang="ru-RU" sz="1500" b="0"/>
        </a:p>
      </dgm:t>
    </dgm:pt>
    <dgm:pt modelId="{EA1DD29D-BFB9-4F95-8C13-77392BA28412}">
      <dgm:prSet phldrT="[Текст]" custT="1"/>
      <dgm:spPr/>
      <dgm:t>
        <a:bodyPr/>
        <a:lstStyle/>
        <a:p>
          <a:r>
            <a:rPr lang="en-US" sz="1500" b="0" dirty="0"/>
            <a:t>Czech Republic</a:t>
          </a:r>
          <a:endParaRPr lang="ru-RU" sz="1500" b="0" dirty="0"/>
        </a:p>
      </dgm:t>
    </dgm:pt>
    <dgm:pt modelId="{621BBDE9-B7EB-4143-90DB-3FC1163E03D2}" type="parTrans" cxnId="{4F3AC37D-4A18-4E3E-A4FA-55FFE18DB824}">
      <dgm:prSet/>
      <dgm:spPr/>
      <dgm:t>
        <a:bodyPr/>
        <a:lstStyle/>
        <a:p>
          <a:endParaRPr lang="ru-RU" sz="1500" b="0"/>
        </a:p>
      </dgm:t>
    </dgm:pt>
    <dgm:pt modelId="{7869959E-FFFB-411E-A73F-6EDBFFAAD86C}" type="sibTrans" cxnId="{4F3AC37D-4A18-4E3E-A4FA-55FFE18DB824}">
      <dgm:prSet/>
      <dgm:spPr/>
      <dgm:t>
        <a:bodyPr/>
        <a:lstStyle/>
        <a:p>
          <a:endParaRPr lang="ru-RU" sz="1500" b="0"/>
        </a:p>
      </dgm:t>
    </dgm:pt>
    <dgm:pt modelId="{1398F2DF-527D-4436-B1DA-156795C44E75}">
      <dgm:prSet phldrT="[Текст]" custT="1"/>
      <dgm:spPr/>
      <dgm:t>
        <a:bodyPr/>
        <a:lstStyle/>
        <a:p>
          <a:pPr>
            <a:buNone/>
          </a:pPr>
          <a:r>
            <a:rPr lang="en-US" sz="1500" b="0" dirty="0"/>
            <a:t>	Nationals of the EU, EEA and Switzerland enjoy the right to work in the Czech Republic. Nationals of any other country must typically obtain a residence/work permit. Employers employing non-EU/EEA/Swiss employees must notify the relevant labor authority and comply with the given procedure.</a:t>
          </a:r>
          <a:endParaRPr lang="ru-RU" sz="1500" b="0" dirty="0"/>
        </a:p>
      </dgm:t>
    </dgm:pt>
    <dgm:pt modelId="{8A562B51-FC00-456A-97C9-C7845962AC61}" type="parTrans" cxnId="{F67D2C7F-7213-4C0F-B367-6EC47A4A730A}">
      <dgm:prSet/>
      <dgm:spPr/>
      <dgm:t>
        <a:bodyPr/>
        <a:lstStyle/>
        <a:p>
          <a:endParaRPr lang="ru-RU" sz="1500" b="0"/>
        </a:p>
      </dgm:t>
    </dgm:pt>
    <dgm:pt modelId="{41E9040B-690E-4F49-BD29-5C695E20BD1C}" type="sibTrans" cxnId="{F67D2C7F-7213-4C0F-B367-6EC47A4A730A}">
      <dgm:prSet/>
      <dgm:spPr/>
      <dgm:t>
        <a:bodyPr/>
        <a:lstStyle/>
        <a:p>
          <a:endParaRPr lang="ru-RU" sz="1500" b="0"/>
        </a:p>
      </dgm:t>
    </dgm:pt>
    <dgm:pt modelId="{A4ADA8AD-856D-43D9-A173-0AF3B6C7F20D}">
      <dgm:prSet custT="1"/>
      <dgm:spPr/>
      <dgm:t>
        <a:bodyPr/>
        <a:lstStyle/>
        <a:p>
          <a:r>
            <a:rPr lang="en-US" sz="1500" b="0" dirty="0"/>
            <a:t>Ukraine</a:t>
          </a:r>
          <a:endParaRPr lang="ru-RU" sz="1500" b="0" dirty="0"/>
        </a:p>
      </dgm:t>
    </dgm:pt>
    <dgm:pt modelId="{1C57589B-74B3-40C7-855D-FEF294C3A59C}" type="parTrans" cxnId="{D6692F3D-B309-440E-97FB-F487E699FE7E}">
      <dgm:prSet/>
      <dgm:spPr/>
      <dgm:t>
        <a:bodyPr/>
        <a:lstStyle/>
        <a:p>
          <a:endParaRPr lang="ru-RU" sz="1500" b="0"/>
        </a:p>
      </dgm:t>
    </dgm:pt>
    <dgm:pt modelId="{FDD7040C-3F04-4542-8F67-E1811581AD72}" type="sibTrans" cxnId="{D6692F3D-B309-440E-97FB-F487E699FE7E}">
      <dgm:prSet/>
      <dgm:spPr/>
      <dgm:t>
        <a:bodyPr/>
        <a:lstStyle/>
        <a:p>
          <a:endParaRPr lang="ru-RU" sz="1500" b="0"/>
        </a:p>
      </dgm:t>
    </dgm:pt>
    <dgm:pt modelId="{17CE2EBC-54B9-4DA3-9233-99E59F97D02B}">
      <dgm:prSet custT="1"/>
      <dgm:spPr/>
      <dgm:t>
        <a:bodyPr/>
        <a:lstStyle/>
        <a:p>
          <a:pPr>
            <a:buNone/>
          </a:pPr>
          <a:r>
            <a:rPr lang="en-US" sz="1500" b="0" dirty="0"/>
            <a:t>	Employers must generally obtain work permits to hire foreign individuals. There are exceptions for special categories of individuals who may be hired without a work permit and special categories of employers that can hire foreigners without a work permit. A foreign employee should obtain a temporary residency permit to stay in Ukraine on a long-term basis. </a:t>
          </a:r>
          <a:endParaRPr lang="ru-RU" sz="1500" b="0" dirty="0"/>
        </a:p>
      </dgm:t>
    </dgm:pt>
    <dgm:pt modelId="{69CBE1CA-E63A-4ACD-9EBC-304C1824A332}" type="parTrans" cxnId="{6ABA50B8-57F4-4B40-A777-19C1247DEB77}">
      <dgm:prSet/>
      <dgm:spPr/>
      <dgm:t>
        <a:bodyPr/>
        <a:lstStyle/>
        <a:p>
          <a:endParaRPr lang="ru-RU" sz="1500" b="0"/>
        </a:p>
      </dgm:t>
    </dgm:pt>
    <dgm:pt modelId="{19A7192A-6B21-4588-8FB7-6ED4FF7DA45F}" type="sibTrans" cxnId="{6ABA50B8-57F4-4B40-A777-19C1247DEB77}">
      <dgm:prSet/>
      <dgm:spPr/>
      <dgm:t>
        <a:bodyPr/>
        <a:lstStyle/>
        <a:p>
          <a:endParaRPr lang="ru-RU" sz="1500" b="0"/>
        </a:p>
      </dgm:t>
    </dgm:pt>
    <dgm:pt modelId="{4C41D601-B51C-40CE-A14A-F236E4EA5D4B}" type="pres">
      <dgm:prSet presAssocID="{046FDEA9-7A40-4A8A-B7D7-F57F7B4CAEE9}" presName="linearFlow" presStyleCnt="0">
        <dgm:presLayoutVars>
          <dgm:dir/>
          <dgm:animLvl val="lvl"/>
          <dgm:resizeHandles/>
        </dgm:presLayoutVars>
      </dgm:prSet>
      <dgm:spPr/>
    </dgm:pt>
    <dgm:pt modelId="{A138C73B-230C-4B79-9BB7-DE5F1BCC2191}" type="pres">
      <dgm:prSet presAssocID="{C7AEB9FE-1352-4F32-A284-D7CC9D6D23EC}" presName="compositeNode" presStyleCnt="0">
        <dgm:presLayoutVars>
          <dgm:bulletEnabled val="1"/>
        </dgm:presLayoutVars>
      </dgm:prSet>
      <dgm:spPr/>
    </dgm:pt>
    <dgm:pt modelId="{789BF7DD-8884-4A8A-A9B1-6918ADE7CE47}" type="pres">
      <dgm:prSet presAssocID="{C7AEB9FE-1352-4F32-A284-D7CC9D6D23EC}" presName="image" presStyleLbl="fgImgPlace1" presStyleIdx="0" presStyleCnt="4"/>
      <dgm:spPr>
        <a:blipFill>
          <a:blip xmlns:r="http://schemas.openxmlformats.org/officeDocument/2006/relationships" r:embed="rId1"/>
          <a:srcRect/>
          <a:stretch>
            <a:fillRect l="-30000" r="-30000"/>
          </a:stretch>
        </a:blipFill>
        <a:ln>
          <a:solidFill>
            <a:srgbClr val="304B76"/>
          </a:solidFill>
        </a:ln>
      </dgm:spPr>
    </dgm:pt>
    <dgm:pt modelId="{5676D986-DA9B-46CC-9207-69EACB619FFD}" type="pres">
      <dgm:prSet presAssocID="{C7AEB9FE-1352-4F32-A284-D7CC9D6D23EC}" presName="childNode" presStyleLbl="node1" presStyleIdx="0" presStyleCnt="4" custScaleX="103394" custLinFactNeighborX="-1160" custLinFactNeighborY="282">
        <dgm:presLayoutVars>
          <dgm:bulletEnabled val="1"/>
        </dgm:presLayoutVars>
      </dgm:prSet>
      <dgm:spPr/>
    </dgm:pt>
    <dgm:pt modelId="{801CAEC3-178A-4190-A4B1-8C93B47B40B9}" type="pres">
      <dgm:prSet presAssocID="{C7AEB9FE-1352-4F32-A284-D7CC9D6D23EC}" presName="parentNode" presStyleLbl="revTx" presStyleIdx="0" presStyleCnt="4">
        <dgm:presLayoutVars>
          <dgm:chMax val="0"/>
          <dgm:bulletEnabled val="1"/>
        </dgm:presLayoutVars>
      </dgm:prSet>
      <dgm:spPr/>
    </dgm:pt>
    <dgm:pt modelId="{5185E159-A0C6-4A92-BFE8-5960FC8DE455}" type="pres">
      <dgm:prSet presAssocID="{DDA9326F-9796-4327-B909-424CAA24922E}" presName="sibTrans" presStyleCnt="0"/>
      <dgm:spPr/>
    </dgm:pt>
    <dgm:pt modelId="{AF0E9ADB-358D-4FBD-8E5E-6DF0C83E4394}" type="pres">
      <dgm:prSet presAssocID="{C60D8BC6-FCAB-4BE2-95ED-C091D1E48F66}" presName="compositeNode" presStyleCnt="0">
        <dgm:presLayoutVars>
          <dgm:bulletEnabled val="1"/>
        </dgm:presLayoutVars>
      </dgm:prSet>
      <dgm:spPr/>
    </dgm:pt>
    <dgm:pt modelId="{CD44FC00-6DD5-4731-A444-0E309C8BDCBB}" type="pres">
      <dgm:prSet presAssocID="{C60D8BC6-FCAB-4BE2-95ED-C091D1E48F66}" presName="image" presStyleLbl="fgImgPlace1" presStyleIdx="1" presStyleCnt="4"/>
      <dgm:spPr>
        <a:blipFill>
          <a:blip xmlns:r="http://schemas.openxmlformats.org/officeDocument/2006/relationships" r:embed="rId2"/>
          <a:srcRect/>
          <a:stretch>
            <a:fillRect l="-25000" r="-25000"/>
          </a:stretch>
        </a:blipFill>
        <a:ln>
          <a:solidFill>
            <a:srgbClr val="304B76"/>
          </a:solidFill>
        </a:ln>
      </dgm:spPr>
    </dgm:pt>
    <dgm:pt modelId="{805D1BA3-21B0-4ED3-A7FB-847020A63628}" type="pres">
      <dgm:prSet presAssocID="{C60D8BC6-FCAB-4BE2-95ED-C091D1E48F66}" presName="childNode" presStyleLbl="node1" presStyleIdx="1" presStyleCnt="4">
        <dgm:presLayoutVars>
          <dgm:bulletEnabled val="1"/>
        </dgm:presLayoutVars>
      </dgm:prSet>
      <dgm:spPr/>
    </dgm:pt>
    <dgm:pt modelId="{13D28401-A2B4-4EB6-BAB7-478ED0324B7E}" type="pres">
      <dgm:prSet presAssocID="{C60D8BC6-FCAB-4BE2-95ED-C091D1E48F66}" presName="parentNode" presStyleLbl="revTx" presStyleIdx="1" presStyleCnt="4">
        <dgm:presLayoutVars>
          <dgm:chMax val="0"/>
          <dgm:bulletEnabled val="1"/>
        </dgm:presLayoutVars>
      </dgm:prSet>
      <dgm:spPr/>
    </dgm:pt>
    <dgm:pt modelId="{0F893A0C-8AE8-4312-987C-C6F265CCCCA0}" type="pres">
      <dgm:prSet presAssocID="{1D7271FF-04B9-4FFF-A439-5532C02A699F}" presName="sibTrans" presStyleCnt="0"/>
      <dgm:spPr/>
    </dgm:pt>
    <dgm:pt modelId="{C509598C-FBE4-4232-874C-900FF8F14C23}" type="pres">
      <dgm:prSet presAssocID="{EA1DD29D-BFB9-4F95-8C13-77392BA28412}" presName="compositeNode" presStyleCnt="0">
        <dgm:presLayoutVars>
          <dgm:bulletEnabled val="1"/>
        </dgm:presLayoutVars>
      </dgm:prSet>
      <dgm:spPr/>
    </dgm:pt>
    <dgm:pt modelId="{4AF44FF6-28B5-456C-B2A9-3E44481C30D2}" type="pres">
      <dgm:prSet presAssocID="{EA1DD29D-BFB9-4F95-8C13-77392BA28412}" presName="image" presStyleLbl="fgImgPlace1" presStyleIdx="2" presStyleCnt="4"/>
      <dgm:spPr>
        <a:blipFill>
          <a:blip xmlns:r="http://schemas.openxmlformats.org/officeDocument/2006/relationships" r:embed="rId3"/>
          <a:srcRect/>
          <a:stretch>
            <a:fillRect l="-25000" r="-25000"/>
          </a:stretch>
        </a:blipFill>
        <a:ln>
          <a:solidFill>
            <a:srgbClr val="304B76"/>
          </a:solidFill>
        </a:ln>
      </dgm:spPr>
    </dgm:pt>
    <dgm:pt modelId="{EEC89E4B-D3D2-4118-8C6F-AA477734E521}" type="pres">
      <dgm:prSet presAssocID="{EA1DD29D-BFB9-4F95-8C13-77392BA28412}" presName="childNode" presStyleLbl="node1" presStyleIdx="2" presStyleCnt="4" custLinFactNeighborX="1739" custLinFactNeighborY="282">
        <dgm:presLayoutVars>
          <dgm:bulletEnabled val="1"/>
        </dgm:presLayoutVars>
      </dgm:prSet>
      <dgm:spPr/>
    </dgm:pt>
    <dgm:pt modelId="{0DA5F89D-DB65-4063-B7CF-1A24A3D6DA31}" type="pres">
      <dgm:prSet presAssocID="{EA1DD29D-BFB9-4F95-8C13-77392BA28412}" presName="parentNode" presStyleLbl="revTx" presStyleIdx="2" presStyleCnt="4">
        <dgm:presLayoutVars>
          <dgm:chMax val="0"/>
          <dgm:bulletEnabled val="1"/>
        </dgm:presLayoutVars>
      </dgm:prSet>
      <dgm:spPr/>
    </dgm:pt>
    <dgm:pt modelId="{17397A95-768B-4231-BFDE-972357B3CEB0}" type="pres">
      <dgm:prSet presAssocID="{7869959E-FFFB-411E-A73F-6EDBFFAAD86C}" presName="sibTrans" presStyleCnt="0"/>
      <dgm:spPr/>
    </dgm:pt>
    <dgm:pt modelId="{ACBED5B1-D766-48B0-80B4-8E41D3E45666}" type="pres">
      <dgm:prSet presAssocID="{A4ADA8AD-856D-43D9-A173-0AF3B6C7F20D}" presName="compositeNode" presStyleCnt="0">
        <dgm:presLayoutVars>
          <dgm:bulletEnabled val="1"/>
        </dgm:presLayoutVars>
      </dgm:prSet>
      <dgm:spPr/>
    </dgm:pt>
    <dgm:pt modelId="{F85C23B1-FA54-4CB0-B98F-652AEE377FA9}" type="pres">
      <dgm:prSet presAssocID="{A4ADA8AD-856D-43D9-A173-0AF3B6C7F20D}" presName="imag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solidFill>
            <a:srgbClr val="304B76"/>
          </a:solidFill>
        </a:ln>
      </dgm:spPr>
    </dgm:pt>
    <dgm:pt modelId="{174F1CE5-7E8C-4C5C-8BA6-F65E5656DE9F}" type="pres">
      <dgm:prSet presAssocID="{A4ADA8AD-856D-43D9-A173-0AF3B6C7F20D}" presName="childNode" presStyleLbl="node1" presStyleIdx="3" presStyleCnt="4" custScaleX="110374">
        <dgm:presLayoutVars>
          <dgm:bulletEnabled val="1"/>
        </dgm:presLayoutVars>
      </dgm:prSet>
      <dgm:spPr/>
    </dgm:pt>
    <dgm:pt modelId="{7D1BF2FB-E9AA-40F3-993D-4409DD32D076}" type="pres">
      <dgm:prSet presAssocID="{A4ADA8AD-856D-43D9-A173-0AF3B6C7F20D}" presName="parentNode" presStyleLbl="revTx" presStyleIdx="3" presStyleCnt="4" custLinFactNeighborX="-17328">
        <dgm:presLayoutVars>
          <dgm:chMax val="0"/>
          <dgm:bulletEnabled val="1"/>
        </dgm:presLayoutVars>
      </dgm:prSet>
      <dgm:spPr/>
    </dgm:pt>
  </dgm:ptLst>
  <dgm:cxnLst>
    <dgm:cxn modelId="{34753605-BB21-4DB4-9CEF-0B9636FFA770}" srcId="{046FDEA9-7A40-4A8A-B7D7-F57F7B4CAEE9}" destId="{C60D8BC6-FCAB-4BE2-95ED-C091D1E48F66}" srcOrd="1" destOrd="0" parTransId="{EAAFA512-88F0-4AED-847C-3B12E9B2A188}" sibTransId="{1D7271FF-04B9-4FFF-A439-5532C02A699F}"/>
    <dgm:cxn modelId="{D6692F3D-B309-440E-97FB-F487E699FE7E}" srcId="{046FDEA9-7A40-4A8A-B7D7-F57F7B4CAEE9}" destId="{A4ADA8AD-856D-43D9-A173-0AF3B6C7F20D}" srcOrd="3" destOrd="0" parTransId="{1C57589B-74B3-40C7-855D-FEF294C3A59C}" sibTransId="{FDD7040C-3F04-4542-8F67-E1811581AD72}"/>
    <dgm:cxn modelId="{FA27E360-0F9B-4F11-91EA-C4C7F1DFFE09}" type="presOf" srcId="{C60D8BC6-FCAB-4BE2-95ED-C091D1E48F66}" destId="{13D28401-A2B4-4EB6-BAB7-478ED0324B7E}" srcOrd="0" destOrd="0" presId="urn:microsoft.com/office/officeart/2005/8/layout/hList2"/>
    <dgm:cxn modelId="{BB7B5742-6970-46C5-87AA-40CFC559DFC2}" type="presOf" srcId="{C7AEB9FE-1352-4F32-A284-D7CC9D6D23EC}" destId="{801CAEC3-178A-4190-A4B1-8C93B47B40B9}" srcOrd="0" destOrd="0" presId="urn:microsoft.com/office/officeart/2005/8/layout/hList2"/>
    <dgm:cxn modelId="{84546646-E0F7-4AAD-AA37-02F79E286406}" type="presOf" srcId="{EA1DD29D-BFB9-4F95-8C13-77392BA28412}" destId="{0DA5F89D-DB65-4063-B7CF-1A24A3D6DA31}" srcOrd="0" destOrd="0" presId="urn:microsoft.com/office/officeart/2005/8/layout/hList2"/>
    <dgm:cxn modelId="{7AE17A66-D01D-4502-BDA0-3EDE28FF96DC}" type="presOf" srcId="{A4ADA8AD-856D-43D9-A173-0AF3B6C7F20D}" destId="{7D1BF2FB-E9AA-40F3-993D-4409DD32D076}" srcOrd="0" destOrd="0" presId="urn:microsoft.com/office/officeart/2005/8/layout/hList2"/>
    <dgm:cxn modelId="{8C9DC159-AC89-4546-A121-820A60AEAD88}" type="presOf" srcId="{17CE2EBC-54B9-4DA3-9233-99E59F97D02B}" destId="{174F1CE5-7E8C-4C5C-8BA6-F65E5656DE9F}" srcOrd="0" destOrd="0" presId="urn:microsoft.com/office/officeart/2005/8/layout/hList2"/>
    <dgm:cxn modelId="{4F3AC37D-4A18-4E3E-A4FA-55FFE18DB824}" srcId="{046FDEA9-7A40-4A8A-B7D7-F57F7B4CAEE9}" destId="{EA1DD29D-BFB9-4F95-8C13-77392BA28412}" srcOrd="2" destOrd="0" parTransId="{621BBDE9-B7EB-4143-90DB-3FC1163E03D2}" sibTransId="{7869959E-FFFB-411E-A73F-6EDBFFAAD86C}"/>
    <dgm:cxn modelId="{F67D2C7F-7213-4C0F-B367-6EC47A4A730A}" srcId="{EA1DD29D-BFB9-4F95-8C13-77392BA28412}" destId="{1398F2DF-527D-4436-B1DA-156795C44E75}" srcOrd="0" destOrd="0" parTransId="{8A562B51-FC00-456A-97C9-C7845962AC61}" sibTransId="{41E9040B-690E-4F49-BD29-5C695E20BD1C}"/>
    <dgm:cxn modelId="{E056F58F-4609-4C00-84D2-83870498034E}" type="presOf" srcId="{2810A898-6C59-4FC0-B0AB-CBD8453CE9D1}" destId="{5676D986-DA9B-46CC-9207-69EACB619FFD}" srcOrd="0" destOrd="0" presId="urn:microsoft.com/office/officeart/2005/8/layout/hList2"/>
    <dgm:cxn modelId="{D0C36499-9D76-4ED5-A45F-7035E3947147}" type="presOf" srcId="{046FDEA9-7A40-4A8A-B7D7-F57F7B4CAEE9}" destId="{4C41D601-B51C-40CE-A14A-F236E4EA5D4B}" srcOrd="0" destOrd="0" presId="urn:microsoft.com/office/officeart/2005/8/layout/hList2"/>
    <dgm:cxn modelId="{AD9B60B0-4773-44FF-B9C1-B94FE2A8DF6C}" srcId="{C7AEB9FE-1352-4F32-A284-D7CC9D6D23EC}" destId="{2810A898-6C59-4FC0-B0AB-CBD8453CE9D1}" srcOrd="0" destOrd="0" parTransId="{514A1268-87E7-467E-97F8-44BBB5DCA4B4}" sibTransId="{6BDAC03A-1D0B-4B9B-BDC3-B28FFC67030C}"/>
    <dgm:cxn modelId="{3E40F0B0-F719-4ADE-9991-A0858680AA37}" type="presOf" srcId="{1398F2DF-527D-4436-B1DA-156795C44E75}" destId="{EEC89E4B-D3D2-4118-8C6F-AA477734E521}" srcOrd="0" destOrd="0" presId="urn:microsoft.com/office/officeart/2005/8/layout/hList2"/>
    <dgm:cxn modelId="{6ABA50B8-57F4-4B40-A777-19C1247DEB77}" srcId="{A4ADA8AD-856D-43D9-A173-0AF3B6C7F20D}" destId="{17CE2EBC-54B9-4DA3-9233-99E59F97D02B}" srcOrd="0" destOrd="0" parTransId="{69CBE1CA-E63A-4ACD-9EBC-304C1824A332}" sibTransId="{19A7192A-6B21-4588-8FB7-6ED4FF7DA45F}"/>
    <dgm:cxn modelId="{24C28FE4-A203-4867-BD1F-3D1AF5D5D8A2}" srcId="{046FDEA9-7A40-4A8A-B7D7-F57F7B4CAEE9}" destId="{C7AEB9FE-1352-4F32-A284-D7CC9D6D23EC}" srcOrd="0" destOrd="0" parTransId="{BD3F4B70-38AA-4F6E-97BF-3FD6B677F9F1}" sibTransId="{DDA9326F-9796-4327-B909-424CAA24922E}"/>
    <dgm:cxn modelId="{DC54B9EF-7E14-4F82-868A-5B681D23BB74}" srcId="{C60D8BC6-FCAB-4BE2-95ED-C091D1E48F66}" destId="{0E0773BE-125D-4F98-939F-57A4429F0B2D}" srcOrd="0" destOrd="0" parTransId="{6C924014-E2F6-434B-B4BD-A6770FED250D}" sibTransId="{F529BF0E-2598-45AB-A380-27B16C0091E2}"/>
    <dgm:cxn modelId="{CB9CD2F9-A753-4615-9485-69FFF3F2D247}" type="presOf" srcId="{0E0773BE-125D-4F98-939F-57A4429F0B2D}" destId="{805D1BA3-21B0-4ED3-A7FB-847020A63628}" srcOrd="0" destOrd="0" presId="urn:microsoft.com/office/officeart/2005/8/layout/hList2"/>
    <dgm:cxn modelId="{DEFE8963-C208-49EF-9791-1863F8A6CF91}" type="presParOf" srcId="{4C41D601-B51C-40CE-A14A-F236E4EA5D4B}" destId="{A138C73B-230C-4B79-9BB7-DE5F1BCC2191}" srcOrd="0" destOrd="0" presId="urn:microsoft.com/office/officeart/2005/8/layout/hList2"/>
    <dgm:cxn modelId="{7039DDD0-E59F-427C-8661-A378596B3968}" type="presParOf" srcId="{A138C73B-230C-4B79-9BB7-DE5F1BCC2191}" destId="{789BF7DD-8884-4A8A-A9B1-6918ADE7CE47}" srcOrd="0" destOrd="0" presId="urn:microsoft.com/office/officeart/2005/8/layout/hList2"/>
    <dgm:cxn modelId="{B7939BA3-1479-40FD-85EC-CA3CB44A46FC}" type="presParOf" srcId="{A138C73B-230C-4B79-9BB7-DE5F1BCC2191}" destId="{5676D986-DA9B-46CC-9207-69EACB619FFD}" srcOrd="1" destOrd="0" presId="urn:microsoft.com/office/officeart/2005/8/layout/hList2"/>
    <dgm:cxn modelId="{DFB52682-B774-4009-BD45-7581D9E340FD}" type="presParOf" srcId="{A138C73B-230C-4B79-9BB7-DE5F1BCC2191}" destId="{801CAEC3-178A-4190-A4B1-8C93B47B40B9}" srcOrd="2" destOrd="0" presId="urn:microsoft.com/office/officeart/2005/8/layout/hList2"/>
    <dgm:cxn modelId="{2766399D-2200-4A76-92C3-687DDB850A1D}" type="presParOf" srcId="{4C41D601-B51C-40CE-A14A-F236E4EA5D4B}" destId="{5185E159-A0C6-4A92-BFE8-5960FC8DE455}" srcOrd="1" destOrd="0" presId="urn:microsoft.com/office/officeart/2005/8/layout/hList2"/>
    <dgm:cxn modelId="{2FB452DB-0AC6-4D2A-850C-7B39ADB0D5D6}" type="presParOf" srcId="{4C41D601-B51C-40CE-A14A-F236E4EA5D4B}" destId="{AF0E9ADB-358D-4FBD-8E5E-6DF0C83E4394}" srcOrd="2" destOrd="0" presId="urn:microsoft.com/office/officeart/2005/8/layout/hList2"/>
    <dgm:cxn modelId="{8DB18C27-F2CA-44E1-820C-770FB44925FB}" type="presParOf" srcId="{AF0E9ADB-358D-4FBD-8E5E-6DF0C83E4394}" destId="{CD44FC00-6DD5-4731-A444-0E309C8BDCBB}" srcOrd="0" destOrd="0" presId="urn:microsoft.com/office/officeart/2005/8/layout/hList2"/>
    <dgm:cxn modelId="{A17C184E-EC72-4D91-8F19-9EF24E3D3004}" type="presParOf" srcId="{AF0E9ADB-358D-4FBD-8E5E-6DF0C83E4394}" destId="{805D1BA3-21B0-4ED3-A7FB-847020A63628}" srcOrd="1" destOrd="0" presId="urn:microsoft.com/office/officeart/2005/8/layout/hList2"/>
    <dgm:cxn modelId="{385E7777-CDD9-42B5-9952-A86DA60104AB}" type="presParOf" srcId="{AF0E9ADB-358D-4FBD-8E5E-6DF0C83E4394}" destId="{13D28401-A2B4-4EB6-BAB7-478ED0324B7E}" srcOrd="2" destOrd="0" presId="urn:microsoft.com/office/officeart/2005/8/layout/hList2"/>
    <dgm:cxn modelId="{1D30F622-A91C-4420-8A19-E5BDAA8D7441}" type="presParOf" srcId="{4C41D601-B51C-40CE-A14A-F236E4EA5D4B}" destId="{0F893A0C-8AE8-4312-987C-C6F265CCCCA0}" srcOrd="3" destOrd="0" presId="urn:microsoft.com/office/officeart/2005/8/layout/hList2"/>
    <dgm:cxn modelId="{B6AF1A4A-833D-4651-8790-C8B285E49280}" type="presParOf" srcId="{4C41D601-B51C-40CE-A14A-F236E4EA5D4B}" destId="{C509598C-FBE4-4232-874C-900FF8F14C23}" srcOrd="4" destOrd="0" presId="urn:microsoft.com/office/officeart/2005/8/layout/hList2"/>
    <dgm:cxn modelId="{B26723DB-F667-45E0-84CE-36FF40E7DC71}" type="presParOf" srcId="{C509598C-FBE4-4232-874C-900FF8F14C23}" destId="{4AF44FF6-28B5-456C-B2A9-3E44481C30D2}" srcOrd="0" destOrd="0" presId="urn:microsoft.com/office/officeart/2005/8/layout/hList2"/>
    <dgm:cxn modelId="{1DE7EDAC-4DFE-4600-8152-8CE5C764CABC}" type="presParOf" srcId="{C509598C-FBE4-4232-874C-900FF8F14C23}" destId="{EEC89E4B-D3D2-4118-8C6F-AA477734E521}" srcOrd="1" destOrd="0" presId="urn:microsoft.com/office/officeart/2005/8/layout/hList2"/>
    <dgm:cxn modelId="{4273DB3E-571F-460F-A177-26EDF7CD350A}" type="presParOf" srcId="{C509598C-FBE4-4232-874C-900FF8F14C23}" destId="{0DA5F89D-DB65-4063-B7CF-1A24A3D6DA31}" srcOrd="2" destOrd="0" presId="urn:microsoft.com/office/officeart/2005/8/layout/hList2"/>
    <dgm:cxn modelId="{9EFAAF63-73CF-49E3-976A-F47ECF208658}" type="presParOf" srcId="{4C41D601-B51C-40CE-A14A-F236E4EA5D4B}" destId="{17397A95-768B-4231-BFDE-972357B3CEB0}" srcOrd="5" destOrd="0" presId="urn:microsoft.com/office/officeart/2005/8/layout/hList2"/>
    <dgm:cxn modelId="{5812D72D-E824-403D-8408-8E22A1E8622D}" type="presParOf" srcId="{4C41D601-B51C-40CE-A14A-F236E4EA5D4B}" destId="{ACBED5B1-D766-48B0-80B4-8E41D3E45666}" srcOrd="6" destOrd="0" presId="urn:microsoft.com/office/officeart/2005/8/layout/hList2"/>
    <dgm:cxn modelId="{EF77E298-F09A-4129-B78E-7F1D6B121825}" type="presParOf" srcId="{ACBED5B1-D766-48B0-80B4-8E41D3E45666}" destId="{F85C23B1-FA54-4CB0-B98F-652AEE377FA9}" srcOrd="0" destOrd="0" presId="urn:microsoft.com/office/officeart/2005/8/layout/hList2"/>
    <dgm:cxn modelId="{DA0C92C6-B284-4F7A-BCF7-8DD37FCC6F04}" type="presParOf" srcId="{ACBED5B1-D766-48B0-80B4-8E41D3E45666}" destId="{174F1CE5-7E8C-4C5C-8BA6-F65E5656DE9F}" srcOrd="1" destOrd="0" presId="urn:microsoft.com/office/officeart/2005/8/layout/hList2"/>
    <dgm:cxn modelId="{F18A983F-2018-4481-9182-36D6ABC252BA}" type="presParOf" srcId="{ACBED5B1-D766-48B0-80B4-8E41D3E45666}" destId="{7D1BF2FB-E9AA-40F3-993D-4409DD32D076}"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6FDEA9-7A40-4A8A-B7D7-F57F7B4CAEE9}"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ru-RU"/>
        </a:p>
      </dgm:t>
    </dgm:pt>
    <dgm:pt modelId="{C7AEB9FE-1352-4F32-A284-D7CC9D6D23EC}">
      <dgm:prSet phldrT="[Текст]" custT="1"/>
      <dgm:spPr/>
      <dgm:t>
        <a:bodyPr/>
        <a:lstStyle/>
        <a:p>
          <a:r>
            <a:rPr lang="en-US" sz="1500" b="0" dirty="0"/>
            <a:t>Poland</a:t>
          </a:r>
          <a:endParaRPr lang="ru-RU" sz="1500" b="0" dirty="0"/>
        </a:p>
      </dgm:t>
    </dgm:pt>
    <dgm:pt modelId="{BD3F4B70-38AA-4F6E-97BF-3FD6B677F9F1}" type="parTrans" cxnId="{24C28FE4-A203-4867-BD1F-3D1AF5D5D8A2}">
      <dgm:prSet/>
      <dgm:spPr/>
      <dgm:t>
        <a:bodyPr/>
        <a:lstStyle/>
        <a:p>
          <a:endParaRPr lang="ru-RU" sz="1500" b="0"/>
        </a:p>
      </dgm:t>
    </dgm:pt>
    <dgm:pt modelId="{DDA9326F-9796-4327-B909-424CAA24922E}" type="sibTrans" cxnId="{24C28FE4-A203-4867-BD1F-3D1AF5D5D8A2}">
      <dgm:prSet/>
      <dgm:spPr/>
      <dgm:t>
        <a:bodyPr/>
        <a:lstStyle/>
        <a:p>
          <a:endParaRPr lang="ru-RU" sz="1500" b="0"/>
        </a:p>
      </dgm:t>
    </dgm:pt>
    <dgm:pt modelId="{2810A898-6C59-4FC0-B0AB-CBD8453CE9D1}">
      <dgm:prSet phldrT="[Текст]" custT="1"/>
      <dgm:spPr/>
      <dgm:t>
        <a:bodyPr/>
        <a:lstStyle/>
        <a:p>
          <a:pPr>
            <a:buNone/>
          </a:pPr>
          <a:r>
            <a:rPr lang="en-US" sz="1500" b="0" dirty="0"/>
            <a:t>	Employment relationship under an open-ended employment contract, fixed-term employment contract and employment contract for a probationary period; part-time and full-time. It is unlawful to discriminate against employees on the basis of their working part-time or working under a fixed-term contract.</a:t>
          </a:r>
          <a:endParaRPr lang="ru-RU" sz="1500" b="0" dirty="0"/>
        </a:p>
      </dgm:t>
    </dgm:pt>
    <dgm:pt modelId="{514A1268-87E7-467E-97F8-44BBB5DCA4B4}" type="parTrans" cxnId="{AD9B60B0-4773-44FF-B9C1-B94FE2A8DF6C}">
      <dgm:prSet/>
      <dgm:spPr/>
      <dgm:t>
        <a:bodyPr/>
        <a:lstStyle/>
        <a:p>
          <a:endParaRPr lang="ru-RU" sz="1500" b="0"/>
        </a:p>
      </dgm:t>
    </dgm:pt>
    <dgm:pt modelId="{6BDAC03A-1D0B-4B9B-BDC3-B28FFC67030C}" type="sibTrans" cxnId="{AD9B60B0-4773-44FF-B9C1-B94FE2A8DF6C}">
      <dgm:prSet/>
      <dgm:spPr/>
      <dgm:t>
        <a:bodyPr/>
        <a:lstStyle/>
        <a:p>
          <a:endParaRPr lang="ru-RU" sz="1500" b="0"/>
        </a:p>
      </dgm:t>
    </dgm:pt>
    <dgm:pt modelId="{C60D8BC6-FCAB-4BE2-95ED-C091D1E48F66}">
      <dgm:prSet phldrT="[Текст]" custT="1"/>
      <dgm:spPr/>
      <dgm:t>
        <a:bodyPr/>
        <a:lstStyle/>
        <a:p>
          <a:r>
            <a:rPr lang="en-US" sz="1500" b="0" dirty="0"/>
            <a:t>Italy</a:t>
          </a:r>
          <a:endParaRPr lang="ru-RU" sz="1500" b="0" dirty="0"/>
        </a:p>
      </dgm:t>
    </dgm:pt>
    <dgm:pt modelId="{EAAFA512-88F0-4AED-847C-3B12E9B2A188}" type="parTrans" cxnId="{34753605-BB21-4DB4-9CEF-0B9636FFA770}">
      <dgm:prSet/>
      <dgm:spPr/>
      <dgm:t>
        <a:bodyPr/>
        <a:lstStyle/>
        <a:p>
          <a:endParaRPr lang="ru-RU" sz="1500" b="0"/>
        </a:p>
      </dgm:t>
    </dgm:pt>
    <dgm:pt modelId="{1D7271FF-04B9-4FFF-A439-5532C02A699F}" type="sibTrans" cxnId="{34753605-BB21-4DB4-9CEF-0B9636FFA770}">
      <dgm:prSet/>
      <dgm:spPr/>
      <dgm:t>
        <a:bodyPr/>
        <a:lstStyle/>
        <a:p>
          <a:endParaRPr lang="ru-RU" sz="1500" b="0"/>
        </a:p>
      </dgm:t>
    </dgm:pt>
    <dgm:pt modelId="{0E0773BE-125D-4F98-939F-57A4429F0B2D}">
      <dgm:prSet phldrT="[Текст]" custT="1"/>
      <dgm:spPr/>
      <dgm:t>
        <a:bodyPr/>
        <a:lstStyle/>
        <a:p>
          <a:pPr>
            <a:buNone/>
          </a:pPr>
          <a:r>
            <a:rPr lang="en-US" sz="1500" b="0" dirty="0"/>
            <a:t>	Indefinite, fixed-term, full-time or part-time. Part-time and fixed-term employees have the right not to be discriminated against due to their status. Additional engagement options are available, such as on-call employment, job sharing or apprenticeships.</a:t>
          </a:r>
          <a:endParaRPr lang="ru-RU" sz="1500" b="0" dirty="0"/>
        </a:p>
      </dgm:t>
    </dgm:pt>
    <dgm:pt modelId="{6C924014-E2F6-434B-B4BD-A6770FED250D}" type="parTrans" cxnId="{DC54B9EF-7E14-4F82-868A-5B681D23BB74}">
      <dgm:prSet/>
      <dgm:spPr/>
      <dgm:t>
        <a:bodyPr/>
        <a:lstStyle/>
        <a:p>
          <a:endParaRPr lang="ru-RU" sz="1500" b="0"/>
        </a:p>
      </dgm:t>
    </dgm:pt>
    <dgm:pt modelId="{F529BF0E-2598-45AB-A380-27B16C0091E2}" type="sibTrans" cxnId="{DC54B9EF-7E14-4F82-868A-5B681D23BB74}">
      <dgm:prSet/>
      <dgm:spPr/>
      <dgm:t>
        <a:bodyPr/>
        <a:lstStyle/>
        <a:p>
          <a:endParaRPr lang="ru-RU" sz="1500" b="0"/>
        </a:p>
      </dgm:t>
    </dgm:pt>
    <dgm:pt modelId="{EA1DD29D-BFB9-4F95-8C13-77392BA28412}">
      <dgm:prSet phldrT="[Текст]" custT="1"/>
      <dgm:spPr/>
      <dgm:t>
        <a:bodyPr/>
        <a:lstStyle/>
        <a:p>
          <a:r>
            <a:rPr lang="en-US" sz="1500" b="0" dirty="0"/>
            <a:t>Czech Republic</a:t>
          </a:r>
          <a:endParaRPr lang="ru-RU" sz="1500" b="0" dirty="0"/>
        </a:p>
      </dgm:t>
    </dgm:pt>
    <dgm:pt modelId="{621BBDE9-B7EB-4143-90DB-3FC1163E03D2}" type="parTrans" cxnId="{4F3AC37D-4A18-4E3E-A4FA-55FFE18DB824}">
      <dgm:prSet/>
      <dgm:spPr/>
      <dgm:t>
        <a:bodyPr/>
        <a:lstStyle/>
        <a:p>
          <a:endParaRPr lang="ru-RU" sz="1500" b="0"/>
        </a:p>
      </dgm:t>
    </dgm:pt>
    <dgm:pt modelId="{7869959E-FFFB-411E-A73F-6EDBFFAAD86C}" type="sibTrans" cxnId="{4F3AC37D-4A18-4E3E-A4FA-55FFE18DB824}">
      <dgm:prSet/>
      <dgm:spPr/>
      <dgm:t>
        <a:bodyPr/>
        <a:lstStyle/>
        <a:p>
          <a:endParaRPr lang="ru-RU" sz="1500" b="0"/>
        </a:p>
      </dgm:t>
    </dgm:pt>
    <dgm:pt modelId="{1398F2DF-527D-4436-B1DA-156795C44E75}">
      <dgm:prSet phldrT="[Текст]" custT="1"/>
      <dgm:spPr/>
      <dgm:t>
        <a:bodyPr/>
        <a:lstStyle/>
        <a:p>
          <a:pPr>
            <a:buNone/>
          </a:pPr>
          <a:r>
            <a:rPr lang="en-US" sz="1500" b="0" dirty="0"/>
            <a:t>Indefinite, fixed-term, full-time or part-time. Part-time and fixed-term employees have the right not to be discriminated against on the basis of such status.</a:t>
          </a:r>
          <a:endParaRPr lang="ru-RU" sz="1500" b="0" dirty="0"/>
        </a:p>
      </dgm:t>
    </dgm:pt>
    <dgm:pt modelId="{8A562B51-FC00-456A-97C9-C7845962AC61}" type="parTrans" cxnId="{F67D2C7F-7213-4C0F-B367-6EC47A4A730A}">
      <dgm:prSet/>
      <dgm:spPr/>
      <dgm:t>
        <a:bodyPr/>
        <a:lstStyle/>
        <a:p>
          <a:endParaRPr lang="ru-RU" sz="1500" b="0"/>
        </a:p>
      </dgm:t>
    </dgm:pt>
    <dgm:pt modelId="{41E9040B-690E-4F49-BD29-5C695E20BD1C}" type="sibTrans" cxnId="{F67D2C7F-7213-4C0F-B367-6EC47A4A730A}">
      <dgm:prSet/>
      <dgm:spPr/>
      <dgm:t>
        <a:bodyPr/>
        <a:lstStyle/>
        <a:p>
          <a:endParaRPr lang="ru-RU" sz="1500" b="0"/>
        </a:p>
      </dgm:t>
    </dgm:pt>
    <dgm:pt modelId="{A4ADA8AD-856D-43D9-A173-0AF3B6C7F20D}">
      <dgm:prSet custT="1"/>
      <dgm:spPr/>
      <dgm:t>
        <a:bodyPr/>
        <a:lstStyle/>
        <a:p>
          <a:r>
            <a:rPr lang="en-US" sz="1500" b="0" dirty="0"/>
            <a:t>Ukraine</a:t>
          </a:r>
          <a:endParaRPr lang="ru-RU" sz="1500" b="0" dirty="0"/>
        </a:p>
      </dgm:t>
    </dgm:pt>
    <dgm:pt modelId="{1C57589B-74B3-40C7-855D-FEF294C3A59C}" type="parTrans" cxnId="{D6692F3D-B309-440E-97FB-F487E699FE7E}">
      <dgm:prSet/>
      <dgm:spPr/>
      <dgm:t>
        <a:bodyPr/>
        <a:lstStyle/>
        <a:p>
          <a:endParaRPr lang="ru-RU" sz="1500" b="0"/>
        </a:p>
      </dgm:t>
    </dgm:pt>
    <dgm:pt modelId="{FDD7040C-3F04-4542-8F67-E1811581AD72}" type="sibTrans" cxnId="{D6692F3D-B309-440E-97FB-F487E699FE7E}">
      <dgm:prSet/>
      <dgm:spPr/>
      <dgm:t>
        <a:bodyPr/>
        <a:lstStyle/>
        <a:p>
          <a:endParaRPr lang="ru-RU" sz="1500" b="0"/>
        </a:p>
      </dgm:t>
    </dgm:pt>
    <dgm:pt modelId="{17CE2EBC-54B9-4DA3-9233-99E59F97D02B}">
      <dgm:prSet custT="1"/>
      <dgm:spPr/>
      <dgm:t>
        <a:bodyPr/>
        <a:lstStyle/>
        <a:p>
          <a:pPr>
            <a:buNone/>
          </a:pPr>
          <a:r>
            <a:rPr lang="en-US" sz="1500" b="0" dirty="0"/>
            <a:t>	Employment can be for part-time or full-time employment and for different durations:</a:t>
          </a:r>
          <a:endParaRPr lang="ru-RU" sz="1500" b="0" dirty="0"/>
        </a:p>
      </dgm:t>
    </dgm:pt>
    <dgm:pt modelId="{69CBE1CA-E63A-4ACD-9EBC-304C1824A332}" type="parTrans" cxnId="{6ABA50B8-57F4-4B40-A777-19C1247DEB77}">
      <dgm:prSet/>
      <dgm:spPr/>
      <dgm:t>
        <a:bodyPr/>
        <a:lstStyle/>
        <a:p>
          <a:endParaRPr lang="ru-RU" sz="1500" b="0"/>
        </a:p>
      </dgm:t>
    </dgm:pt>
    <dgm:pt modelId="{19A7192A-6B21-4588-8FB7-6ED4FF7DA45F}" type="sibTrans" cxnId="{6ABA50B8-57F4-4B40-A777-19C1247DEB77}">
      <dgm:prSet/>
      <dgm:spPr/>
      <dgm:t>
        <a:bodyPr/>
        <a:lstStyle/>
        <a:p>
          <a:endParaRPr lang="ru-RU" sz="1500" b="0"/>
        </a:p>
      </dgm:t>
    </dgm:pt>
    <dgm:pt modelId="{516852CB-9B4D-46DC-8E74-10C117EE73D8}">
      <dgm:prSet custT="1"/>
      <dgm:spPr/>
      <dgm:t>
        <a:bodyPr/>
        <a:lstStyle/>
        <a:p>
          <a:pPr>
            <a:buNone/>
          </a:pPr>
          <a:r>
            <a:rPr lang="en-US" sz="1500" b="0" dirty="0"/>
            <a:t>•	indefinite (most commonly used)</a:t>
          </a:r>
          <a:endParaRPr lang="ru-RU" sz="1500" b="0" dirty="0"/>
        </a:p>
      </dgm:t>
    </dgm:pt>
    <dgm:pt modelId="{92A3AF01-87C6-460E-A475-1BA56AF25B33}" type="parTrans" cxnId="{B9FE8D78-6E48-4477-BD61-D353817EFAEC}">
      <dgm:prSet/>
      <dgm:spPr/>
      <dgm:t>
        <a:bodyPr/>
        <a:lstStyle/>
        <a:p>
          <a:endParaRPr lang="ru-RU" sz="1500" b="0"/>
        </a:p>
      </dgm:t>
    </dgm:pt>
    <dgm:pt modelId="{63D236FA-D8ED-41C4-9A22-09D80713A029}" type="sibTrans" cxnId="{B9FE8D78-6E48-4477-BD61-D353817EFAEC}">
      <dgm:prSet/>
      <dgm:spPr/>
      <dgm:t>
        <a:bodyPr/>
        <a:lstStyle/>
        <a:p>
          <a:endParaRPr lang="ru-RU" sz="1500" b="0"/>
        </a:p>
      </dgm:t>
    </dgm:pt>
    <dgm:pt modelId="{F1A779B8-87AB-4BB0-8D4D-8FDC797335CF}">
      <dgm:prSet custT="1"/>
      <dgm:spPr/>
      <dgm:t>
        <a:bodyPr/>
        <a:lstStyle/>
        <a:p>
          <a:pPr>
            <a:buNone/>
          </a:pPr>
          <a:r>
            <a:rPr lang="en-US" sz="1500" b="0" dirty="0"/>
            <a:t>•	fixed-term or when an employee insists on the fixed-term employment agreement due to personal reasons)</a:t>
          </a:r>
          <a:endParaRPr lang="ru-RU" sz="1500" b="0" dirty="0"/>
        </a:p>
      </dgm:t>
    </dgm:pt>
    <dgm:pt modelId="{12CFC59F-AC3E-43F8-B60C-80F116FA7AEE}" type="parTrans" cxnId="{2BEFFEAD-3506-4744-8082-1EF497772169}">
      <dgm:prSet/>
      <dgm:spPr/>
      <dgm:t>
        <a:bodyPr/>
        <a:lstStyle/>
        <a:p>
          <a:endParaRPr lang="ru-RU" sz="1500" b="0"/>
        </a:p>
      </dgm:t>
    </dgm:pt>
    <dgm:pt modelId="{43652016-2397-469E-ADAB-61ED7793F434}" type="sibTrans" cxnId="{2BEFFEAD-3506-4744-8082-1EF497772169}">
      <dgm:prSet/>
      <dgm:spPr/>
      <dgm:t>
        <a:bodyPr/>
        <a:lstStyle/>
        <a:p>
          <a:endParaRPr lang="ru-RU" sz="1500" b="0"/>
        </a:p>
      </dgm:t>
    </dgm:pt>
    <dgm:pt modelId="{0EDF7CE4-B2C7-4012-A433-F9E41486AE67}">
      <dgm:prSet custT="1"/>
      <dgm:spPr/>
      <dgm:t>
        <a:bodyPr/>
        <a:lstStyle/>
        <a:p>
          <a:pPr>
            <a:buNone/>
          </a:pPr>
          <a:r>
            <a:rPr lang="en-US" sz="1500" b="0" dirty="0"/>
            <a:t>•	until completion of an agreed-upon project, when it is impossible to determine the project's duration.</a:t>
          </a:r>
          <a:endParaRPr lang="ru-RU" sz="1500" b="0" dirty="0"/>
        </a:p>
      </dgm:t>
    </dgm:pt>
    <dgm:pt modelId="{6E73B55F-5BDB-4014-AF0F-C1034FC941AB}" type="parTrans" cxnId="{B223759A-44C5-4871-A445-DA1F04BE20BF}">
      <dgm:prSet/>
      <dgm:spPr/>
      <dgm:t>
        <a:bodyPr/>
        <a:lstStyle/>
        <a:p>
          <a:endParaRPr lang="ru-RU" sz="1500" b="0"/>
        </a:p>
      </dgm:t>
    </dgm:pt>
    <dgm:pt modelId="{D3985150-5B7F-4C70-BAC6-438DB0FE19D8}" type="sibTrans" cxnId="{B223759A-44C5-4871-A445-DA1F04BE20BF}">
      <dgm:prSet/>
      <dgm:spPr/>
      <dgm:t>
        <a:bodyPr/>
        <a:lstStyle/>
        <a:p>
          <a:endParaRPr lang="ru-RU" sz="1500" b="0"/>
        </a:p>
      </dgm:t>
    </dgm:pt>
    <dgm:pt modelId="{4C41D601-B51C-40CE-A14A-F236E4EA5D4B}" type="pres">
      <dgm:prSet presAssocID="{046FDEA9-7A40-4A8A-B7D7-F57F7B4CAEE9}" presName="linearFlow" presStyleCnt="0">
        <dgm:presLayoutVars>
          <dgm:dir/>
          <dgm:animLvl val="lvl"/>
          <dgm:resizeHandles/>
        </dgm:presLayoutVars>
      </dgm:prSet>
      <dgm:spPr/>
    </dgm:pt>
    <dgm:pt modelId="{A138C73B-230C-4B79-9BB7-DE5F1BCC2191}" type="pres">
      <dgm:prSet presAssocID="{C7AEB9FE-1352-4F32-A284-D7CC9D6D23EC}" presName="compositeNode" presStyleCnt="0">
        <dgm:presLayoutVars>
          <dgm:bulletEnabled val="1"/>
        </dgm:presLayoutVars>
      </dgm:prSet>
      <dgm:spPr/>
    </dgm:pt>
    <dgm:pt modelId="{789BF7DD-8884-4A8A-A9B1-6918ADE7CE47}" type="pres">
      <dgm:prSet presAssocID="{C7AEB9FE-1352-4F32-A284-D7CC9D6D23EC}" presName="image" presStyleLbl="fgImgPlace1" presStyleIdx="0" presStyleCnt="4"/>
      <dgm:spPr>
        <a:blipFill>
          <a:blip xmlns:r="http://schemas.openxmlformats.org/officeDocument/2006/relationships" r:embed="rId1"/>
          <a:srcRect/>
          <a:stretch>
            <a:fillRect l="-30000" r="-30000"/>
          </a:stretch>
        </a:blipFill>
        <a:ln>
          <a:solidFill>
            <a:srgbClr val="304B76"/>
          </a:solidFill>
        </a:ln>
      </dgm:spPr>
    </dgm:pt>
    <dgm:pt modelId="{5676D986-DA9B-46CC-9207-69EACB619FFD}" type="pres">
      <dgm:prSet presAssocID="{C7AEB9FE-1352-4F32-A284-D7CC9D6D23EC}" presName="childNode" presStyleLbl="node1" presStyleIdx="0" presStyleCnt="4" custScaleX="103394" custLinFactNeighborX="-1160" custLinFactNeighborY="282">
        <dgm:presLayoutVars>
          <dgm:bulletEnabled val="1"/>
        </dgm:presLayoutVars>
      </dgm:prSet>
      <dgm:spPr/>
    </dgm:pt>
    <dgm:pt modelId="{801CAEC3-178A-4190-A4B1-8C93B47B40B9}" type="pres">
      <dgm:prSet presAssocID="{C7AEB9FE-1352-4F32-A284-D7CC9D6D23EC}" presName="parentNode" presStyleLbl="revTx" presStyleIdx="0" presStyleCnt="4">
        <dgm:presLayoutVars>
          <dgm:chMax val="0"/>
          <dgm:bulletEnabled val="1"/>
        </dgm:presLayoutVars>
      </dgm:prSet>
      <dgm:spPr/>
    </dgm:pt>
    <dgm:pt modelId="{5185E159-A0C6-4A92-BFE8-5960FC8DE455}" type="pres">
      <dgm:prSet presAssocID="{DDA9326F-9796-4327-B909-424CAA24922E}" presName="sibTrans" presStyleCnt="0"/>
      <dgm:spPr/>
    </dgm:pt>
    <dgm:pt modelId="{AF0E9ADB-358D-4FBD-8E5E-6DF0C83E4394}" type="pres">
      <dgm:prSet presAssocID="{C60D8BC6-FCAB-4BE2-95ED-C091D1E48F66}" presName="compositeNode" presStyleCnt="0">
        <dgm:presLayoutVars>
          <dgm:bulletEnabled val="1"/>
        </dgm:presLayoutVars>
      </dgm:prSet>
      <dgm:spPr/>
    </dgm:pt>
    <dgm:pt modelId="{CD44FC00-6DD5-4731-A444-0E309C8BDCBB}" type="pres">
      <dgm:prSet presAssocID="{C60D8BC6-FCAB-4BE2-95ED-C091D1E48F66}" presName="image" presStyleLbl="fgImgPlace1" presStyleIdx="1" presStyleCnt="4"/>
      <dgm:spPr>
        <a:blipFill>
          <a:blip xmlns:r="http://schemas.openxmlformats.org/officeDocument/2006/relationships" r:embed="rId2"/>
          <a:srcRect/>
          <a:stretch>
            <a:fillRect l="-25000" r="-25000"/>
          </a:stretch>
        </a:blipFill>
        <a:ln>
          <a:solidFill>
            <a:srgbClr val="304B76"/>
          </a:solidFill>
        </a:ln>
      </dgm:spPr>
    </dgm:pt>
    <dgm:pt modelId="{805D1BA3-21B0-4ED3-A7FB-847020A63628}" type="pres">
      <dgm:prSet presAssocID="{C60D8BC6-FCAB-4BE2-95ED-C091D1E48F66}" presName="childNode" presStyleLbl="node1" presStyleIdx="1" presStyleCnt="4">
        <dgm:presLayoutVars>
          <dgm:bulletEnabled val="1"/>
        </dgm:presLayoutVars>
      </dgm:prSet>
      <dgm:spPr/>
    </dgm:pt>
    <dgm:pt modelId="{13D28401-A2B4-4EB6-BAB7-478ED0324B7E}" type="pres">
      <dgm:prSet presAssocID="{C60D8BC6-FCAB-4BE2-95ED-C091D1E48F66}" presName="parentNode" presStyleLbl="revTx" presStyleIdx="1" presStyleCnt="4">
        <dgm:presLayoutVars>
          <dgm:chMax val="0"/>
          <dgm:bulletEnabled val="1"/>
        </dgm:presLayoutVars>
      </dgm:prSet>
      <dgm:spPr/>
    </dgm:pt>
    <dgm:pt modelId="{0F893A0C-8AE8-4312-987C-C6F265CCCCA0}" type="pres">
      <dgm:prSet presAssocID="{1D7271FF-04B9-4FFF-A439-5532C02A699F}" presName="sibTrans" presStyleCnt="0"/>
      <dgm:spPr/>
    </dgm:pt>
    <dgm:pt modelId="{C509598C-FBE4-4232-874C-900FF8F14C23}" type="pres">
      <dgm:prSet presAssocID="{EA1DD29D-BFB9-4F95-8C13-77392BA28412}" presName="compositeNode" presStyleCnt="0">
        <dgm:presLayoutVars>
          <dgm:bulletEnabled val="1"/>
        </dgm:presLayoutVars>
      </dgm:prSet>
      <dgm:spPr/>
    </dgm:pt>
    <dgm:pt modelId="{4AF44FF6-28B5-456C-B2A9-3E44481C30D2}" type="pres">
      <dgm:prSet presAssocID="{EA1DD29D-BFB9-4F95-8C13-77392BA28412}" presName="image" presStyleLbl="fgImgPlace1" presStyleIdx="2" presStyleCnt="4"/>
      <dgm:spPr>
        <a:blipFill>
          <a:blip xmlns:r="http://schemas.openxmlformats.org/officeDocument/2006/relationships" r:embed="rId3"/>
          <a:srcRect/>
          <a:stretch>
            <a:fillRect l="-25000" r="-25000"/>
          </a:stretch>
        </a:blipFill>
        <a:ln>
          <a:solidFill>
            <a:srgbClr val="304B76"/>
          </a:solidFill>
        </a:ln>
      </dgm:spPr>
    </dgm:pt>
    <dgm:pt modelId="{EEC89E4B-D3D2-4118-8C6F-AA477734E521}" type="pres">
      <dgm:prSet presAssocID="{EA1DD29D-BFB9-4F95-8C13-77392BA28412}" presName="childNode" presStyleLbl="node1" presStyleIdx="2" presStyleCnt="4" custLinFactNeighborX="1739" custLinFactNeighborY="282">
        <dgm:presLayoutVars>
          <dgm:bulletEnabled val="1"/>
        </dgm:presLayoutVars>
      </dgm:prSet>
      <dgm:spPr/>
    </dgm:pt>
    <dgm:pt modelId="{0DA5F89D-DB65-4063-B7CF-1A24A3D6DA31}" type="pres">
      <dgm:prSet presAssocID="{EA1DD29D-BFB9-4F95-8C13-77392BA28412}" presName="parentNode" presStyleLbl="revTx" presStyleIdx="2" presStyleCnt="4">
        <dgm:presLayoutVars>
          <dgm:chMax val="0"/>
          <dgm:bulletEnabled val="1"/>
        </dgm:presLayoutVars>
      </dgm:prSet>
      <dgm:spPr/>
    </dgm:pt>
    <dgm:pt modelId="{17397A95-768B-4231-BFDE-972357B3CEB0}" type="pres">
      <dgm:prSet presAssocID="{7869959E-FFFB-411E-A73F-6EDBFFAAD86C}" presName="sibTrans" presStyleCnt="0"/>
      <dgm:spPr/>
    </dgm:pt>
    <dgm:pt modelId="{ACBED5B1-D766-48B0-80B4-8E41D3E45666}" type="pres">
      <dgm:prSet presAssocID="{A4ADA8AD-856D-43D9-A173-0AF3B6C7F20D}" presName="compositeNode" presStyleCnt="0">
        <dgm:presLayoutVars>
          <dgm:bulletEnabled val="1"/>
        </dgm:presLayoutVars>
      </dgm:prSet>
      <dgm:spPr/>
    </dgm:pt>
    <dgm:pt modelId="{F85C23B1-FA54-4CB0-B98F-652AEE377FA9}" type="pres">
      <dgm:prSet presAssocID="{A4ADA8AD-856D-43D9-A173-0AF3B6C7F20D}" presName="imag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solidFill>
            <a:srgbClr val="304B76"/>
          </a:solidFill>
        </a:ln>
      </dgm:spPr>
    </dgm:pt>
    <dgm:pt modelId="{174F1CE5-7E8C-4C5C-8BA6-F65E5656DE9F}" type="pres">
      <dgm:prSet presAssocID="{A4ADA8AD-856D-43D9-A173-0AF3B6C7F20D}" presName="childNode" presStyleLbl="node1" presStyleIdx="3" presStyleCnt="4" custScaleX="110374">
        <dgm:presLayoutVars>
          <dgm:bulletEnabled val="1"/>
        </dgm:presLayoutVars>
      </dgm:prSet>
      <dgm:spPr/>
    </dgm:pt>
    <dgm:pt modelId="{7D1BF2FB-E9AA-40F3-993D-4409DD32D076}" type="pres">
      <dgm:prSet presAssocID="{A4ADA8AD-856D-43D9-A173-0AF3B6C7F20D}" presName="parentNode" presStyleLbl="revTx" presStyleIdx="3" presStyleCnt="4" custLinFactNeighborX="-17328">
        <dgm:presLayoutVars>
          <dgm:chMax val="0"/>
          <dgm:bulletEnabled val="1"/>
        </dgm:presLayoutVars>
      </dgm:prSet>
      <dgm:spPr/>
    </dgm:pt>
  </dgm:ptLst>
  <dgm:cxnLst>
    <dgm:cxn modelId="{34753605-BB21-4DB4-9CEF-0B9636FFA770}" srcId="{046FDEA9-7A40-4A8A-B7D7-F57F7B4CAEE9}" destId="{C60D8BC6-FCAB-4BE2-95ED-C091D1E48F66}" srcOrd="1" destOrd="0" parTransId="{EAAFA512-88F0-4AED-847C-3B12E9B2A188}" sibTransId="{1D7271FF-04B9-4FFF-A439-5532C02A699F}"/>
    <dgm:cxn modelId="{D6692F3D-B309-440E-97FB-F487E699FE7E}" srcId="{046FDEA9-7A40-4A8A-B7D7-F57F7B4CAEE9}" destId="{A4ADA8AD-856D-43D9-A173-0AF3B6C7F20D}" srcOrd="3" destOrd="0" parTransId="{1C57589B-74B3-40C7-855D-FEF294C3A59C}" sibTransId="{FDD7040C-3F04-4542-8F67-E1811581AD72}"/>
    <dgm:cxn modelId="{FA27E360-0F9B-4F11-91EA-C4C7F1DFFE09}" type="presOf" srcId="{C60D8BC6-FCAB-4BE2-95ED-C091D1E48F66}" destId="{13D28401-A2B4-4EB6-BAB7-478ED0324B7E}" srcOrd="0" destOrd="0" presId="urn:microsoft.com/office/officeart/2005/8/layout/hList2"/>
    <dgm:cxn modelId="{BB7B5742-6970-46C5-87AA-40CFC559DFC2}" type="presOf" srcId="{C7AEB9FE-1352-4F32-A284-D7CC9D6D23EC}" destId="{801CAEC3-178A-4190-A4B1-8C93B47B40B9}" srcOrd="0" destOrd="0" presId="urn:microsoft.com/office/officeart/2005/8/layout/hList2"/>
    <dgm:cxn modelId="{84546646-E0F7-4AAD-AA37-02F79E286406}" type="presOf" srcId="{EA1DD29D-BFB9-4F95-8C13-77392BA28412}" destId="{0DA5F89D-DB65-4063-B7CF-1A24A3D6DA31}" srcOrd="0" destOrd="0" presId="urn:microsoft.com/office/officeart/2005/8/layout/hList2"/>
    <dgm:cxn modelId="{7AE17A66-D01D-4502-BDA0-3EDE28FF96DC}" type="presOf" srcId="{A4ADA8AD-856D-43D9-A173-0AF3B6C7F20D}" destId="{7D1BF2FB-E9AA-40F3-993D-4409DD32D076}" srcOrd="0" destOrd="0" presId="urn:microsoft.com/office/officeart/2005/8/layout/hList2"/>
    <dgm:cxn modelId="{B9FE8D78-6E48-4477-BD61-D353817EFAEC}" srcId="{17CE2EBC-54B9-4DA3-9233-99E59F97D02B}" destId="{516852CB-9B4D-46DC-8E74-10C117EE73D8}" srcOrd="0" destOrd="0" parTransId="{92A3AF01-87C6-460E-A475-1BA56AF25B33}" sibTransId="{63D236FA-D8ED-41C4-9A22-09D80713A029}"/>
    <dgm:cxn modelId="{8C9DC159-AC89-4546-A121-820A60AEAD88}" type="presOf" srcId="{17CE2EBC-54B9-4DA3-9233-99E59F97D02B}" destId="{174F1CE5-7E8C-4C5C-8BA6-F65E5656DE9F}" srcOrd="0" destOrd="0" presId="urn:microsoft.com/office/officeart/2005/8/layout/hList2"/>
    <dgm:cxn modelId="{4F3AC37D-4A18-4E3E-A4FA-55FFE18DB824}" srcId="{046FDEA9-7A40-4A8A-B7D7-F57F7B4CAEE9}" destId="{EA1DD29D-BFB9-4F95-8C13-77392BA28412}" srcOrd="2" destOrd="0" parTransId="{621BBDE9-B7EB-4143-90DB-3FC1163E03D2}" sibTransId="{7869959E-FFFB-411E-A73F-6EDBFFAAD86C}"/>
    <dgm:cxn modelId="{F67D2C7F-7213-4C0F-B367-6EC47A4A730A}" srcId="{EA1DD29D-BFB9-4F95-8C13-77392BA28412}" destId="{1398F2DF-527D-4436-B1DA-156795C44E75}" srcOrd="0" destOrd="0" parTransId="{8A562B51-FC00-456A-97C9-C7845962AC61}" sibTransId="{41E9040B-690E-4F49-BD29-5C695E20BD1C}"/>
    <dgm:cxn modelId="{E4026487-1AC9-4D9B-94A5-EF6B1435D375}" type="presOf" srcId="{0EDF7CE4-B2C7-4012-A433-F9E41486AE67}" destId="{174F1CE5-7E8C-4C5C-8BA6-F65E5656DE9F}" srcOrd="0" destOrd="3" presId="urn:microsoft.com/office/officeart/2005/8/layout/hList2"/>
    <dgm:cxn modelId="{63268D8A-DBE4-4558-92CE-EE5CD027B7EE}" type="presOf" srcId="{516852CB-9B4D-46DC-8E74-10C117EE73D8}" destId="{174F1CE5-7E8C-4C5C-8BA6-F65E5656DE9F}" srcOrd="0" destOrd="1" presId="urn:microsoft.com/office/officeart/2005/8/layout/hList2"/>
    <dgm:cxn modelId="{E056F58F-4609-4C00-84D2-83870498034E}" type="presOf" srcId="{2810A898-6C59-4FC0-B0AB-CBD8453CE9D1}" destId="{5676D986-DA9B-46CC-9207-69EACB619FFD}" srcOrd="0" destOrd="0" presId="urn:microsoft.com/office/officeart/2005/8/layout/hList2"/>
    <dgm:cxn modelId="{D0C36499-9D76-4ED5-A45F-7035E3947147}" type="presOf" srcId="{046FDEA9-7A40-4A8A-B7D7-F57F7B4CAEE9}" destId="{4C41D601-B51C-40CE-A14A-F236E4EA5D4B}" srcOrd="0" destOrd="0" presId="urn:microsoft.com/office/officeart/2005/8/layout/hList2"/>
    <dgm:cxn modelId="{B223759A-44C5-4871-A445-DA1F04BE20BF}" srcId="{17CE2EBC-54B9-4DA3-9233-99E59F97D02B}" destId="{0EDF7CE4-B2C7-4012-A433-F9E41486AE67}" srcOrd="2" destOrd="0" parTransId="{6E73B55F-5BDB-4014-AF0F-C1034FC941AB}" sibTransId="{D3985150-5B7F-4C70-BAC6-438DB0FE19D8}"/>
    <dgm:cxn modelId="{2BEFFEAD-3506-4744-8082-1EF497772169}" srcId="{17CE2EBC-54B9-4DA3-9233-99E59F97D02B}" destId="{F1A779B8-87AB-4BB0-8D4D-8FDC797335CF}" srcOrd="1" destOrd="0" parTransId="{12CFC59F-AC3E-43F8-B60C-80F116FA7AEE}" sibTransId="{43652016-2397-469E-ADAB-61ED7793F434}"/>
    <dgm:cxn modelId="{AD9B60B0-4773-44FF-B9C1-B94FE2A8DF6C}" srcId="{C7AEB9FE-1352-4F32-A284-D7CC9D6D23EC}" destId="{2810A898-6C59-4FC0-B0AB-CBD8453CE9D1}" srcOrd="0" destOrd="0" parTransId="{514A1268-87E7-467E-97F8-44BBB5DCA4B4}" sibTransId="{6BDAC03A-1D0B-4B9B-BDC3-B28FFC67030C}"/>
    <dgm:cxn modelId="{3E40F0B0-F719-4ADE-9991-A0858680AA37}" type="presOf" srcId="{1398F2DF-527D-4436-B1DA-156795C44E75}" destId="{EEC89E4B-D3D2-4118-8C6F-AA477734E521}" srcOrd="0" destOrd="0" presId="urn:microsoft.com/office/officeart/2005/8/layout/hList2"/>
    <dgm:cxn modelId="{6ABA50B8-57F4-4B40-A777-19C1247DEB77}" srcId="{A4ADA8AD-856D-43D9-A173-0AF3B6C7F20D}" destId="{17CE2EBC-54B9-4DA3-9233-99E59F97D02B}" srcOrd="0" destOrd="0" parTransId="{69CBE1CA-E63A-4ACD-9EBC-304C1824A332}" sibTransId="{19A7192A-6B21-4588-8FB7-6ED4FF7DA45F}"/>
    <dgm:cxn modelId="{89AA41E0-05C9-460E-898C-7DB1418F3F76}" type="presOf" srcId="{F1A779B8-87AB-4BB0-8D4D-8FDC797335CF}" destId="{174F1CE5-7E8C-4C5C-8BA6-F65E5656DE9F}" srcOrd="0" destOrd="2" presId="urn:microsoft.com/office/officeart/2005/8/layout/hList2"/>
    <dgm:cxn modelId="{24C28FE4-A203-4867-BD1F-3D1AF5D5D8A2}" srcId="{046FDEA9-7A40-4A8A-B7D7-F57F7B4CAEE9}" destId="{C7AEB9FE-1352-4F32-A284-D7CC9D6D23EC}" srcOrd="0" destOrd="0" parTransId="{BD3F4B70-38AA-4F6E-97BF-3FD6B677F9F1}" sibTransId="{DDA9326F-9796-4327-B909-424CAA24922E}"/>
    <dgm:cxn modelId="{DC54B9EF-7E14-4F82-868A-5B681D23BB74}" srcId="{C60D8BC6-FCAB-4BE2-95ED-C091D1E48F66}" destId="{0E0773BE-125D-4F98-939F-57A4429F0B2D}" srcOrd="0" destOrd="0" parTransId="{6C924014-E2F6-434B-B4BD-A6770FED250D}" sibTransId="{F529BF0E-2598-45AB-A380-27B16C0091E2}"/>
    <dgm:cxn modelId="{CB9CD2F9-A753-4615-9485-69FFF3F2D247}" type="presOf" srcId="{0E0773BE-125D-4F98-939F-57A4429F0B2D}" destId="{805D1BA3-21B0-4ED3-A7FB-847020A63628}" srcOrd="0" destOrd="0" presId="urn:microsoft.com/office/officeart/2005/8/layout/hList2"/>
    <dgm:cxn modelId="{DEFE8963-C208-49EF-9791-1863F8A6CF91}" type="presParOf" srcId="{4C41D601-B51C-40CE-A14A-F236E4EA5D4B}" destId="{A138C73B-230C-4B79-9BB7-DE5F1BCC2191}" srcOrd="0" destOrd="0" presId="urn:microsoft.com/office/officeart/2005/8/layout/hList2"/>
    <dgm:cxn modelId="{7039DDD0-E59F-427C-8661-A378596B3968}" type="presParOf" srcId="{A138C73B-230C-4B79-9BB7-DE5F1BCC2191}" destId="{789BF7DD-8884-4A8A-A9B1-6918ADE7CE47}" srcOrd="0" destOrd="0" presId="urn:microsoft.com/office/officeart/2005/8/layout/hList2"/>
    <dgm:cxn modelId="{B7939BA3-1479-40FD-85EC-CA3CB44A46FC}" type="presParOf" srcId="{A138C73B-230C-4B79-9BB7-DE5F1BCC2191}" destId="{5676D986-DA9B-46CC-9207-69EACB619FFD}" srcOrd="1" destOrd="0" presId="urn:microsoft.com/office/officeart/2005/8/layout/hList2"/>
    <dgm:cxn modelId="{DFB52682-B774-4009-BD45-7581D9E340FD}" type="presParOf" srcId="{A138C73B-230C-4B79-9BB7-DE5F1BCC2191}" destId="{801CAEC3-178A-4190-A4B1-8C93B47B40B9}" srcOrd="2" destOrd="0" presId="urn:microsoft.com/office/officeart/2005/8/layout/hList2"/>
    <dgm:cxn modelId="{2766399D-2200-4A76-92C3-687DDB850A1D}" type="presParOf" srcId="{4C41D601-B51C-40CE-A14A-F236E4EA5D4B}" destId="{5185E159-A0C6-4A92-BFE8-5960FC8DE455}" srcOrd="1" destOrd="0" presId="urn:microsoft.com/office/officeart/2005/8/layout/hList2"/>
    <dgm:cxn modelId="{2FB452DB-0AC6-4D2A-850C-7B39ADB0D5D6}" type="presParOf" srcId="{4C41D601-B51C-40CE-A14A-F236E4EA5D4B}" destId="{AF0E9ADB-358D-4FBD-8E5E-6DF0C83E4394}" srcOrd="2" destOrd="0" presId="urn:microsoft.com/office/officeart/2005/8/layout/hList2"/>
    <dgm:cxn modelId="{8DB18C27-F2CA-44E1-820C-770FB44925FB}" type="presParOf" srcId="{AF0E9ADB-358D-4FBD-8E5E-6DF0C83E4394}" destId="{CD44FC00-6DD5-4731-A444-0E309C8BDCBB}" srcOrd="0" destOrd="0" presId="urn:microsoft.com/office/officeart/2005/8/layout/hList2"/>
    <dgm:cxn modelId="{A17C184E-EC72-4D91-8F19-9EF24E3D3004}" type="presParOf" srcId="{AF0E9ADB-358D-4FBD-8E5E-6DF0C83E4394}" destId="{805D1BA3-21B0-4ED3-A7FB-847020A63628}" srcOrd="1" destOrd="0" presId="urn:microsoft.com/office/officeart/2005/8/layout/hList2"/>
    <dgm:cxn modelId="{385E7777-CDD9-42B5-9952-A86DA60104AB}" type="presParOf" srcId="{AF0E9ADB-358D-4FBD-8E5E-6DF0C83E4394}" destId="{13D28401-A2B4-4EB6-BAB7-478ED0324B7E}" srcOrd="2" destOrd="0" presId="urn:microsoft.com/office/officeart/2005/8/layout/hList2"/>
    <dgm:cxn modelId="{1D30F622-A91C-4420-8A19-E5BDAA8D7441}" type="presParOf" srcId="{4C41D601-B51C-40CE-A14A-F236E4EA5D4B}" destId="{0F893A0C-8AE8-4312-987C-C6F265CCCCA0}" srcOrd="3" destOrd="0" presId="urn:microsoft.com/office/officeart/2005/8/layout/hList2"/>
    <dgm:cxn modelId="{B6AF1A4A-833D-4651-8790-C8B285E49280}" type="presParOf" srcId="{4C41D601-B51C-40CE-A14A-F236E4EA5D4B}" destId="{C509598C-FBE4-4232-874C-900FF8F14C23}" srcOrd="4" destOrd="0" presId="urn:microsoft.com/office/officeart/2005/8/layout/hList2"/>
    <dgm:cxn modelId="{B26723DB-F667-45E0-84CE-36FF40E7DC71}" type="presParOf" srcId="{C509598C-FBE4-4232-874C-900FF8F14C23}" destId="{4AF44FF6-28B5-456C-B2A9-3E44481C30D2}" srcOrd="0" destOrd="0" presId="urn:microsoft.com/office/officeart/2005/8/layout/hList2"/>
    <dgm:cxn modelId="{1DE7EDAC-4DFE-4600-8152-8CE5C764CABC}" type="presParOf" srcId="{C509598C-FBE4-4232-874C-900FF8F14C23}" destId="{EEC89E4B-D3D2-4118-8C6F-AA477734E521}" srcOrd="1" destOrd="0" presId="urn:microsoft.com/office/officeart/2005/8/layout/hList2"/>
    <dgm:cxn modelId="{4273DB3E-571F-460F-A177-26EDF7CD350A}" type="presParOf" srcId="{C509598C-FBE4-4232-874C-900FF8F14C23}" destId="{0DA5F89D-DB65-4063-B7CF-1A24A3D6DA31}" srcOrd="2" destOrd="0" presId="urn:microsoft.com/office/officeart/2005/8/layout/hList2"/>
    <dgm:cxn modelId="{9EFAAF63-73CF-49E3-976A-F47ECF208658}" type="presParOf" srcId="{4C41D601-B51C-40CE-A14A-F236E4EA5D4B}" destId="{17397A95-768B-4231-BFDE-972357B3CEB0}" srcOrd="5" destOrd="0" presId="urn:microsoft.com/office/officeart/2005/8/layout/hList2"/>
    <dgm:cxn modelId="{5812D72D-E824-403D-8408-8E22A1E8622D}" type="presParOf" srcId="{4C41D601-B51C-40CE-A14A-F236E4EA5D4B}" destId="{ACBED5B1-D766-48B0-80B4-8E41D3E45666}" srcOrd="6" destOrd="0" presId="urn:microsoft.com/office/officeart/2005/8/layout/hList2"/>
    <dgm:cxn modelId="{EF77E298-F09A-4129-B78E-7F1D6B121825}" type="presParOf" srcId="{ACBED5B1-D766-48B0-80B4-8E41D3E45666}" destId="{F85C23B1-FA54-4CB0-B98F-652AEE377FA9}" srcOrd="0" destOrd="0" presId="urn:microsoft.com/office/officeart/2005/8/layout/hList2"/>
    <dgm:cxn modelId="{DA0C92C6-B284-4F7A-BCF7-8DD37FCC6F04}" type="presParOf" srcId="{ACBED5B1-D766-48B0-80B4-8E41D3E45666}" destId="{174F1CE5-7E8C-4C5C-8BA6-F65E5656DE9F}" srcOrd="1" destOrd="0" presId="urn:microsoft.com/office/officeart/2005/8/layout/hList2"/>
    <dgm:cxn modelId="{F18A983F-2018-4481-9182-36D6ABC252BA}" type="presParOf" srcId="{ACBED5B1-D766-48B0-80B4-8E41D3E45666}" destId="{7D1BF2FB-E9AA-40F3-993D-4409DD32D076}"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46FDEA9-7A40-4A8A-B7D7-F57F7B4CAEE9}"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ru-RU"/>
        </a:p>
      </dgm:t>
    </dgm:pt>
    <dgm:pt modelId="{C7AEB9FE-1352-4F32-A284-D7CC9D6D23EC}">
      <dgm:prSet phldrT="[Текст]" custT="1"/>
      <dgm:spPr/>
      <dgm:t>
        <a:bodyPr/>
        <a:lstStyle/>
        <a:p>
          <a:r>
            <a:rPr lang="en-US" sz="1500" b="0" dirty="0"/>
            <a:t>Poland</a:t>
          </a:r>
          <a:endParaRPr lang="ru-RU" sz="1500" b="0" dirty="0"/>
        </a:p>
      </dgm:t>
    </dgm:pt>
    <dgm:pt modelId="{BD3F4B70-38AA-4F6E-97BF-3FD6B677F9F1}" type="parTrans" cxnId="{24C28FE4-A203-4867-BD1F-3D1AF5D5D8A2}">
      <dgm:prSet/>
      <dgm:spPr/>
      <dgm:t>
        <a:bodyPr/>
        <a:lstStyle/>
        <a:p>
          <a:endParaRPr lang="ru-RU" sz="1500" b="0"/>
        </a:p>
      </dgm:t>
    </dgm:pt>
    <dgm:pt modelId="{DDA9326F-9796-4327-B909-424CAA24922E}" type="sibTrans" cxnId="{24C28FE4-A203-4867-BD1F-3D1AF5D5D8A2}">
      <dgm:prSet/>
      <dgm:spPr/>
      <dgm:t>
        <a:bodyPr/>
        <a:lstStyle/>
        <a:p>
          <a:endParaRPr lang="ru-RU" sz="1500" b="0"/>
        </a:p>
      </dgm:t>
    </dgm:pt>
    <dgm:pt modelId="{2810A898-6C59-4FC0-B0AB-CBD8453CE9D1}">
      <dgm:prSet phldrT="[Текст]" custT="1"/>
      <dgm:spPr/>
      <dgm:t>
        <a:bodyPr/>
        <a:lstStyle/>
        <a:p>
          <a:pPr>
            <a:buNone/>
          </a:pPr>
          <a:r>
            <a:rPr lang="en-US" sz="1500" b="0" dirty="0"/>
            <a:t>	A person engaged under civil law agreement is not an employee in the meaning of the Polish labor law. Nevertheless, a contractor will be deemed to be an employee if an individual is engaged under the other party's supervision and subject to control of the place, hours of work and the manner of performance.</a:t>
          </a:r>
          <a:endParaRPr lang="ru-RU" sz="1500" b="0" dirty="0"/>
        </a:p>
      </dgm:t>
    </dgm:pt>
    <dgm:pt modelId="{514A1268-87E7-467E-97F8-44BBB5DCA4B4}" type="parTrans" cxnId="{AD9B60B0-4773-44FF-B9C1-B94FE2A8DF6C}">
      <dgm:prSet/>
      <dgm:spPr/>
      <dgm:t>
        <a:bodyPr/>
        <a:lstStyle/>
        <a:p>
          <a:endParaRPr lang="ru-RU" sz="1500" b="0"/>
        </a:p>
      </dgm:t>
    </dgm:pt>
    <dgm:pt modelId="{6BDAC03A-1D0B-4B9B-BDC3-B28FFC67030C}" type="sibTrans" cxnId="{AD9B60B0-4773-44FF-B9C1-B94FE2A8DF6C}">
      <dgm:prSet/>
      <dgm:spPr/>
      <dgm:t>
        <a:bodyPr/>
        <a:lstStyle/>
        <a:p>
          <a:endParaRPr lang="ru-RU" sz="1500" b="0"/>
        </a:p>
      </dgm:t>
    </dgm:pt>
    <dgm:pt modelId="{C60D8BC6-FCAB-4BE2-95ED-C091D1E48F66}">
      <dgm:prSet phldrT="[Текст]" custT="1"/>
      <dgm:spPr/>
      <dgm:t>
        <a:bodyPr/>
        <a:lstStyle/>
        <a:p>
          <a:r>
            <a:rPr lang="en-US" sz="1500" b="0" dirty="0"/>
            <a:t>Italy</a:t>
          </a:r>
          <a:endParaRPr lang="ru-RU" sz="1500" b="0" dirty="0"/>
        </a:p>
      </dgm:t>
    </dgm:pt>
    <dgm:pt modelId="{EAAFA512-88F0-4AED-847C-3B12E9B2A188}" type="parTrans" cxnId="{34753605-BB21-4DB4-9CEF-0B9636FFA770}">
      <dgm:prSet/>
      <dgm:spPr/>
      <dgm:t>
        <a:bodyPr/>
        <a:lstStyle/>
        <a:p>
          <a:endParaRPr lang="ru-RU" sz="1500" b="0"/>
        </a:p>
      </dgm:t>
    </dgm:pt>
    <dgm:pt modelId="{1D7271FF-04B9-4FFF-A439-5532C02A699F}" type="sibTrans" cxnId="{34753605-BB21-4DB4-9CEF-0B9636FFA770}">
      <dgm:prSet/>
      <dgm:spPr/>
      <dgm:t>
        <a:bodyPr/>
        <a:lstStyle/>
        <a:p>
          <a:endParaRPr lang="ru-RU" sz="1500" b="0"/>
        </a:p>
      </dgm:t>
    </dgm:pt>
    <dgm:pt modelId="{0E0773BE-125D-4F98-939F-57A4429F0B2D}">
      <dgm:prSet phldrT="[Текст]" custT="1"/>
      <dgm:spPr/>
      <dgm:t>
        <a:bodyPr/>
        <a:lstStyle/>
        <a:p>
          <a:pPr>
            <a:buNone/>
          </a:pPr>
          <a:r>
            <a:rPr lang="en-US" sz="1500" b="0" dirty="0"/>
            <a:t>	Independent contractors can be engaged directly by the company, provided that certain requirements are met. Freelancers can also be engaged on an open-term basis, but there is increased misclassification exposure.</a:t>
          </a:r>
          <a:endParaRPr lang="ru-RU" sz="1500" b="0" dirty="0"/>
        </a:p>
      </dgm:t>
    </dgm:pt>
    <dgm:pt modelId="{6C924014-E2F6-434B-B4BD-A6770FED250D}" type="parTrans" cxnId="{DC54B9EF-7E14-4F82-868A-5B681D23BB74}">
      <dgm:prSet/>
      <dgm:spPr/>
      <dgm:t>
        <a:bodyPr/>
        <a:lstStyle/>
        <a:p>
          <a:endParaRPr lang="ru-RU" sz="1500" b="0"/>
        </a:p>
      </dgm:t>
    </dgm:pt>
    <dgm:pt modelId="{F529BF0E-2598-45AB-A380-27B16C0091E2}" type="sibTrans" cxnId="{DC54B9EF-7E14-4F82-868A-5B681D23BB74}">
      <dgm:prSet/>
      <dgm:spPr/>
      <dgm:t>
        <a:bodyPr/>
        <a:lstStyle/>
        <a:p>
          <a:endParaRPr lang="ru-RU" sz="1500" b="0"/>
        </a:p>
      </dgm:t>
    </dgm:pt>
    <dgm:pt modelId="{EA1DD29D-BFB9-4F95-8C13-77392BA28412}">
      <dgm:prSet phldrT="[Текст]" custT="1"/>
      <dgm:spPr/>
      <dgm:t>
        <a:bodyPr/>
        <a:lstStyle/>
        <a:p>
          <a:r>
            <a:rPr lang="en-US" sz="1500" b="0" dirty="0"/>
            <a:t>Czech Republic</a:t>
          </a:r>
          <a:endParaRPr lang="ru-RU" sz="1500" b="0" dirty="0"/>
        </a:p>
      </dgm:t>
    </dgm:pt>
    <dgm:pt modelId="{621BBDE9-B7EB-4143-90DB-3FC1163E03D2}" type="parTrans" cxnId="{4F3AC37D-4A18-4E3E-A4FA-55FFE18DB824}">
      <dgm:prSet/>
      <dgm:spPr/>
      <dgm:t>
        <a:bodyPr/>
        <a:lstStyle/>
        <a:p>
          <a:endParaRPr lang="ru-RU" sz="1500" b="0"/>
        </a:p>
      </dgm:t>
    </dgm:pt>
    <dgm:pt modelId="{7869959E-FFFB-411E-A73F-6EDBFFAAD86C}" type="sibTrans" cxnId="{4F3AC37D-4A18-4E3E-A4FA-55FFE18DB824}">
      <dgm:prSet/>
      <dgm:spPr/>
      <dgm:t>
        <a:bodyPr/>
        <a:lstStyle/>
        <a:p>
          <a:endParaRPr lang="ru-RU" sz="1500" b="0"/>
        </a:p>
      </dgm:t>
    </dgm:pt>
    <dgm:pt modelId="{1398F2DF-527D-4436-B1DA-156795C44E75}">
      <dgm:prSet phldrT="[Текст]" custT="1"/>
      <dgm:spPr/>
      <dgm:t>
        <a:bodyPr/>
        <a:lstStyle/>
        <a:p>
          <a:pPr>
            <a:buNone/>
          </a:pPr>
          <a:r>
            <a:rPr lang="en-US" sz="1500" b="0" dirty="0"/>
            <a:t>	Independent contractors can be engaged. Such an engagement may be subject to the risk of exposure for misclassification (so-called "illegal work").</a:t>
          </a:r>
          <a:endParaRPr lang="ru-RU" sz="1500" b="0" dirty="0"/>
        </a:p>
      </dgm:t>
    </dgm:pt>
    <dgm:pt modelId="{8A562B51-FC00-456A-97C9-C7845962AC61}" type="parTrans" cxnId="{F67D2C7F-7213-4C0F-B367-6EC47A4A730A}">
      <dgm:prSet/>
      <dgm:spPr/>
      <dgm:t>
        <a:bodyPr/>
        <a:lstStyle/>
        <a:p>
          <a:endParaRPr lang="ru-RU" sz="1500" b="0"/>
        </a:p>
      </dgm:t>
    </dgm:pt>
    <dgm:pt modelId="{41E9040B-690E-4F49-BD29-5C695E20BD1C}" type="sibTrans" cxnId="{F67D2C7F-7213-4C0F-B367-6EC47A4A730A}">
      <dgm:prSet/>
      <dgm:spPr/>
      <dgm:t>
        <a:bodyPr/>
        <a:lstStyle/>
        <a:p>
          <a:endParaRPr lang="ru-RU" sz="1500" b="0"/>
        </a:p>
      </dgm:t>
    </dgm:pt>
    <dgm:pt modelId="{A4ADA8AD-856D-43D9-A173-0AF3B6C7F20D}">
      <dgm:prSet custT="1"/>
      <dgm:spPr/>
      <dgm:t>
        <a:bodyPr/>
        <a:lstStyle/>
        <a:p>
          <a:r>
            <a:rPr lang="en-US" sz="1500" b="0" dirty="0"/>
            <a:t>Ukraine</a:t>
          </a:r>
          <a:endParaRPr lang="ru-RU" sz="1500" b="0" dirty="0"/>
        </a:p>
      </dgm:t>
    </dgm:pt>
    <dgm:pt modelId="{1C57589B-74B3-40C7-855D-FEF294C3A59C}" type="parTrans" cxnId="{D6692F3D-B309-440E-97FB-F487E699FE7E}">
      <dgm:prSet/>
      <dgm:spPr/>
      <dgm:t>
        <a:bodyPr/>
        <a:lstStyle/>
        <a:p>
          <a:endParaRPr lang="ru-RU" sz="1500" b="0"/>
        </a:p>
      </dgm:t>
    </dgm:pt>
    <dgm:pt modelId="{FDD7040C-3F04-4542-8F67-E1811581AD72}" type="sibTrans" cxnId="{D6692F3D-B309-440E-97FB-F487E699FE7E}">
      <dgm:prSet/>
      <dgm:spPr/>
      <dgm:t>
        <a:bodyPr/>
        <a:lstStyle/>
        <a:p>
          <a:endParaRPr lang="ru-RU" sz="1500" b="0"/>
        </a:p>
      </dgm:t>
    </dgm:pt>
    <dgm:pt modelId="{17CE2EBC-54B9-4DA3-9233-99E59F97D02B}">
      <dgm:prSet custT="1"/>
      <dgm:spPr/>
      <dgm:t>
        <a:bodyPr/>
        <a:lstStyle/>
        <a:p>
          <a:pPr>
            <a:buNone/>
          </a:pPr>
          <a:r>
            <a:rPr lang="en-US" sz="1500" b="0" dirty="0"/>
            <a:t>	The use of independent contractors is permitted, but contractors can be reclassified as employees by the relevant authorities if misclassified. Penalties may be imposed in case of reclassification</a:t>
          </a:r>
          <a:endParaRPr lang="ru-RU" sz="1500" b="0" dirty="0"/>
        </a:p>
      </dgm:t>
    </dgm:pt>
    <dgm:pt modelId="{69CBE1CA-E63A-4ACD-9EBC-304C1824A332}" type="parTrans" cxnId="{6ABA50B8-57F4-4B40-A777-19C1247DEB77}">
      <dgm:prSet/>
      <dgm:spPr/>
      <dgm:t>
        <a:bodyPr/>
        <a:lstStyle/>
        <a:p>
          <a:endParaRPr lang="ru-RU" sz="1500" b="0"/>
        </a:p>
      </dgm:t>
    </dgm:pt>
    <dgm:pt modelId="{19A7192A-6B21-4588-8FB7-6ED4FF7DA45F}" type="sibTrans" cxnId="{6ABA50B8-57F4-4B40-A777-19C1247DEB77}">
      <dgm:prSet/>
      <dgm:spPr/>
      <dgm:t>
        <a:bodyPr/>
        <a:lstStyle/>
        <a:p>
          <a:endParaRPr lang="ru-RU" sz="1500" b="0"/>
        </a:p>
      </dgm:t>
    </dgm:pt>
    <dgm:pt modelId="{E0BA400A-DE6C-4C43-B253-CDBC971EF060}">
      <dgm:prSet custT="1"/>
      <dgm:spPr/>
      <dgm:t>
        <a:bodyPr/>
        <a:lstStyle/>
        <a:p>
          <a:pPr>
            <a:buNone/>
          </a:pPr>
          <a:endParaRPr lang="ru-RU" sz="1500" b="0" dirty="0"/>
        </a:p>
      </dgm:t>
    </dgm:pt>
    <dgm:pt modelId="{E4ECE7CB-31E4-4981-B1E5-F0411BA0384D}" type="parTrans" cxnId="{3D5CB6F3-BAC1-44F3-97F3-17F7D0776029}">
      <dgm:prSet/>
      <dgm:spPr/>
      <dgm:t>
        <a:bodyPr/>
        <a:lstStyle/>
        <a:p>
          <a:endParaRPr lang="ru-RU" sz="1500" b="0"/>
        </a:p>
      </dgm:t>
    </dgm:pt>
    <dgm:pt modelId="{FBA2F12D-B828-4C6B-8325-BFDB5A8C996D}" type="sibTrans" cxnId="{3D5CB6F3-BAC1-44F3-97F3-17F7D0776029}">
      <dgm:prSet/>
      <dgm:spPr/>
      <dgm:t>
        <a:bodyPr/>
        <a:lstStyle/>
        <a:p>
          <a:endParaRPr lang="ru-RU" sz="1500" b="0"/>
        </a:p>
      </dgm:t>
    </dgm:pt>
    <dgm:pt modelId="{434EBA7C-2F62-4D84-8CDD-E52D5030B22D}">
      <dgm:prSet custT="1"/>
      <dgm:spPr/>
      <dgm:t>
        <a:bodyPr/>
        <a:lstStyle/>
        <a:p>
          <a:pPr>
            <a:buNone/>
          </a:pPr>
          <a:endParaRPr lang="ru-RU" sz="1500" b="0" dirty="0"/>
        </a:p>
      </dgm:t>
    </dgm:pt>
    <dgm:pt modelId="{A5707F88-94CE-47E9-81B4-CE994F75283F}" type="parTrans" cxnId="{A2E956EC-3EEF-40BC-BE75-AF94391431EF}">
      <dgm:prSet/>
      <dgm:spPr/>
      <dgm:t>
        <a:bodyPr/>
        <a:lstStyle/>
        <a:p>
          <a:endParaRPr lang="ru-RU" sz="1500" b="0"/>
        </a:p>
      </dgm:t>
    </dgm:pt>
    <dgm:pt modelId="{A64CC410-EF51-402F-A90C-0BB81F7E642F}" type="sibTrans" cxnId="{A2E956EC-3EEF-40BC-BE75-AF94391431EF}">
      <dgm:prSet/>
      <dgm:spPr/>
      <dgm:t>
        <a:bodyPr/>
        <a:lstStyle/>
        <a:p>
          <a:endParaRPr lang="ru-RU" sz="1500" b="0"/>
        </a:p>
      </dgm:t>
    </dgm:pt>
    <dgm:pt modelId="{FF2A2348-E817-432D-BCD3-D10D79A07222}">
      <dgm:prSet custT="1"/>
      <dgm:spPr/>
      <dgm:t>
        <a:bodyPr/>
        <a:lstStyle/>
        <a:p>
          <a:pPr>
            <a:buNone/>
          </a:pPr>
          <a:endParaRPr lang="ru-RU" sz="1500" b="0" dirty="0"/>
        </a:p>
      </dgm:t>
    </dgm:pt>
    <dgm:pt modelId="{ECA65E78-F13C-4D99-AAAF-B3757CAA68C1}" type="parTrans" cxnId="{43CAC9C9-2C41-4EFD-B565-E552B1C0A724}">
      <dgm:prSet/>
      <dgm:spPr/>
      <dgm:t>
        <a:bodyPr/>
        <a:lstStyle/>
        <a:p>
          <a:endParaRPr lang="ru-RU" sz="1500" b="0"/>
        </a:p>
      </dgm:t>
    </dgm:pt>
    <dgm:pt modelId="{81FBF43D-833A-4060-9E5C-E32FBBB53395}" type="sibTrans" cxnId="{43CAC9C9-2C41-4EFD-B565-E552B1C0A724}">
      <dgm:prSet/>
      <dgm:spPr/>
      <dgm:t>
        <a:bodyPr/>
        <a:lstStyle/>
        <a:p>
          <a:endParaRPr lang="ru-RU" sz="1500" b="0"/>
        </a:p>
      </dgm:t>
    </dgm:pt>
    <dgm:pt modelId="{4C41D601-B51C-40CE-A14A-F236E4EA5D4B}" type="pres">
      <dgm:prSet presAssocID="{046FDEA9-7A40-4A8A-B7D7-F57F7B4CAEE9}" presName="linearFlow" presStyleCnt="0">
        <dgm:presLayoutVars>
          <dgm:dir/>
          <dgm:animLvl val="lvl"/>
          <dgm:resizeHandles/>
        </dgm:presLayoutVars>
      </dgm:prSet>
      <dgm:spPr/>
    </dgm:pt>
    <dgm:pt modelId="{A138C73B-230C-4B79-9BB7-DE5F1BCC2191}" type="pres">
      <dgm:prSet presAssocID="{C7AEB9FE-1352-4F32-A284-D7CC9D6D23EC}" presName="compositeNode" presStyleCnt="0">
        <dgm:presLayoutVars>
          <dgm:bulletEnabled val="1"/>
        </dgm:presLayoutVars>
      </dgm:prSet>
      <dgm:spPr/>
    </dgm:pt>
    <dgm:pt modelId="{789BF7DD-8884-4A8A-A9B1-6918ADE7CE47}" type="pres">
      <dgm:prSet presAssocID="{C7AEB9FE-1352-4F32-A284-D7CC9D6D23EC}" presName="image" presStyleLbl="fgImgPlace1" presStyleIdx="0" presStyleCnt="4"/>
      <dgm:spPr>
        <a:blipFill>
          <a:blip xmlns:r="http://schemas.openxmlformats.org/officeDocument/2006/relationships" r:embed="rId1"/>
          <a:srcRect/>
          <a:stretch>
            <a:fillRect l="-30000" r="-30000"/>
          </a:stretch>
        </a:blipFill>
        <a:ln>
          <a:solidFill>
            <a:srgbClr val="304B76"/>
          </a:solidFill>
        </a:ln>
      </dgm:spPr>
    </dgm:pt>
    <dgm:pt modelId="{5676D986-DA9B-46CC-9207-69EACB619FFD}" type="pres">
      <dgm:prSet presAssocID="{C7AEB9FE-1352-4F32-A284-D7CC9D6D23EC}" presName="childNode" presStyleLbl="node1" presStyleIdx="0" presStyleCnt="4" custScaleX="103394" custLinFactNeighborX="-1160" custLinFactNeighborY="282">
        <dgm:presLayoutVars>
          <dgm:bulletEnabled val="1"/>
        </dgm:presLayoutVars>
      </dgm:prSet>
      <dgm:spPr/>
    </dgm:pt>
    <dgm:pt modelId="{801CAEC3-178A-4190-A4B1-8C93B47B40B9}" type="pres">
      <dgm:prSet presAssocID="{C7AEB9FE-1352-4F32-A284-D7CC9D6D23EC}" presName="parentNode" presStyleLbl="revTx" presStyleIdx="0" presStyleCnt="4">
        <dgm:presLayoutVars>
          <dgm:chMax val="0"/>
          <dgm:bulletEnabled val="1"/>
        </dgm:presLayoutVars>
      </dgm:prSet>
      <dgm:spPr/>
    </dgm:pt>
    <dgm:pt modelId="{5185E159-A0C6-4A92-BFE8-5960FC8DE455}" type="pres">
      <dgm:prSet presAssocID="{DDA9326F-9796-4327-B909-424CAA24922E}" presName="sibTrans" presStyleCnt="0"/>
      <dgm:spPr/>
    </dgm:pt>
    <dgm:pt modelId="{AF0E9ADB-358D-4FBD-8E5E-6DF0C83E4394}" type="pres">
      <dgm:prSet presAssocID="{C60D8BC6-FCAB-4BE2-95ED-C091D1E48F66}" presName="compositeNode" presStyleCnt="0">
        <dgm:presLayoutVars>
          <dgm:bulletEnabled val="1"/>
        </dgm:presLayoutVars>
      </dgm:prSet>
      <dgm:spPr/>
    </dgm:pt>
    <dgm:pt modelId="{CD44FC00-6DD5-4731-A444-0E309C8BDCBB}" type="pres">
      <dgm:prSet presAssocID="{C60D8BC6-FCAB-4BE2-95ED-C091D1E48F66}" presName="image" presStyleLbl="fgImgPlace1" presStyleIdx="1" presStyleCnt="4"/>
      <dgm:spPr>
        <a:blipFill>
          <a:blip xmlns:r="http://schemas.openxmlformats.org/officeDocument/2006/relationships" r:embed="rId2"/>
          <a:srcRect/>
          <a:stretch>
            <a:fillRect l="-25000" r="-25000"/>
          </a:stretch>
        </a:blipFill>
        <a:ln>
          <a:solidFill>
            <a:srgbClr val="304B76"/>
          </a:solidFill>
        </a:ln>
      </dgm:spPr>
    </dgm:pt>
    <dgm:pt modelId="{805D1BA3-21B0-4ED3-A7FB-847020A63628}" type="pres">
      <dgm:prSet presAssocID="{C60D8BC6-FCAB-4BE2-95ED-C091D1E48F66}" presName="childNode" presStyleLbl="node1" presStyleIdx="1" presStyleCnt="4">
        <dgm:presLayoutVars>
          <dgm:bulletEnabled val="1"/>
        </dgm:presLayoutVars>
      </dgm:prSet>
      <dgm:spPr/>
    </dgm:pt>
    <dgm:pt modelId="{13D28401-A2B4-4EB6-BAB7-478ED0324B7E}" type="pres">
      <dgm:prSet presAssocID="{C60D8BC6-FCAB-4BE2-95ED-C091D1E48F66}" presName="parentNode" presStyleLbl="revTx" presStyleIdx="1" presStyleCnt="4">
        <dgm:presLayoutVars>
          <dgm:chMax val="0"/>
          <dgm:bulletEnabled val="1"/>
        </dgm:presLayoutVars>
      </dgm:prSet>
      <dgm:spPr/>
    </dgm:pt>
    <dgm:pt modelId="{0F893A0C-8AE8-4312-987C-C6F265CCCCA0}" type="pres">
      <dgm:prSet presAssocID="{1D7271FF-04B9-4FFF-A439-5532C02A699F}" presName="sibTrans" presStyleCnt="0"/>
      <dgm:spPr/>
    </dgm:pt>
    <dgm:pt modelId="{C509598C-FBE4-4232-874C-900FF8F14C23}" type="pres">
      <dgm:prSet presAssocID="{EA1DD29D-BFB9-4F95-8C13-77392BA28412}" presName="compositeNode" presStyleCnt="0">
        <dgm:presLayoutVars>
          <dgm:bulletEnabled val="1"/>
        </dgm:presLayoutVars>
      </dgm:prSet>
      <dgm:spPr/>
    </dgm:pt>
    <dgm:pt modelId="{4AF44FF6-28B5-456C-B2A9-3E44481C30D2}" type="pres">
      <dgm:prSet presAssocID="{EA1DD29D-BFB9-4F95-8C13-77392BA28412}" presName="image" presStyleLbl="fgImgPlace1" presStyleIdx="2" presStyleCnt="4"/>
      <dgm:spPr>
        <a:blipFill>
          <a:blip xmlns:r="http://schemas.openxmlformats.org/officeDocument/2006/relationships" r:embed="rId3"/>
          <a:srcRect/>
          <a:stretch>
            <a:fillRect l="-25000" r="-25000"/>
          </a:stretch>
        </a:blipFill>
        <a:ln>
          <a:solidFill>
            <a:srgbClr val="304B76"/>
          </a:solidFill>
        </a:ln>
      </dgm:spPr>
    </dgm:pt>
    <dgm:pt modelId="{EEC89E4B-D3D2-4118-8C6F-AA477734E521}" type="pres">
      <dgm:prSet presAssocID="{EA1DD29D-BFB9-4F95-8C13-77392BA28412}" presName="childNode" presStyleLbl="node1" presStyleIdx="2" presStyleCnt="4" custLinFactNeighborX="1739" custLinFactNeighborY="282">
        <dgm:presLayoutVars>
          <dgm:bulletEnabled val="1"/>
        </dgm:presLayoutVars>
      </dgm:prSet>
      <dgm:spPr/>
    </dgm:pt>
    <dgm:pt modelId="{0DA5F89D-DB65-4063-B7CF-1A24A3D6DA31}" type="pres">
      <dgm:prSet presAssocID="{EA1DD29D-BFB9-4F95-8C13-77392BA28412}" presName="parentNode" presStyleLbl="revTx" presStyleIdx="2" presStyleCnt="4">
        <dgm:presLayoutVars>
          <dgm:chMax val="0"/>
          <dgm:bulletEnabled val="1"/>
        </dgm:presLayoutVars>
      </dgm:prSet>
      <dgm:spPr/>
    </dgm:pt>
    <dgm:pt modelId="{17397A95-768B-4231-BFDE-972357B3CEB0}" type="pres">
      <dgm:prSet presAssocID="{7869959E-FFFB-411E-A73F-6EDBFFAAD86C}" presName="sibTrans" presStyleCnt="0"/>
      <dgm:spPr/>
    </dgm:pt>
    <dgm:pt modelId="{ACBED5B1-D766-48B0-80B4-8E41D3E45666}" type="pres">
      <dgm:prSet presAssocID="{A4ADA8AD-856D-43D9-A173-0AF3B6C7F20D}" presName="compositeNode" presStyleCnt="0">
        <dgm:presLayoutVars>
          <dgm:bulletEnabled val="1"/>
        </dgm:presLayoutVars>
      </dgm:prSet>
      <dgm:spPr/>
    </dgm:pt>
    <dgm:pt modelId="{F85C23B1-FA54-4CB0-B98F-652AEE377FA9}" type="pres">
      <dgm:prSet presAssocID="{A4ADA8AD-856D-43D9-A173-0AF3B6C7F20D}" presName="imag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solidFill>
            <a:srgbClr val="304B76"/>
          </a:solidFill>
        </a:ln>
      </dgm:spPr>
    </dgm:pt>
    <dgm:pt modelId="{174F1CE5-7E8C-4C5C-8BA6-F65E5656DE9F}" type="pres">
      <dgm:prSet presAssocID="{A4ADA8AD-856D-43D9-A173-0AF3B6C7F20D}" presName="childNode" presStyleLbl="node1" presStyleIdx="3" presStyleCnt="4" custScaleX="110374">
        <dgm:presLayoutVars>
          <dgm:bulletEnabled val="1"/>
        </dgm:presLayoutVars>
      </dgm:prSet>
      <dgm:spPr/>
    </dgm:pt>
    <dgm:pt modelId="{7D1BF2FB-E9AA-40F3-993D-4409DD32D076}" type="pres">
      <dgm:prSet presAssocID="{A4ADA8AD-856D-43D9-A173-0AF3B6C7F20D}" presName="parentNode" presStyleLbl="revTx" presStyleIdx="3" presStyleCnt="4" custLinFactNeighborX="-17328">
        <dgm:presLayoutVars>
          <dgm:chMax val="0"/>
          <dgm:bulletEnabled val="1"/>
        </dgm:presLayoutVars>
      </dgm:prSet>
      <dgm:spPr/>
    </dgm:pt>
  </dgm:ptLst>
  <dgm:cxnLst>
    <dgm:cxn modelId="{34753605-BB21-4DB4-9CEF-0B9636FFA770}" srcId="{046FDEA9-7A40-4A8A-B7D7-F57F7B4CAEE9}" destId="{C60D8BC6-FCAB-4BE2-95ED-C091D1E48F66}" srcOrd="1" destOrd="0" parTransId="{EAAFA512-88F0-4AED-847C-3B12E9B2A188}" sibTransId="{1D7271FF-04B9-4FFF-A439-5532C02A699F}"/>
    <dgm:cxn modelId="{D6692F3D-B309-440E-97FB-F487E699FE7E}" srcId="{046FDEA9-7A40-4A8A-B7D7-F57F7B4CAEE9}" destId="{A4ADA8AD-856D-43D9-A173-0AF3B6C7F20D}" srcOrd="3" destOrd="0" parTransId="{1C57589B-74B3-40C7-855D-FEF294C3A59C}" sibTransId="{FDD7040C-3F04-4542-8F67-E1811581AD72}"/>
    <dgm:cxn modelId="{FA27E360-0F9B-4F11-91EA-C4C7F1DFFE09}" type="presOf" srcId="{C60D8BC6-FCAB-4BE2-95ED-C091D1E48F66}" destId="{13D28401-A2B4-4EB6-BAB7-478ED0324B7E}" srcOrd="0" destOrd="0" presId="urn:microsoft.com/office/officeart/2005/8/layout/hList2"/>
    <dgm:cxn modelId="{BB7B5742-6970-46C5-87AA-40CFC559DFC2}" type="presOf" srcId="{C7AEB9FE-1352-4F32-A284-D7CC9D6D23EC}" destId="{801CAEC3-178A-4190-A4B1-8C93B47B40B9}" srcOrd="0" destOrd="0" presId="urn:microsoft.com/office/officeart/2005/8/layout/hList2"/>
    <dgm:cxn modelId="{84546646-E0F7-4AAD-AA37-02F79E286406}" type="presOf" srcId="{EA1DD29D-BFB9-4F95-8C13-77392BA28412}" destId="{0DA5F89D-DB65-4063-B7CF-1A24A3D6DA31}" srcOrd="0" destOrd="0" presId="urn:microsoft.com/office/officeart/2005/8/layout/hList2"/>
    <dgm:cxn modelId="{7AE17A66-D01D-4502-BDA0-3EDE28FF96DC}" type="presOf" srcId="{A4ADA8AD-856D-43D9-A173-0AF3B6C7F20D}" destId="{7D1BF2FB-E9AA-40F3-993D-4409DD32D076}" srcOrd="0" destOrd="0" presId="urn:microsoft.com/office/officeart/2005/8/layout/hList2"/>
    <dgm:cxn modelId="{8C9DC159-AC89-4546-A121-820A60AEAD88}" type="presOf" srcId="{17CE2EBC-54B9-4DA3-9233-99E59F97D02B}" destId="{174F1CE5-7E8C-4C5C-8BA6-F65E5656DE9F}" srcOrd="0" destOrd="0" presId="urn:microsoft.com/office/officeart/2005/8/layout/hList2"/>
    <dgm:cxn modelId="{4F3AC37D-4A18-4E3E-A4FA-55FFE18DB824}" srcId="{046FDEA9-7A40-4A8A-B7D7-F57F7B4CAEE9}" destId="{EA1DD29D-BFB9-4F95-8C13-77392BA28412}" srcOrd="2" destOrd="0" parTransId="{621BBDE9-B7EB-4143-90DB-3FC1163E03D2}" sibTransId="{7869959E-FFFB-411E-A73F-6EDBFFAAD86C}"/>
    <dgm:cxn modelId="{F67D2C7F-7213-4C0F-B367-6EC47A4A730A}" srcId="{EA1DD29D-BFB9-4F95-8C13-77392BA28412}" destId="{1398F2DF-527D-4436-B1DA-156795C44E75}" srcOrd="0" destOrd="0" parTransId="{8A562B51-FC00-456A-97C9-C7845962AC61}" sibTransId="{41E9040B-690E-4F49-BD29-5C695E20BD1C}"/>
    <dgm:cxn modelId="{E056F58F-4609-4C00-84D2-83870498034E}" type="presOf" srcId="{2810A898-6C59-4FC0-B0AB-CBD8453CE9D1}" destId="{5676D986-DA9B-46CC-9207-69EACB619FFD}" srcOrd="0" destOrd="0" presId="urn:microsoft.com/office/officeart/2005/8/layout/hList2"/>
    <dgm:cxn modelId="{D0C36499-9D76-4ED5-A45F-7035E3947147}" type="presOf" srcId="{046FDEA9-7A40-4A8A-B7D7-F57F7B4CAEE9}" destId="{4C41D601-B51C-40CE-A14A-F236E4EA5D4B}" srcOrd="0" destOrd="0" presId="urn:microsoft.com/office/officeart/2005/8/layout/hList2"/>
    <dgm:cxn modelId="{7CD3D8AD-7AE9-4F4B-A8C6-7559AD34469E}" type="presOf" srcId="{FF2A2348-E817-432D-BCD3-D10D79A07222}" destId="{174F1CE5-7E8C-4C5C-8BA6-F65E5656DE9F}" srcOrd="0" destOrd="1" presId="urn:microsoft.com/office/officeart/2005/8/layout/hList2"/>
    <dgm:cxn modelId="{AD9B60B0-4773-44FF-B9C1-B94FE2A8DF6C}" srcId="{C7AEB9FE-1352-4F32-A284-D7CC9D6D23EC}" destId="{2810A898-6C59-4FC0-B0AB-CBD8453CE9D1}" srcOrd="0" destOrd="0" parTransId="{514A1268-87E7-467E-97F8-44BBB5DCA4B4}" sibTransId="{6BDAC03A-1D0B-4B9B-BDC3-B28FFC67030C}"/>
    <dgm:cxn modelId="{3E40F0B0-F719-4ADE-9991-A0858680AA37}" type="presOf" srcId="{1398F2DF-527D-4436-B1DA-156795C44E75}" destId="{EEC89E4B-D3D2-4118-8C6F-AA477734E521}" srcOrd="0" destOrd="0" presId="urn:microsoft.com/office/officeart/2005/8/layout/hList2"/>
    <dgm:cxn modelId="{A9B75DB6-6EE9-4B26-97B5-46B31EB140C2}" type="presOf" srcId="{E0BA400A-DE6C-4C43-B253-CDBC971EF060}" destId="{EEC89E4B-D3D2-4118-8C6F-AA477734E521}" srcOrd="0" destOrd="1" presId="urn:microsoft.com/office/officeart/2005/8/layout/hList2"/>
    <dgm:cxn modelId="{6ABA50B8-57F4-4B40-A777-19C1247DEB77}" srcId="{A4ADA8AD-856D-43D9-A173-0AF3B6C7F20D}" destId="{17CE2EBC-54B9-4DA3-9233-99E59F97D02B}" srcOrd="0" destOrd="0" parTransId="{69CBE1CA-E63A-4ACD-9EBC-304C1824A332}" sibTransId="{19A7192A-6B21-4588-8FB7-6ED4FF7DA45F}"/>
    <dgm:cxn modelId="{43CAC9C9-2C41-4EFD-B565-E552B1C0A724}" srcId="{A4ADA8AD-856D-43D9-A173-0AF3B6C7F20D}" destId="{FF2A2348-E817-432D-BCD3-D10D79A07222}" srcOrd="1" destOrd="0" parTransId="{ECA65E78-F13C-4D99-AAAF-B3757CAA68C1}" sibTransId="{81FBF43D-833A-4060-9E5C-E32FBBB53395}"/>
    <dgm:cxn modelId="{24C28FE4-A203-4867-BD1F-3D1AF5D5D8A2}" srcId="{046FDEA9-7A40-4A8A-B7D7-F57F7B4CAEE9}" destId="{C7AEB9FE-1352-4F32-A284-D7CC9D6D23EC}" srcOrd="0" destOrd="0" parTransId="{BD3F4B70-38AA-4F6E-97BF-3FD6B677F9F1}" sibTransId="{DDA9326F-9796-4327-B909-424CAA24922E}"/>
    <dgm:cxn modelId="{A2E956EC-3EEF-40BC-BE75-AF94391431EF}" srcId="{C60D8BC6-FCAB-4BE2-95ED-C091D1E48F66}" destId="{434EBA7C-2F62-4D84-8CDD-E52D5030B22D}" srcOrd="1" destOrd="0" parTransId="{A5707F88-94CE-47E9-81B4-CE994F75283F}" sibTransId="{A64CC410-EF51-402F-A90C-0BB81F7E642F}"/>
    <dgm:cxn modelId="{DC54B9EF-7E14-4F82-868A-5B681D23BB74}" srcId="{C60D8BC6-FCAB-4BE2-95ED-C091D1E48F66}" destId="{0E0773BE-125D-4F98-939F-57A4429F0B2D}" srcOrd="0" destOrd="0" parTransId="{6C924014-E2F6-434B-B4BD-A6770FED250D}" sibTransId="{F529BF0E-2598-45AB-A380-27B16C0091E2}"/>
    <dgm:cxn modelId="{3D5CB6F3-BAC1-44F3-97F3-17F7D0776029}" srcId="{EA1DD29D-BFB9-4F95-8C13-77392BA28412}" destId="{E0BA400A-DE6C-4C43-B253-CDBC971EF060}" srcOrd="1" destOrd="0" parTransId="{E4ECE7CB-31E4-4981-B1E5-F0411BA0384D}" sibTransId="{FBA2F12D-B828-4C6B-8325-BFDB5A8C996D}"/>
    <dgm:cxn modelId="{4CD3BFF5-27F1-47F8-B77E-62A0F4455D08}" type="presOf" srcId="{434EBA7C-2F62-4D84-8CDD-E52D5030B22D}" destId="{805D1BA3-21B0-4ED3-A7FB-847020A63628}" srcOrd="0" destOrd="1" presId="urn:microsoft.com/office/officeart/2005/8/layout/hList2"/>
    <dgm:cxn modelId="{CB9CD2F9-A753-4615-9485-69FFF3F2D247}" type="presOf" srcId="{0E0773BE-125D-4F98-939F-57A4429F0B2D}" destId="{805D1BA3-21B0-4ED3-A7FB-847020A63628}" srcOrd="0" destOrd="0" presId="urn:microsoft.com/office/officeart/2005/8/layout/hList2"/>
    <dgm:cxn modelId="{DEFE8963-C208-49EF-9791-1863F8A6CF91}" type="presParOf" srcId="{4C41D601-B51C-40CE-A14A-F236E4EA5D4B}" destId="{A138C73B-230C-4B79-9BB7-DE5F1BCC2191}" srcOrd="0" destOrd="0" presId="urn:microsoft.com/office/officeart/2005/8/layout/hList2"/>
    <dgm:cxn modelId="{7039DDD0-E59F-427C-8661-A378596B3968}" type="presParOf" srcId="{A138C73B-230C-4B79-9BB7-DE5F1BCC2191}" destId="{789BF7DD-8884-4A8A-A9B1-6918ADE7CE47}" srcOrd="0" destOrd="0" presId="urn:microsoft.com/office/officeart/2005/8/layout/hList2"/>
    <dgm:cxn modelId="{B7939BA3-1479-40FD-85EC-CA3CB44A46FC}" type="presParOf" srcId="{A138C73B-230C-4B79-9BB7-DE5F1BCC2191}" destId="{5676D986-DA9B-46CC-9207-69EACB619FFD}" srcOrd="1" destOrd="0" presId="urn:microsoft.com/office/officeart/2005/8/layout/hList2"/>
    <dgm:cxn modelId="{DFB52682-B774-4009-BD45-7581D9E340FD}" type="presParOf" srcId="{A138C73B-230C-4B79-9BB7-DE5F1BCC2191}" destId="{801CAEC3-178A-4190-A4B1-8C93B47B40B9}" srcOrd="2" destOrd="0" presId="urn:microsoft.com/office/officeart/2005/8/layout/hList2"/>
    <dgm:cxn modelId="{2766399D-2200-4A76-92C3-687DDB850A1D}" type="presParOf" srcId="{4C41D601-B51C-40CE-A14A-F236E4EA5D4B}" destId="{5185E159-A0C6-4A92-BFE8-5960FC8DE455}" srcOrd="1" destOrd="0" presId="urn:microsoft.com/office/officeart/2005/8/layout/hList2"/>
    <dgm:cxn modelId="{2FB452DB-0AC6-4D2A-850C-7B39ADB0D5D6}" type="presParOf" srcId="{4C41D601-B51C-40CE-A14A-F236E4EA5D4B}" destId="{AF0E9ADB-358D-4FBD-8E5E-6DF0C83E4394}" srcOrd="2" destOrd="0" presId="urn:microsoft.com/office/officeart/2005/8/layout/hList2"/>
    <dgm:cxn modelId="{8DB18C27-F2CA-44E1-820C-770FB44925FB}" type="presParOf" srcId="{AF0E9ADB-358D-4FBD-8E5E-6DF0C83E4394}" destId="{CD44FC00-6DD5-4731-A444-0E309C8BDCBB}" srcOrd="0" destOrd="0" presId="urn:microsoft.com/office/officeart/2005/8/layout/hList2"/>
    <dgm:cxn modelId="{A17C184E-EC72-4D91-8F19-9EF24E3D3004}" type="presParOf" srcId="{AF0E9ADB-358D-4FBD-8E5E-6DF0C83E4394}" destId="{805D1BA3-21B0-4ED3-A7FB-847020A63628}" srcOrd="1" destOrd="0" presId="urn:microsoft.com/office/officeart/2005/8/layout/hList2"/>
    <dgm:cxn modelId="{385E7777-CDD9-42B5-9952-A86DA60104AB}" type="presParOf" srcId="{AF0E9ADB-358D-4FBD-8E5E-6DF0C83E4394}" destId="{13D28401-A2B4-4EB6-BAB7-478ED0324B7E}" srcOrd="2" destOrd="0" presId="urn:microsoft.com/office/officeart/2005/8/layout/hList2"/>
    <dgm:cxn modelId="{1D30F622-A91C-4420-8A19-E5BDAA8D7441}" type="presParOf" srcId="{4C41D601-B51C-40CE-A14A-F236E4EA5D4B}" destId="{0F893A0C-8AE8-4312-987C-C6F265CCCCA0}" srcOrd="3" destOrd="0" presId="urn:microsoft.com/office/officeart/2005/8/layout/hList2"/>
    <dgm:cxn modelId="{B6AF1A4A-833D-4651-8790-C8B285E49280}" type="presParOf" srcId="{4C41D601-B51C-40CE-A14A-F236E4EA5D4B}" destId="{C509598C-FBE4-4232-874C-900FF8F14C23}" srcOrd="4" destOrd="0" presId="urn:microsoft.com/office/officeart/2005/8/layout/hList2"/>
    <dgm:cxn modelId="{B26723DB-F667-45E0-84CE-36FF40E7DC71}" type="presParOf" srcId="{C509598C-FBE4-4232-874C-900FF8F14C23}" destId="{4AF44FF6-28B5-456C-B2A9-3E44481C30D2}" srcOrd="0" destOrd="0" presId="urn:microsoft.com/office/officeart/2005/8/layout/hList2"/>
    <dgm:cxn modelId="{1DE7EDAC-4DFE-4600-8152-8CE5C764CABC}" type="presParOf" srcId="{C509598C-FBE4-4232-874C-900FF8F14C23}" destId="{EEC89E4B-D3D2-4118-8C6F-AA477734E521}" srcOrd="1" destOrd="0" presId="urn:microsoft.com/office/officeart/2005/8/layout/hList2"/>
    <dgm:cxn modelId="{4273DB3E-571F-460F-A177-26EDF7CD350A}" type="presParOf" srcId="{C509598C-FBE4-4232-874C-900FF8F14C23}" destId="{0DA5F89D-DB65-4063-B7CF-1A24A3D6DA31}" srcOrd="2" destOrd="0" presId="urn:microsoft.com/office/officeart/2005/8/layout/hList2"/>
    <dgm:cxn modelId="{9EFAAF63-73CF-49E3-976A-F47ECF208658}" type="presParOf" srcId="{4C41D601-B51C-40CE-A14A-F236E4EA5D4B}" destId="{17397A95-768B-4231-BFDE-972357B3CEB0}" srcOrd="5" destOrd="0" presId="urn:microsoft.com/office/officeart/2005/8/layout/hList2"/>
    <dgm:cxn modelId="{5812D72D-E824-403D-8408-8E22A1E8622D}" type="presParOf" srcId="{4C41D601-B51C-40CE-A14A-F236E4EA5D4B}" destId="{ACBED5B1-D766-48B0-80B4-8E41D3E45666}" srcOrd="6" destOrd="0" presId="urn:microsoft.com/office/officeart/2005/8/layout/hList2"/>
    <dgm:cxn modelId="{EF77E298-F09A-4129-B78E-7F1D6B121825}" type="presParOf" srcId="{ACBED5B1-D766-48B0-80B4-8E41D3E45666}" destId="{F85C23B1-FA54-4CB0-B98F-652AEE377FA9}" srcOrd="0" destOrd="0" presId="urn:microsoft.com/office/officeart/2005/8/layout/hList2"/>
    <dgm:cxn modelId="{DA0C92C6-B284-4F7A-BCF7-8DD37FCC6F04}" type="presParOf" srcId="{ACBED5B1-D766-48B0-80B4-8E41D3E45666}" destId="{174F1CE5-7E8C-4C5C-8BA6-F65E5656DE9F}" srcOrd="1" destOrd="0" presId="urn:microsoft.com/office/officeart/2005/8/layout/hList2"/>
    <dgm:cxn modelId="{F18A983F-2018-4481-9182-36D6ABC252BA}" type="presParOf" srcId="{ACBED5B1-D766-48B0-80B4-8E41D3E45666}" destId="{7D1BF2FB-E9AA-40F3-993D-4409DD32D076}"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46FDEA9-7A40-4A8A-B7D7-F57F7B4CAEE9}"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ru-RU"/>
        </a:p>
      </dgm:t>
    </dgm:pt>
    <dgm:pt modelId="{C7AEB9FE-1352-4F32-A284-D7CC9D6D23EC}">
      <dgm:prSet phldrT="[Текст]" custT="1"/>
      <dgm:spPr/>
      <dgm:t>
        <a:bodyPr/>
        <a:lstStyle/>
        <a:p>
          <a:r>
            <a:rPr lang="en-US" sz="1500" b="0" dirty="0"/>
            <a:t>Poland</a:t>
          </a:r>
          <a:endParaRPr lang="ru-RU" sz="1500" b="0" dirty="0"/>
        </a:p>
      </dgm:t>
    </dgm:pt>
    <dgm:pt modelId="{BD3F4B70-38AA-4F6E-97BF-3FD6B677F9F1}" type="parTrans" cxnId="{24C28FE4-A203-4867-BD1F-3D1AF5D5D8A2}">
      <dgm:prSet/>
      <dgm:spPr/>
      <dgm:t>
        <a:bodyPr/>
        <a:lstStyle/>
        <a:p>
          <a:endParaRPr lang="ru-RU" sz="1500" b="0"/>
        </a:p>
      </dgm:t>
    </dgm:pt>
    <dgm:pt modelId="{DDA9326F-9796-4327-B909-424CAA24922E}" type="sibTrans" cxnId="{24C28FE4-A203-4867-BD1F-3D1AF5D5D8A2}">
      <dgm:prSet/>
      <dgm:spPr/>
      <dgm:t>
        <a:bodyPr/>
        <a:lstStyle/>
        <a:p>
          <a:endParaRPr lang="ru-RU" sz="1500" b="0"/>
        </a:p>
      </dgm:t>
    </dgm:pt>
    <dgm:pt modelId="{2810A898-6C59-4FC0-B0AB-CBD8453CE9D1}">
      <dgm:prSet phldrT="[Текст]" custT="1"/>
      <dgm:spPr/>
      <dgm:t>
        <a:bodyPr/>
        <a:lstStyle/>
        <a:p>
          <a:pPr>
            <a:buNone/>
          </a:pPr>
          <a:r>
            <a:rPr lang="en-US" sz="1500" b="0" dirty="0"/>
            <a:t>	Temporary work is widely used for short periods of employment, in order to cover the absence of permanent employees or to perform seasonal works. Over a period of 36 successive months, a single user-employer may use the services of an individual provided by a work agency for a total period not exceeding 18 months.</a:t>
          </a:r>
          <a:endParaRPr lang="ru-RU" sz="1500" b="0" dirty="0"/>
        </a:p>
      </dgm:t>
    </dgm:pt>
    <dgm:pt modelId="{514A1268-87E7-467E-97F8-44BBB5DCA4B4}" type="parTrans" cxnId="{AD9B60B0-4773-44FF-B9C1-B94FE2A8DF6C}">
      <dgm:prSet/>
      <dgm:spPr/>
      <dgm:t>
        <a:bodyPr/>
        <a:lstStyle/>
        <a:p>
          <a:endParaRPr lang="ru-RU" sz="1500" b="0"/>
        </a:p>
      </dgm:t>
    </dgm:pt>
    <dgm:pt modelId="{6BDAC03A-1D0B-4B9B-BDC3-B28FFC67030C}" type="sibTrans" cxnId="{AD9B60B0-4773-44FF-B9C1-B94FE2A8DF6C}">
      <dgm:prSet/>
      <dgm:spPr/>
      <dgm:t>
        <a:bodyPr/>
        <a:lstStyle/>
        <a:p>
          <a:endParaRPr lang="ru-RU" sz="1500" b="0"/>
        </a:p>
      </dgm:t>
    </dgm:pt>
    <dgm:pt modelId="{C60D8BC6-FCAB-4BE2-95ED-C091D1E48F66}">
      <dgm:prSet phldrT="[Текст]" custT="1"/>
      <dgm:spPr/>
      <dgm:t>
        <a:bodyPr/>
        <a:lstStyle/>
        <a:p>
          <a:r>
            <a:rPr lang="en-US" sz="1500" b="0" dirty="0"/>
            <a:t>Italy</a:t>
          </a:r>
          <a:endParaRPr lang="ru-RU" sz="1500" b="0" dirty="0"/>
        </a:p>
      </dgm:t>
    </dgm:pt>
    <dgm:pt modelId="{EAAFA512-88F0-4AED-847C-3B12E9B2A188}" type="parTrans" cxnId="{34753605-BB21-4DB4-9CEF-0B9636FFA770}">
      <dgm:prSet/>
      <dgm:spPr/>
      <dgm:t>
        <a:bodyPr/>
        <a:lstStyle/>
        <a:p>
          <a:endParaRPr lang="ru-RU" sz="1500" b="0"/>
        </a:p>
      </dgm:t>
    </dgm:pt>
    <dgm:pt modelId="{1D7271FF-04B9-4FFF-A439-5532C02A699F}" type="sibTrans" cxnId="{34753605-BB21-4DB4-9CEF-0B9636FFA770}">
      <dgm:prSet/>
      <dgm:spPr/>
      <dgm:t>
        <a:bodyPr/>
        <a:lstStyle/>
        <a:p>
          <a:endParaRPr lang="ru-RU" sz="1500" b="0"/>
        </a:p>
      </dgm:t>
    </dgm:pt>
    <dgm:pt modelId="{0E0773BE-125D-4F98-939F-57A4429F0B2D}">
      <dgm:prSet phldrT="[Текст]" custT="1"/>
      <dgm:spPr/>
      <dgm:t>
        <a:bodyPr/>
        <a:lstStyle/>
        <a:p>
          <a:pPr>
            <a:buNone/>
          </a:pPr>
          <a:r>
            <a:rPr lang="en-US" sz="1500" b="0" dirty="0"/>
            <a:t>	Agency workers are common. Agency workers have the right to equal treatment to employees in relation to pay and other benefits terms</a:t>
          </a:r>
          <a:endParaRPr lang="ru-RU" sz="1500" b="0" dirty="0"/>
        </a:p>
      </dgm:t>
    </dgm:pt>
    <dgm:pt modelId="{6C924014-E2F6-434B-B4BD-A6770FED250D}" type="parTrans" cxnId="{DC54B9EF-7E14-4F82-868A-5B681D23BB74}">
      <dgm:prSet/>
      <dgm:spPr/>
      <dgm:t>
        <a:bodyPr/>
        <a:lstStyle/>
        <a:p>
          <a:endParaRPr lang="ru-RU" sz="1500" b="0"/>
        </a:p>
      </dgm:t>
    </dgm:pt>
    <dgm:pt modelId="{F529BF0E-2598-45AB-A380-27B16C0091E2}" type="sibTrans" cxnId="{DC54B9EF-7E14-4F82-868A-5B681D23BB74}">
      <dgm:prSet/>
      <dgm:spPr/>
      <dgm:t>
        <a:bodyPr/>
        <a:lstStyle/>
        <a:p>
          <a:endParaRPr lang="ru-RU" sz="1500" b="0"/>
        </a:p>
      </dgm:t>
    </dgm:pt>
    <dgm:pt modelId="{EA1DD29D-BFB9-4F95-8C13-77392BA28412}">
      <dgm:prSet phldrT="[Текст]" custT="1"/>
      <dgm:spPr/>
      <dgm:t>
        <a:bodyPr/>
        <a:lstStyle/>
        <a:p>
          <a:r>
            <a:rPr lang="en-US" sz="1500" b="0" dirty="0"/>
            <a:t>Czech Republic</a:t>
          </a:r>
          <a:endParaRPr lang="ru-RU" sz="1500" b="0" dirty="0"/>
        </a:p>
      </dgm:t>
    </dgm:pt>
    <dgm:pt modelId="{621BBDE9-B7EB-4143-90DB-3FC1163E03D2}" type="parTrans" cxnId="{4F3AC37D-4A18-4E3E-A4FA-55FFE18DB824}">
      <dgm:prSet/>
      <dgm:spPr/>
      <dgm:t>
        <a:bodyPr/>
        <a:lstStyle/>
        <a:p>
          <a:endParaRPr lang="ru-RU" sz="1500" b="0"/>
        </a:p>
      </dgm:t>
    </dgm:pt>
    <dgm:pt modelId="{7869959E-FFFB-411E-A73F-6EDBFFAAD86C}" type="sibTrans" cxnId="{4F3AC37D-4A18-4E3E-A4FA-55FFE18DB824}">
      <dgm:prSet/>
      <dgm:spPr/>
      <dgm:t>
        <a:bodyPr/>
        <a:lstStyle/>
        <a:p>
          <a:endParaRPr lang="ru-RU" sz="1500" b="0"/>
        </a:p>
      </dgm:t>
    </dgm:pt>
    <dgm:pt modelId="{1398F2DF-527D-4436-B1DA-156795C44E75}">
      <dgm:prSet phldrT="[Текст]" custT="1"/>
      <dgm:spPr/>
      <dgm:t>
        <a:bodyPr/>
        <a:lstStyle/>
        <a:p>
          <a:pPr>
            <a:buNone/>
          </a:pPr>
          <a:r>
            <a:rPr lang="en-US" sz="1500" b="0" dirty="0"/>
            <a:t>	Agency employees have a right to treatment equal to other employees in relation to pay and other employment terms.</a:t>
          </a:r>
          <a:endParaRPr lang="ru-RU" sz="1500" b="0" dirty="0"/>
        </a:p>
      </dgm:t>
    </dgm:pt>
    <dgm:pt modelId="{8A562B51-FC00-456A-97C9-C7845962AC61}" type="parTrans" cxnId="{F67D2C7F-7213-4C0F-B367-6EC47A4A730A}">
      <dgm:prSet/>
      <dgm:spPr/>
      <dgm:t>
        <a:bodyPr/>
        <a:lstStyle/>
        <a:p>
          <a:endParaRPr lang="ru-RU" sz="1500" b="0"/>
        </a:p>
      </dgm:t>
    </dgm:pt>
    <dgm:pt modelId="{41E9040B-690E-4F49-BD29-5C695E20BD1C}" type="sibTrans" cxnId="{F67D2C7F-7213-4C0F-B367-6EC47A4A730A}">
      <dgm:prSet/>
      <dgm:spPr/>
      <dgm:t>
        <a:bodyPr/>
        <a:lstStyle/>
        <a:p>
          <a:endParaRPr lang="ru-RU" sz="1500" b="0"/>
        </a:p>
      </dgm:t>
    </dgm:pt>
    <dgm:pt modelId="{A4ADA8AD-856D-43D9-A173-0AF3B6C7F20D}">
      <dgm:prSet custT="1"/>
      <dgm:spPr/>
      <dgm:t>
        <a:bodyPr/>
        <a:lstStyle/>
        <a:p>
          <a:r>
            <a:rPr lang="en-US" sz="1500" b="0" dirty="0"/>
            <a:t>Ukraine</a:t>
          </a:r>
          <a:endParaRPr lang="ru-RU" sz="1500" b="0" dirty="0"/>
        </a:p>
      </dgm:t>
    </dgm:pt>
    <dgm:pt modelId="{1C57589B-74B3-40C7-855D-FEF294C3A59C}" type="parTrans" cxnId="{D6692F3D-B309-440E-97FB-F487E699FE7E}">
      <dgm:prSet/>
      <dgm:spPr/>
      <dgm:t>
        <a:bodyPr/>
        <a:lstStyle/>
        <a:p>
          <a:endParaRPr lang="ru-RU" sz="1500" b="0"/>
        </a:p>
      </dgm:t>
    </dgm:pt>
    <dgm:pt modelId="{FDD7040C-3F04-4542-8F67-E1811581AD72}" type="sibTrans" cxnId="{D6692F3D-B309-440E-97FB-F487E699FE7E}">
      <dgm:prSet/>
      <dgm:spPr/>
      <dgm:t>
        <a:bodyPr/>
        <a:lstStyle/>
        <a:p>
          <a:endParaRPr lang="ru-RU" sz="1500" b="0"/>
        </a:p>
      </dgm:t>
    </dgm:pt>
    <dgm:pt modelId="{17CE2EBC-54B9-4DA3-9233-99E59F97D02B}">
      <dgm:prSet custT="1"/>
      <dgm:spPr/>
      <dgm:t>
        <a:bodyPr/>
        <a:lstStyle/>
        <a:p>
          <a:pPr>
            <a:buNone/>
          </a:pPr>
          <a:r>
            <a:rPr lang="en-US" sz="1500" b="0" dirty="0"/>
            <a:t>	Engaging agency workers is common for employers that need temporary employees from time to time or that cannot hire the employees directly due to global headcount reasons. </a:t>
          </a:r>
          <a:endParaRPr lang="ru-RU" sz="1500" b="0" dirty="0"/>
        </a:p>
      </dgm:t>
    </dgm:pt>
    <dgm:pt modelId="{69CBE1CA-E63A-4ACD-9EBC-304C1824A332}" type="parTrans" cxnId="{6ABA50B8-57F4-4B40-A777-19C1247DEB77}">
      <dgm:prSet/>
      <dgm:spPr/>
      <dgm:t>
        <a:bodyPr/>
        <a:lstStyle/>
        <a:p>
          <a:endParaRPr lang="ru-RU" sz="1500" b="0"/>
        </a:p>
      </dgm:t>
    </dgm:pt>
    <dgm:pt modelId="{19A7192A-6B21-4588-8FB7-6ED4FF7DA45F}" type="sibTrans" cxnId="{6ABA50B8-57F4-4B40-A777-19C1247DEB77}">
      <dgm:prSet/>
      <dgm:spPr/>
      <dgm:t>
        <a:bodyPr/>
        <a:lstStyle/>
        <a:p>
          <a:endParaRPr lang="ru-RU" sz="1500" b="0"/>
        </a:p>
      </dgm:t>
    </dgm:pt>
    <dgm:pt modelId="{434EBA7C-2F62-4D84-8CDD-E52D5030B22D}">
      <dgm:prSet custT="1"/>
      <dgm:spPr/>
      <dgm:t>
        <a:bodyPr/>
        <a:lstStyle/>
        <a:p>
          <a:pPr>
            <a:buNone/>
          </a:pPr>
          <a:endParaRPr lang="ru-RU" sz="1500" b="0" dirty="0"/>
        </a:p>
      </dgm:t>
    </dgm:pt>
    <dgm:pt modelId="{A5707F88-94CE-47E9-81B4-CE994F75283F}" type="parTrans" cxnId="{A2E956EC-3EEF-40BC-BE75-AF94391431EF}">
      <dgm:prSet/>
      <dgm:spPr/>
      <dgm:t>
        <a:bodyPr/>
        <a:lstStyle/>
        <a:p>
          <a:endParaRPr lang="ru-RU" sz="1500" b="0"/>
        </a:p>
      </dgm:t>
    </dgm:pt>
    <dgm:pt modelId="{A64CC410-EF51-402F-A90C-0BB81F7E642F}" type="sibTrans" cxnId="{A2E956EC-3EEF-40BC-BE75-AF94391431EF}">
      <dgm:prSet/>
      <dgm:spPr/>
      <dgm:t>
        <a:bodyPr/>
        <a:lstStyle/>
        <a:p>
          <a:endParaRPr lang="ru-RU" sz="1500" b="0"/>
        </a:p>
      </dgm:t>
    </dgm:pt>
    <dgm:pt modelId="{AADF319E-254C-4A08-8D9E-DE983E029B8A}">
      <dgm:prSet custT="1"/>
      <dgm:spPr/>
      <dgm:t>
        <a:bodyPr/>
        <a:lstStyle/>
        <a:p>
          <a:pPr>
            <a:buNone/>
          </a:pPr>
          <a:endParaRPr lang="ru-RU" sz="1500" b="0" dirty="0"/>
        </a:p>
      </dgm:t>
    </dgm:pt>
    <dgm:pt modelId="{AE443188-A4C0-4E5D-9696-001B24E85534}" type="parTrans" cxnId="{6D395EE9-79DD-4C60-ABAA-BFC0E7517B2B}">
      <dgm:prSet/>
      <dgm:spPr/>
      <dgm:t>
        <a:bodyPr/>
        <a:lstStyle/>
        <a:p>
          <a:endParaRPr lang="ru-RU" sz="1500" b="0"/>
        </a:p>
      </dgm:t>
    </dgm:pt>
    <dgm:pt modelId="{1462ADAA-2A48-4432-89DD-3E481F4A2C8F}" type="sibTrans" cxnId="{6D395EE9-79DD-4C60-ABAA-BFC0E7517B2B}">
      <dgm:prSet/>
      <dgm:spPr/>
      <dgm:t>
        <a:bodyPr/>
        <a:lstStyle/>
        <a:p>
          <a:endParaRPr lang="ru-RU" sz="1500" b="0"/>
        </a:p>
      </dgm:t>
    </dgm:pt>
    <dgm:pt modelId="{740588D4-F792-4DBA-818C-6072F5680DCE}">
      <dgm:prSet custT="1"/>
      <dgm:spPr/>
      <dgm:t>
        <a:bodyPr/>
        <a:lstStyle/>
        <a:p>
          <a:pPr>
            <a:buNone/>
          </a:pPr>
          <a:endParaRPr lang="ru-RU" sz="1500" b="0" dirty="0"/>
        </a:p>
      </dgm:t>
    </dgm:pt>
    <dgm:pt modelId="{B918583F-F310-4E93-B352-15DE5AB0F84F}" type="parTrans" cxnId="{CA63F2D0-8E18-4599-8A50-6F55E41829F6}">
      <dgm:prSet/>
      <dgm:spPr/>
      <dgm:t>
        <a:bodyPr/>
        <a:lstStyle/>
        <a:p>
          <a:endParaRPr lang="ru-RU" sz="1500" b="0"/>
        </a:p>
      </dgm:t>
    </dgm:pt>
    <dgm:pt modelId="{9DA6B415-B946-4943-923E-97763B046F34}" type="sibTrans" cxnId="{CA63F2D0-8E18-4599-8A50-6F55E41829F6}">
      <dgm:prSet/>
      <dgm:spPr/>
      <dgm:t>
        <a:bodyPr/>
        <a:lstStyle/>
        <a:p>
          <a:endParaRPr lang="ru-RU" sz="1500" b="0"/>
        </a:p>
      </dgm:t>
    </dgm:pt>
    <dgm:pt modelId="{16CDE852-6559-41DB-B8B7-F17F4C374692}">
      <dgm:prSet custT="1"/>
      <dgm:spPr/>
      <dgm:t>
        <a:bodyPr/>
        <a:lstStyle/>
        <a:p>
          <a:pPr>
            <a:buNone/>
          </a:pPr>
          <a:endParaRPr lang="ru-RU" sz="1500" b="0" dirty="0"/>
        </a:p>
      </dgm:t>
    </dgm:pt>
    <dgm:pt modelId="{38B73DE9-E6F1-4774-A08E-C6E1CBC386D6}" type="parTrans" cxnId="{D44E0A87-D8B6-4314-A914-3A585789C265}">
      <dgm:prSet/>
      <dgm:spPr/>
      <dgm:t>
        <a:bodyPr/>
        <a:lstStyle/>
        <a:p>
          <a:endParaRPr lang="ru-RU" sz="1500" b="0"/>
        </a:p>
      </dgm:t>
    </dgm:pt>
    <dgm:pt modelId="{F99B6237-B37F-496D-8579-15A70E2F65E1}" type="sibTrans" cxnId="{D44E0A87-D8B6-4314-A914-3A585789C265}">
      <dgm:prSet/>
      <dgm:spPr/>
      <dgm:t>
        <a:bodyPr/>
        <a:lstStyle/>
        <a:p>
          <a:endParaRPr lang="ru-RU" sz="1500" b="0"/>
        </a:p>
      </dgm:t>
    </dgm:pt>
    <dgm:pt modelId="{AB773388-059A-42C1-9C85-52F9CDCF0766}">
      <dgm:prSet custT="1"/>
      <dgm:spPr/>
      <dgm:t>
        <a:bodyPr/>
        <a:lstStyle/>
        <a:p>
          <a:pPr>
            <a:buNone/>
          </a:pPr>
          <a:endParaRPr lang="ru-RU" sz="1500" b="0" dirty="0"/>
        </a:p>
      </dgm:t>
    </dgm:pt>
    <dgm:pt modelId="{F24C3470-5EEA-432A-8F82-B1D10781B5ED}" type="parTrans" cxnId="{62D99C5B-EB63-4252-A962-E9A14E614E58}">
      <dgm:prSet/>
      <dgm:spPr/>
      <dgm:t>
        <a:bodyPr/>
        <a:lstStyle/>
        <a:p>
          <a:endParaRPr lang="ru-RU" sz="1500" b="0"/>
        </a:p>
      </dgm:t>
    </dgm:pt>
    <dgm:pt modelId="{DFDA5742-0AED-4D95-B8B1-BF06F953EEFD}" type="sibTrans" cxnId="{62D99C5B-EB63-4252-A962-E9A14E614E58}">
      <dgm:prSet/>
      <dgm:spPr/>
      <dgm:t>
        <a:bodyPr/>
        <a:lstStyle/>
        <a:p>
          <a:endParaRPr lang="ru-RU" sz="1500" b="0"/>
        </a:p>
      </dgm:t>
    </dgm:pt>
    <dgm:pt modelId="{4C41D601-B51C-40CE-A14A-F236E4EA5D4B}" type="pres">
      <dgm:prSet presAssocID="{046FDEA9-7A40-4A8A-B7D7-F57F7B4CAEE9}" presName="linearFlow" presStyleCnt="0">
        <dgm:presLayoutVars>
          <dgm:dir/>
          <dgm:animLvl val="lvl"/>
          <dgm:resizeHandles/>
        </dgm:presLayoutVars>
      </dgm:prSet>
      <dgm:spPr/>
    </dgm:pt>
    <dgm:pt modelId="{A138C73B-230C-4B79-9BB7-DE5F1BCC2191}" type="pres">
      <dgm:prSet presAssocID="{C7AEB9FE-1352-4F32-A284-D7CC9D6D23EC}" presName="compositeNode" presStyleCnt="0">
        <dgm:presLayoutVars>
          <dgm:bulletEnabled val="1"/>
        </dgm:presLayoutVars>
      </dgm:prSet>
      <dgm:spPr/>
    </dgm:pt>
    <dgm:pt modelId="{789BF7DD-8884-4A8A-A9B1-6918ADE7CE47}" type="pres">
      <dgm:prSet presAssocID="{C7AEB9FE-1352-4F32-A284-D7CC9D6D23EC}" presName="image" presStyleLbl="fgImgPlace1" presStyleIdx="0" presStyleCnt="4"/>
      <dgm:spPr>
        <a:blipFill>
          <a:blip xmlns:r="http://schemas.openxmlformats.org/officeDocument/2006/relationships" r:embed="rId1"/>
          <a:srcRect/>
          <a:stretch>
            <a:fillRect l="-30000" r="-30000"/>
          </a:stretch>
        </a:blipFill>
        <a:ln>
          <a:solidFill>
            <a:srgbClr val="304B76"/>
          </a:solidFill>
        </a:ln>
      </dgm:spPr>
    </dgm:pt>
    <dgm:pt modelId="{5676D986-DA9B-46CC-9207-69EACB619FFD}" type="pres">
      <dgm:prSet presAssocID="{C7AEB9FE-1352-4F32-A284-D7CC9D6D23EC}" presName="childNode" presStyleLbl="node1" presStyleIdx="0" presStyleCnt="4" custScaleX="103394" custLinFactNeighborX="-1160" custLinFactNeighborY="282">
        <dgm:presLayoutVars>
          <dgm:bulletEnabled val="1"/>
        </dgm:presLayoutVars>
      </dgm:prSet>
      <dgm:spPr/>
    </dgm:pt>
    <dgm:pt modelId="{801CAEC3-178A-4190-A4B1-8C93B47B40B9}" type="pres">
      <dgm:prSet presAssocID="{C7AEB9FE-1352-4F32-A284-D7CC9D6D23EC}" presName="parentNode" presStyleLbl="revTx" presStyleIdx="0" presStyleCnt="4">
        <dgm:presLayoutVars>
          <dgm:chMax val="0"/>
          <dgm:bulletEnabled val="1"/>
        </dgm:presLayoutVars>
      </dgm:prSet>
      <dgm:spPr/>
    </dgm:pt>
    <dgm:pt modelId="{5185E159-A0C6-4A92-BFE8-5960FC8DE455}" type="pres">
      <dgm:prSet presAssocID="{DDA9326F-9796-4327-B909-424CAA24922E}" presName="sibTrans" presStyleCnt="0"/>
      <dgm:spPr/>
    </dgm:pt>
    <dgm:pt modelId="{AF0E9ADB-358D-4FBD-8E5E-6DF0C83E4394}" type="pres">
      <dgm:prSet presAssocID="{C60D8BC6-FCAB-4BE2-95ED-C091D1E48F66}" presName="compositeNode" presStyleCnt="0">
        <dgm:presLayoutVars>
          <dgm:bulletEnabled val="1"/>
        </dgm:presLayoutVars>
      </dgm:prSet>
      <dgm:spPr/>
    </dgm:pt>
    <dgm:pt modelId="{CD44FC00-6DD5-4731-A444-0E309C8BDCBB}" type="pres">
      <dgm:prSet presAssocID="{C60D8BC6-FCAB-4BE2-95ED-C091D1E48F66}" presName="image" presStyleLbl="fgImgPlace1" presStyleIdx="1" presStyleCnt="4"/>
      <dgm:spPr>
        <a:blipFill>
          <a:blip xmlns:r="http://schemas.openxmlformats.org/officeDocument/2006/relationships" r:embed="rId2"/>
          <a:srcRect/>
          <a:stretch>
            <a:fillRect l="-25000" r="-25000"/>
          </a:stretch>
        </a:blipFill>
        <a:ln>
          <a:solidFill>
            <a:srgbClr val="304B76"/>
          </a:solidFill>
        </a:ln>
      </dgm:spPr>
    </dgm:pt>
    <dgm:pt modelId="{805D1BA3-21B0-4ED3-A7FB-847020A63628}" type="pres">
      <dgm:prSet presAssocID="{C60D8BC6-FCAB-4BE2-95ED-C091D1E48F66}" presName="childNode" presStyleLbl="node1" presStyleIdx="1" presStyleCnt="4">
        <dgm:presLayoutVars>
          <dgm:bulletEnabled val="1"/>
        </dgm:presLayoutVars>
      </dgm:prSet>
      <dgm:spPr/>
    </dgm:pt>
    <dgm:pt modelId="{13D28401-A2B4-4EB6-BAB7-478ED0324B7E}" type="pres">
      <dgm:prSet presAssocID="{C60D8BC6-FCAB-4BE2-95ED-C091D1E48F66}" presName="parentNode" presStyleLbl="revTx" presStyleIdx="1" presStyleCnt="4">
        <dgm:presLayoutVars>
          <dgm:chMax val="0"/>
          <dgm:bulletEnabled val="1"/>
        </dgm:presLayoutVars>
      </dgm:prSet>
      <dgm:spPr/>
    </dgm:pt>
    <dgm:pt modelId="{0F893A0C-8AE8-4312-987C-C6F265CCCCA0}" type="pres">
      <dgm:prSet presAssocID="{1D7271FF-04B9-4FFF-A439-5532C02A699F}" presName="sibTrans" presStyleCnt="0"/>
      <dgm:spPr/>
    </dgm:pt>
    <dgm:pt modelId="{C509598C-FBE4-4232-874C-900FF8F14C23}" type="pres">
      <dgm:prSet presAssocID="{EA1DD29D-BFB9-4F95-8C13-77392BA28412}" presName="compositeNode" presStyleCnt="0">
        <dgm:presLayoutVars>
          <dgm:bulletEnabled val="1"/>
        </dgm:presLayoutVars>
      </dgm:prSet>
      <dgm:spPr/>
    </dgm:pt>
    <dgm:pt modelId="{4AF44FF6-28B5-456C-B2A9-3E44481C30D2}" type="pres">
      <dgm:prSet presAssocID="{EA1DD29D-BFB9-4F95-8C13-77392BA28412}" presName="image" presStyleLbl="fgImgPlace1" presStyleIdx="2" presStyleCnt="4"/>
      <dgm:spPr>
        <a:blipFill>
          <a:blip xmlns:r="http://schemas.openxmlformats.org/officeDocument/2006/relationships" r:embed="rId3"/>
          <a:srcRect/>
          <a:stretch>
            <a:fillRect l="-25000" r="-25000"/>
          </a:stretch>
        </a:blipFill>
        <a:ln>
          <a:solidFill>
            <a:srgbClr val="304B76"/>
          </a:solidFill>
        </a:ln>
      </dgm:spPr>
    </dgm:pt>
    <dgm:pt modelId="{EEC89E4B-D3D2-4118-8C6F-AA477734E521}" type="pres">
      <dgm:prSet presAssocID="{EA1DD29D-BFB9-4F95-8C13-77392BA28412}" presName="childNode" presStyleLbl="node1" presStyleIdx="2" presStyleCnt="4" custLinFactNeighborX="1739" custLinFactNeighborY="282">
        <dgm:presLayoutVars>
          <dgm:bulletEnabled val="1"/>
        </dgm:presLayoutVars>
      </dgm:prSet>
      <dgm:spPr/>
    </dgm:pt>
    <dgm:pt modelId="{0DA5F89D-DB65-4063-B7CF-1A24A3D6DA31}" type="pres">
      <dgm:prSet presAssocID="{EA1DD29D-BFB9-4F95-8C13-77392BA28412}" presName="parentNode" presStyleLbl="revTx" presStyleIdx="2" presStyleCnt="4">
        <dgm:presLayoutVars>
          <dgm:chMax val="0"/>
          <dgm:bulletEnabled val="1"/>
        </dgm:presLayoutVars>
      </dgm:prSet>
      <dgm:spPr/>
    </dgm:pt>
    <dgm:pt modelId="{17397A95-768B-4231-BFDE-972357B3CEB0}" type="pres">
      <dgm:prSet presAssocID="{7869959E-FFFB-411E-A73F-6EDBFFAAD86C}" presName="sibTrans" presStyleCnt="0"/>
      <dgm:spPr/>
    </dgm:pt>
    <dgm:pt modelId="{ACBED5B1-D766-48B0-80B4-8E41D3E45666}" type="pres">
      <dgm:prSet presAssocID="{A4ADA8AD-856D-43D9-A173-0AF3B6C7F20D}" presName="compositeNode" presStyleCnt="0">
        <dgm:presLayoutVars>
          <dgm:bulletEnabled val="1"/>
        </dgm:presLayoutVars>
      </dgm:prSet>
      <dgm:spPr/>
    </dgm:pt>
    <dgm:pt modelId="{F85C23B1-FA54-4CB0-B98F-652AEE377FA9}" type="pres">
      <dgm:prSet presAssocID="{A4ADA8AD-856D-43D9-A173-0AF3B6C7F20D}" presName="imag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solidFill>
            <a:srgbClr val="304B76"/>
          </a:solidFill>
        </a:ln>
      </dgm:spPr>
    </dgm:pt>
    <dgm:pt modelId="{174F1CE5-7E8C-4C5C-8BA6-F65E5656DE9F}" type="pres">
      <dgm:prSet presAssocID="{A4ADA8AD-856D-43D9-A173-0AF3B6C7F20D}" presName="childNode" presStyleLbl="node1" presStyleIdx="3" presStyleCnt="4" custScaleX="110374">
        <dgm:presLayoutVars>
          <dgm:bulletEnabled val="1"/>
        </dgm:presLayoutVars>
      </dgm:prSet>
      <dgm:spPr/>
    </dgm:pt>
    <dgm:pt modelId="{7D1BF2FB-E9AA-40F3-993D-4409DD32D076}" type="pres">
      <dgm:prSet presAssocID="{A4ADA8AD-856D-43D9-A173-0AF3B6C7F20D}" presName="parentNode" presStyleLbl="revTx" presStyleIdx="3" presStyleCnt="4" custLinFactNeighborX="-17328">
        <dgm:presLayoutVars>
          <dgm:chMax val="0"/>
          <dgm:bulletEnabled val="1"/>
        </dgm:presLayoutVars>
      </dgm:prSet>
      <dgm:spPr/>
    </dgm:pt>
  </dgm:ptLst>
  <dgm:cxnLst>
    <dgm:cxn modelId="{34753605-BB21-4DB4-9CEF-0B9636FFA770}" srcId="{046FDEA9-7A40-4A8A-B7D7-F57F7B4CAEE9}" destId="{C60D8BC6-FCAB-4BE2-95ED-C091D1E48F66}" srcOrd="1" destOrd="0" parTransId="{EAAFA512-88F0-4AED-847C-3B12E9B2A188}" sibTransId="{1D7271FF-04B9-4FFF-A439-5532C02A699F}"/>
    <dgm:cxn modelId="{2E5EBD20-5B7F-48B6-9447-7D02DD341199}" type="presOf" srcId="{AB773388-059A-42C1-9C85-52F9CDCF0766}" destId="{5676D986-DA9B-46CC-9207-69EACB619FFD}" srcOrd="0" destOrd="1" presId="urn:microsoft.com/office/officeart/2005/8/layout/hList2"/>
    <dgm:cxn modelId="{A1D44F3A-495A-41C4-8F02-222F00300A3B}" type="presOf" srcId="{16CDE852-6559-41DB-B8B7-F17F4C374692}" destId="{805D1BA3-21B0-4ED3-A7FB-847020A63628}" srcOrd="0" destOrd="1" presId="urn:microsoft.com/office/officeart/2005/8/layout/hList2"/>
    <dgm:cxn modelId="{D6692F3D-B309-440E-97FB-F487E699FE7E}" srcId="{046FDEA9-7A40-4A8A-B7D7-F57F7B4CAEE9}" destId="{A4ADA8AD-856D-43D9-A173-0AF3B6C7F20D}" srcOrd="3" destOrd="0" parTransId="{1C57589B-74B3-40C7-855D-FEF294C3A59C}" sibTransId="{FDD7040C-3F04-4542-8F67-E1811581AD72}"/>
    <dgm:cxn modelId="{62D99C5B-EB63-4252-A962-E9A14E614E58}" srcId="{C7AEB9FE-1352-4F32-A284-D7CC9D6D23EC}" destId="{AB773388-059A-42C1-9C85-52F9CDCF0766}" srcOrd="1" destOrd="0" parTransId="{F24C3470-5EEA-432A-8F82-B1D10781B5ED}" sibTransId="{DFDA5742-0AED-4D95-B8B1-BF06F953EEFD}"/>
    <dgm:cxn modelId="{FA27E360-0F9B-4F11-91EA-C4C7F1DFFE09}" type="presOf" srcId="{C60D8BC6-FCAB-4BE2-95ED-C091D1E48F66}" destId="{13D28401-A2B4-4EB6-BAB7-478ED0324B7E}" srcOrd="0" destOrd="0" presId="urn:microsoft.com/office/officeart/2005/8/layout/hList2"/>
    <dgm:cxn modelId="{BB7B5742-6970-46C5-87AA-40CFC559DFC2}" type="presOf" srcId="{C7AEB9FE-1352-4F32-A284-D7CC9D6D23EC}" destId="{801CAEC3-178A-4190-A4B1-8C93B47B40B9}" srcOrd="0" destOrd="0" presId="urn:microsoft.com/office/officeart/2005/8/layout/hList2"/>
    <dgm:cxn modelId="{84546646-E0F7-4AAD-AA37-02F79E286406}" type="presOf" srcId="{EA1DD29D-BFB9-4F95-8C13-77392BA28412}" destId="{0DA5F89D-DB65-4063-B7CF-1A24A3D6DA31}" srcOrd="0" destOrd="0" presId="urn:microsoft.com/office/officeart/2005/8/layout/hList2"/>
    <dgm:cxn modelId="{7AE17A66-D01D-4502-BDA0-3EDE28FF96DC}" type="presOf" srcId="{A4ADA8AD-856D-43D9-A173-0AF3B6C7F20D}" destId="{7D1BF2FB-E9AA-40F3-993D-4409DD32D076}" srcOrd="0" destOrd="0" presId="urn:microsoft.com/office/officeart/2005/8/layout/hList2"/>
    <dgm:cxn modelId="{18E13948-2155-4D24-A572-2D2B67CAD803}" type="presOf" srcId="{740588D4-F792-4DBA-818C-6072F5680DCE}" destId="{EEC89E4B-D3D2-4118-8C6F-AA477734E521}" srcOrd="0" destOrd="1" presId="urn:microsoft.com/office/officeart/2005/8/layout/hList2"/>
    <dgm:cxn modelId="{8C9DC159-AC89-4546-A121-820A60AEAD88}" type="presOf" srcId="{17CE2EBC-54B9-4DA3-9233-99E59F97D02B}" destId="{174F1CE5-7E8C-4C5C-8BA6-F65E5656DE9F}" srcOrd="0" destOrd="0" presId="urn:microsoft.com/office/officeart/2005/8/layout/hList2"/>
    <dgm:cxn modelId="{4F3AC37D-4A18-4E3E-A4FA-55FFE18DB824}" srcId="{046FDEA9-7A40-4A8A-B7D7-F57F7B4CAEE9}" destId="{EA1DD29D-BFB9-4F95-8C13-77392BA28412}" srcOrd="2" destOrd="0" parTransId="{621BBDE9-B7EB-4143-90DB-3FC1163E03D2}" sibTransId="{7869959E-FFFB-411E-A73F-6EDBFFAAD86C}"/>
    <dgm:cxn modelId="{F67D2C7F-7213-4C0F-B367-6EC47A4A730A}" srcId="{EA1DD29D-BFB9-4F95-8C13-77392BA28412}" destId="{1398F2DF-527D-4436-B1DA-156795C44E75}" srcOrd="0" destOrd="0" parTransId="{8A562B51-FC00-456A-97C9-C7845962AC61}" sibTransId="{41E9040B-690E-4F49-BD29-5C695E20BD1C}"/>
    <dgm:cxn modelId="{D44E0A87-D8B6-4314-A914-3A585789C265}" srcId="{C60D8BC6-FCAB-4BE2-95ED-C091D1E48F66}" destId="{16CDE852-6559-41DB-B8B7-F17F4C374692}" srcOrd="1" destOrd="0" parTransId="{38B73DE9-E6F1-4774-A08E-C6E1CBC386D6}" sibTransId="{F99B6237-B37F-496D-8579-15A70E2F65E1}"/>
    <dgm:cxn modelId="{E056F58F-4609-4C00-84D2-83870498034E}" type="presOf" srcId="{2810A898-6C59-4FC0-B0AB-CBD8453CE9D1}" destId="{5676D986-DA9B-46CC-9207-69EACB619FFD}" srcOrd="0" destOrd="0" presId="urn:microsoft.com/office/officeart/2005/8/layout/hList2"/>
    <dgm:cxn modelId="{D0C36499-9D76-4ED5-A45F-7035E3947147}" type="presOf" srcId="{046FDEA9-7A40-4A8A-B7D7-F57F7B4CAEE9}" destId="{4C41D601-B51C-40CE-A14A-F236E4EA5D4B}" srcOrd="0" destOrd="0" presId="urn:microsoft.com/office/officeart/2005/8/layout/hList2"/>
    <dgm:cxn modelId="{AD9B60B0-4773-44FF-B9C1-B94FE2A8DF6C}" srcId="{C7AEB9FE-1352-4F32-A284-D7CC9D6D23EC}" destId="{2810A898-6C59-4FC0-B0AB-CBD8453CE9D1}" srcOrd="0" destOrd="0" parTransId="{514A1268-87E7-467E-97F8-44BBB5DCA4B4}" sibTransId="{6BDAC03A-1D0B-4B9B-BDC3-B28FFC67030C}"/>
    <dgm:cxn modelId="{3E40F0B0-F719-4ADE-9991-A0858680AA37}" type="presOf" srcId="{1398F2DF-527D-4436-B1DA-156795C44E75}" destId="{EEC89E4B-D3D2-4118-8C6F-AA477734E521}" srcOrd="0" destOrd="0" presId="urn:microsoft.com/office/officeart/2005/8/layout/hList2"/>
    <dgm:cxn modelId="{6ABA50B8-57F4-4B40-A777-19C1247DEB77}" srcId="{A4ADA8AD-856D-43D9-A173-0AF3B6C7F20D}" destId="{17CE2EBC-54B9-4DA3-9233-99E59F97D02B}" srcOrd="0" destOrd="0" parTransId="{69CBE1CA-E63A-4ACD-9EBC-304C1824A332}" sibTransId="{19A7192A-6B21-4588-8FB7-6ED4FF7DA45F}"/>
    <dgm:cxn modelId="{CA63F2D0-8E18-4599-8A50-6F55E41829F6}" srcId="{EA1DD29D-BFB9-4F95-8C13-77392BA28412}" destId="{740588D4-F792-4DBA-818C-6072F5680DCE}" srcOrd="1" destOrd="0" parTransId="{B918583F-F310-4E93-B352-15DE5AB0F84F}" sibTransId="{9DA6B415-B946-4943-923E-97763B046F34}"/>
    <dgm:cxn modelId="{4E3EF9DA-745A-43EC-A61A-695205221274}" type="presOf" srcId="{AADF319E-254C-4A08-8D9E-DE983E029B8A}" destId="{5676D986-DA9B-46CC-9207-69EACB619FFD}" srcOrd="0" destOrd="2" presId="urn:microsoft.com/office/officeart/2005/8/layout/hList2"/>
    <dgm:cxn modelId="{24C28FE4-A203-4867-BD1F-3D1AF5D5D8A2}" srcId="{046FDEA9-7A40-4A8A-B7D7-F57F7B4CAEE9}" destId="{C7AEB9FE-1352-4F32-A284-D7CC9D6D23EC}" srcOrd="0" destOrd="0" parTransId="{BD3F4B70-38AA-4F6E-97BF-3FD6B677F9F1}" sibTransId="{DDA9326F-9796-4327-B909-424CAA24922E}"/>
    <dgm:cxn modelId="{6D395EE9-79DD-4C60-ABAA-BFC0E7517B2B}" srcId="{C7AEB9FE-1352-4F32-A284-D7CC9D6D23EC}" destId="{AADF319E-254C-4A08-8D9E-DE983E029B8A}" srcOrd="2" destOrd="0" parTransId="{AE443188-A4C0-4E5D-9696-001B24E85534}" sibTransId="{1462ADAA-2A48-4432-89DD-3E481F4A2C8F}"/>
    <dgm:cxn modelId="{A2E956EC-3EEF-40BC-BE75-AF94391431EF}" srcId="{C60D8BC6-FCAB-4BE2-95ED-C091D1E48F66}" destId="{434EBA7C-2F62-4D84-8CDD-E52D5030B22D}" srcOrd="2" destOrd="0" parTransId="{A5707F88-94CE-47E9-81B4-CE994F75283F}" sibTransId="{A64CC410-EF51-402F-A90C-0BB81F7E642F}"/>
    <dgm:cxn modelId="{DC54B9EF-7E14-4F82-868A-5B681D23BB74}" srcId="{C60D8BC6-FCAB-4BE2-95ED-C091D1E48F66}" destId="{0E0773BE-125D-4F98-939F-57A4429F0B2D}" srcOrd="0" destOrd="0" parTransId="{6C924014-E2F6-434B-B4BD-A6770FED250D}" sibTransId="{F529BF0E-2598-45AB-A380-27B16C0091E2}"/>
    <dgm:cxn modelId="{4CD3BFF5-27F1-47F8-B77E-62A0F4455D08}" type="presOf" srcId="{434EBA7C-2F62-4D84-8CDD-E52D5030B22D}" destId="{805D1BA3-21B0-4ED3-A7FB-847020A63628}" srcOrd="0" destOrd="2" presId="urn:microsoft.com/office/officeart/2005/8/layout/hList2"/>
    <dgm:cxn modelId="{CB9CD2F9-A753-4615-9485-69FFF3F2D247}" type="presOf" srcId="{0E0773BE-125D-4F98-939F-57A4429F0B2D}" destId="{805D1BA3-21B0-4ED3-A7FB-847020A63628}" srcOrd="0" destOrd="0" presId="urn:microsoft.com/office/officeart/2005/8/layout/hList2"/>
    <dgm:cxn modelId="{DEFE8963-C208-49EF-9791-1863F8A6CF91}" type="presParOf" srcId="{4C41D601-B51C-40CE-A14A-F236E4EA5D4B}" destId="{A138C73B-230C-4B79-9BB7-DE5F1BCC2191}" srcOrd="0" destOrd="0" presId="urn:microsoft.com/office/officeart/2005/8/layout/hList2"/>
    <dgm:cxn modelId="{7039DDD0-E59F-427C-8661-A378596B3968}" type="presParOf" srcId="{A138C73B-230C-4B79-9BB7-DE5F1BCC2191}" destId="{789BF7DD-8884-4A8A-A9B1-6918ADE7CE47}" srcOrd="0" destOrd="0" presId="urn:microsoft.com/office/officeart/2005/8/layout/hList2"/>
    <dgm:cxn modelId="{B7939BA3-1479-40FD-85EC-CA3CB44A46FC}" type="presParOf" srcId="{A138C73B-230C-4B79-9BB7-DE5F1BCC2191}" destId="{5676D986-DA9B-46CC-9207-69EACB619FFD}" srcOrd="1" destOrd="0" presId="urn:microsoft.com/office/officeart/2005/8/layout/hList2"/>
    <dgm:cxn modelId="{DFB52682-B774-4009-BD45-7581D9E340FD}" type="presParOf" srcId="{A138C73B-230C-4B79-9BB7-DE5F1BCC2191}" destId="{801CAEC3-178A-4190-A4B1-8C93B47B40B9}" srcOrd="2" destOrd="0" presId="urn:microsoft.com/office/officeart/2005/8/layout/hList2"/>
    <dgm:cxn modelId="{2766399D-2200-4A76-92C3-687DDB850A1D}" type="presParOf" srcId="{4C41D601-B51C-40CE-A14A-F236E4EA5D4B}" destId="{5185E159-A0C6-4A92-BFE8-5960FC8DE455}" srcOrd="1" destOrd="0" presId="urn:microsoft.com/office/officeart/2005/8/layout/hList2"/>
    <dgm:cxn modelId="{2FB452DB-0AC6-4D2A-850C-7B39ADB0D5D6}" type="presParOf" srcId="{4C41D601-B51C-40CE-A14A-F236E4EA5D4B}" destId="{AF0E9ADB-358D-4FBD-8E5E-6DF0C83E4394}" srcOrd="2" destOrd="0" presId="urn:microsoft.com/office/officeart/2005/8/layout/hList2"/>
    <dgm:cxn modelId="{8DB18C27-F2CA-44E1-820C-770FB44925FB}" type="presParOf" srcId="{AF0E9ADB-358D-4FBD-8E5E-6DF0C83E4394}" destId="{CD44FC00-6DD5-4731-A444-0E309C8BDCBB}" srcOrd="0" destOrd="0" presId="urn:microsoft.com/office/officeart/2005/8/layout/hList2"/>
    <dgm:cxn modelId="{A17C184E-EC72-4D91-8F19-9EF24E3D3004}" type="presParOf" srcId="{AF0E9ADB-358D-4FBD-8E5E-6DF0C83E4394}" destId="{805D1BA3-21B0-4ED3-A7FB-847020A63628}" srcOrd="1" destOrd="0" presId="urn:microsoft.com/office/officeart/2005/8/layout/hList2"/>
    <dgm:cxn modelId="{385E7777-CDD9-42B5-9952-A86DA60104AB}" type="presParOf" srcId="{AF0E9ADB-358D-4FBD-8E5E-6DF0C83E4394}" destId="{13D28401-A2B4-4EB6-BAB7-478ED0324B7E}" srcOrd="2" destOrd="0" presId="urn:microsoft.com/office/officeart/2005/8/layout/hList2"/>
    <dgm:cxn modelId="{1D30F622-A91C-4420-8A19-E5BDAA8D7441}" type="presParOf" srcId="{4C41D601-B51C-40CE-A14A-F236E4EA5D4B}" destId="{0F893A0C-8AE8-4312-987C-C6F265CCCCA0}" srcOrd="3" destOrd="0" presId="urn:microsoft.com/office/officeart/2005/8/layout/hList2"/>
    <dgm:cxn modelId="{B6AF1A4A-833D-4651-8790-C8B285E49280}" type="presParOf" srcId="{4C41D601-B51C-40CE-A14A-F236E4EA5D4B}" destId="{C509598C-FBE4-4232-874C-900FF8F14C23}" srcOrd="4" destOrd="0" presId="urn:microsoft.com/office/officeart/2005/8/layout/hList2"/>
    <dgm:cxn modelId="{B26723DB-F667-45E0-84CE-36FF40E7DC71}" type="presParOf" srcId="{C509598C-FBE4-4232-874C-900FF8F14C23}" destId="{4AF44FF6-28B5-456C-B2A9-3E44481C30D2}" srcOrd="0" destOrd="0" presId="urn:microsoft.com/office/officeart/2005/8/layout/hList2"/>
    <dgm:cxn modelId="{1DE7EDAC-4DFE-4600-8152-8CE5C764CABC}" type="presParOf" srcId="{C509598C-FBE4-4232-874C-900FF8F14C23}" destId="{EEC89E4B-D3D2-4118-8C6F-AA477734E521}" srcOrd="1" destOrd="0" presId="urn:microsoft.com/office/officeart/2005/8/layout/hList2"/>
    <dgm:cxn modelId="{4273DB3E-571F-460F-A177-26EDF7CD350A}" type="presParOf" srcId="{C509598C-FBE4-4232-874C-900FF8F14C23}" destId="{0DA5F89D-DB65-4063-B7CF-1A24A3D6DA31}" srcOrd="2" destOrd="0" presId="urn:microsoft.com/office/officeart/2005/8/layout/hList2"/>
    <dgm:cxn modelId="{9EFAAF63-73CF-49E3-976A-F47ECF208658}" type="presParOf" srcId="{4C41D601-B51C-40CE-A14A-F236E4EA5D4B}" destId="{17397A95-768B-4231-BFDE-972357B3CEB0}" srcOrd="5" destOrd="0" presId="urn:microsoft.com/office/officeart/2005/8/layout/hList2"/>
    <dgm:cxn modelId="{5812D72D-E824-403D-8408-8E22A1E8622D}" type="presParOf" srcId="{4C41D601-B51C-40CE-A14A-F236E4EA5D4B}" destId="{ACBED5B1-D766-48B0-80B4-8E41D3E45666}" srcOrd="6" destOrd="0" presId="urn:microsoft.com/office/officeart/2005/8/layout/hList2"/>
    <dgm:cxn modelId="{EF77E298-F09A-4129-B78E-7F1D6B121825}" type="presParOf" srcId="{ACBED5B1-D766-48B0-80B4-8E41D3E45666}" destId="{F85C23B1-FA54-4CB0-B98F-652AEE377FA9}" srcOrd="0" destOrd="0" presId="urn:microsoft.com/office/officeart/2005/8/layout/hList2"/>
    <dgm:cxn modelId="{DA0C92C6-B284-4F7A-BCF7-8DD37FCC6F04}" type="presParOf" srcId="{ACBED5B1-D766-48B0-80B4-8E41D3E45666}" destId="{174F1CE5-7E8C-4C5C-8BA6-F65E5656DE9F}" srcOrd="1" destOrd="0" presId="urn:microsoft.com/office/officeart/2005/8/layout/hList2"/>
    <dgm:cxn modelId="{F18A983F-2018-4481-9182-36D6ABC252BA}" type="presParOf" srcId="{ACBED5B1-D766-48B0-80B4-8E41D3E45666}" destId="{7D1BF2FB-E9AA-40F3-993D-4409DD32D076}"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46FDEA9-7A40-4A8A-B7D7-F57F7B4CAEE9}"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ru-RU"/>
        </a:p>
      </dgm:t>
    </dgm:pt>
    <dgm:pt modelId="{C7AEB9FE-1352-4F32-A284-D7CC9D6D23EC}">
      <dgm:prSet phldrT="[Текст]" custT="1"/>
      <dgm:spPr/>
      <dgm:t>
        <a:bodyPr/>
        <a:lstStyle/>
        <a:p>
          <a:r>
            <a:rPr lang="en-US" sz="1500" b="0" dirty="0"/>
            <a:t>Poland</a:t>
          </a:r>
          <a:endParaRPr lang="ru-RU" sz="1500" b="0" dirty="0"/>
        </a:p>
      </dgm:t>
    </dgm:pt>
    <dgm:pt modelId="{BD3F4B70-38AA-4F6E-97BF-3FD6B677F9F1}" type="parTrans" cxnId="{24C28FE4-A203-4867-BD1F-3D1AF5D5D8A2}">
      <dgm:prSet/>
      <dgm:spPr/>
      <dgm:t>
        <a:bodyPr/>
        <a:lstStyle/>
        <a:p>
          <a:endParaRPr lang="ru-RU" sz="1500" b="0"/>
        </a:p>
      </dgm:t>
    </dgm:pt>
    <dgm:pt modelId="{DDA9326F-9796-4327-B909-424CAA24922E}" type="sibTrans" cxnId="{24C28FE4-A203-4867-BD1F-3D1AF5D5D8A2}">
      <dgm:prSet/>
      <dgm:spPr/>
      <dgm:t>
        <a:bodyPr/>
        <a:lstStyle/>
        <a:p>
          <a:endParaRPr lang="ru-RU" sz="1500" b="0"/>
        </a:p>
      </dgm:t>
    </dgm:pt>
    <dgm:pt modelId="{2810A898-6C59-4FC0-B0AB-CBD8453CE9D1}">
      <dgm:prSet phldrT="[Текст]" custT="1"/>
      <dgm:spPr/>
      <dgm:t>
        <a:bodyPr/>
        <a:lstStyle/>
        <a:p>
          <a:pPr>
            <a:buNone/>
          </a:pPr>
          <a:r>
            <a:rPr lang="en-US" sz="1500" b="0" dirty="0"/>
            <a:t>	An employment contract must be concluded in writing; Must include:</a:t>
          </a:r>
          <a:endParaRPr lang="ru-RU" sz="1500" b="0" dirty="0"/>
        </a:p>
      </dgm:t>
    </dgm:pt>
    <dgm:pt modelId="{514A1268-87E7-467E-97F8-44BBB5DCA4B4}" type="parTrans" cxnId="{AD9B60B0-4773-44FF-B9C1-B94FE2A8DF6C}">
      <dgm:prSet/>
      <dgm:spPr/>
      <dgm:t>
        <a:bodyPr/>
        <a:lstStyle/>
        <a:p>
          <a:endParaRPr lang="ru-RU" sz="1500" b="0"/>
        </a:p>
      </dgm:t>
    </dgm:pt>
    <dgm:pt modelId="{6BDAC03A-1D0B-4B9B-BDC3-B28FFC67030C}" type="sibTrans" cxnId="{AD9B60B0-4773-44FF-B9C1-B94FE2A8DF6C}">
      <dgm:prSet/>
      <dgm:spPr/>
      <dgm:t>
        <a:bodyPr/>
        <a:lstStyle/>
        <a:p>
          <a:endParaRPr lang="ru-RU" sz="1500" b="0"/>
        </a:p>
      </dgm:t>
    </dgm:pt>
    <dgm:pt modelId="{C60D8BC6-FCAB-4BE2-95ED-C091D1E48F66}">
      <dgm:prSet phldrT="[Текст]" custT="1"/>
      <dgm:spPr/>
      <dgm:t>
        <a:bodyPr/>
        <a:lstStyle/>
        <a:p>
          <a:r>
            <a:rPr lang="en-US" sz="1500" b="0" dirty="0"/>
            <a:t>Italy</a:t>
          </a:r>
          <a:endParaRPr lang="ru-RU" sz="1500" b="0" dirty="0"/>
        </a:p>
      </dgm:t>
    </dgm:pt>
    <dgm:pt modelId="{EAAFA512-88F0-4AED-847C-3B12E9B2A188}" type="parTrans" cxnId="{34753605-BB21-4DB4-9CEF-0B9636FFA770}">
      <dgm:prSet/>
      <dgm:spPr/>
      <dgm:t>
        <a:bodyPr/>
        <a:lstStyle/>
        <a:p>
          <a:endParaRPr lang="ru-RU" sz="1500" b="0"/>
        </a:p>
      </dgm:t>
    </dgm:pt>
    <dgm:pt modelId="{1D7271FF-04B9-4FFF-A439-5532C02A699F}" type="sibTrans" cxnId="{34753605-BB21-4DB4-9CEF-0B9636FFA770}">
      <dgm:prSet/>
      <dgm:spPr/>
      <dgm:t>
        <a:bodyPr/>
        <a:lstStyle/>
        <a:p>
          <a:endParaRPr lang="ru-RU" sz="1500" b="0"/>
        </a:p>
      </dgm:t>
    </dgm:pt>
    <dgm:pt modelId="{0E0773BE-125D-4F98-939F-57A4429F0B2D}">
      <dgm:prSet phldrT="[Текст]" custT="1"/>
      <dgm:spPr/>
      <dgm:t>
        <a:bodyPr/>
        <a:lstStyle/>
        <a:p>
          <a:pPr>
            <a:buNone/>
          </a:pPr>
          <a:r>
            <a:rPr lang="en-US" sz="1500" b="0" dirty="0"/>
            <a:t>	Written employment agreements are required according to national collective bargaining agreements. Certain clauses are not valid if they are not put in writing (</a:t>
          </a:r>
          <a:r>
            <a:rPr lang="en-US" sz="1500" b="0" dirty="0" err="1"/>
            <a:t>eg</a:t>
          </a:r>
          <a:r>
            <a:rPr lang="en-US" sz="1500" b="0" dirty="0"/>
            <a:t>, probationary clause, non-compete covenant).</a:t>
          </a:r>
          <a:endParaRPr lang="ru-RU" sz="1500" b="0" dirty="0"/>
        </a:p>
      </dgm:t>
    </dgm:pt>
    <dgm:pt modelId="{6C924014-E2F6-434B-B4BD-A6770FED250D}" type="parTrans" cxnId="{DC54B9EF-7E14-4F82-868A-5B681D23BB74}">
      <dgm:prSet/>
      <dgm:spPr/>
      <dgm:t>
        <a:bodyPr/>
        <a:lstStyle/>
        <a:p>
          <a:endParaRPr lang="ru-RU" sz="1500" b="0"/>
        </a:p>
      </dgm:t>
    </dgm:pt>
    <dgm:pt modelId="{F529BF0E-2598-45AB-A380-27B16C0091E2}" type="sibTrans" cxnId="{DC54B9EF-7E14-4F82-868A-5B681D23BB74}">
      <dgm:prSet/>
      <dgm:spPr/>
      <dgm:t>
        <a:bodyPr/>
        <a:lstStyle/>
        <a:p>
          <a:endParaRPr lang="ru-RU" sz="1500" b="0"/>
        </a:p>
      </dgm:t>
    </dgm:pt>
    <dgm:pt modelId="{EA1DD29D-BFB9-4F95-8C13-77392BA28412}">
      <dgm:prSet phldrT="[Текст]" custT="1"/>
      <dgm:spPr/>
      <dgm:t>
        <a:bodyPr/>
        <a:lstStyle/>
        <a:p>
          <a:r>
            <a:rPr lang="en-US" sz="1500" b="0" dirty="0"/>
            <a:t>Czech Republic</a:t>
          </a:r>
          <a:endParaRPr lang="ru-RU" sz="1500" b="0" dirty="0"/>
        </a:p>
      </dgm:t>
    </dgm:pt>
    <dgm:pt modelId="{621BBDE9-B7EB-4143-90DB-3FC1163E03D2}" type="parTrans" cxnId="{4F3AC37D-4A18-4E3E-A4FA-55FFE18DB824}">
      <dgm:prSet/>
      <dgm:spPr/>
      <dgm:t>
        <a:bodyPr/>
        <a:lstStyle/>
        <a:p>
          <a:endParaRPr lang="ru-RU" sz="1500" b="0"/>
        </a:p>
      </dgm:t>
    </dgm:pt>
    <dgm:pt modelId="{7869959E-FFFB-411E-A73F-6EDBFFAAD86C}" type="sibTrans" cxnId="{4F3AC37D-4A18-4E3E-A4FA-55FFE18DB824}">
      <dgm:prSet/>
      <dgm:spPr/>
      <dgm:t>
        <a:bodyPr/>
        <a:lstStyle/>
        <a:p>
          <a:endParaRPr lang="ru-RU" sz="1500" b="0"/>
        </a:p>
      </dgm:t>
    </dgm:pt>
    <dgm:pt modelId="{1398F2DF-527D-4436-B1DA-156795C44E75}">
      <dgm:prSet phldrT="[Текст]" custT="1"/>
      <dgm:spPr/>
      <dgm:t>
        <a:bodyPr/>
        <a:lstStyle/>
        <a:p>
          <a:pPr>
            <a:buNone/>
          </a:pPr>
          <a:r>
            <a:rPr lang="en-US" sz="1500" b="0" dirty="0"/>
            <a:t>	Obligatory written employment contract. It must include</a:t>
          </a:r>
          <a:endParaRPr lang="ru-RU" sz="1500" b="0" dirty="0"/>
        </a:p>
      </dgm:t>
    </dgm:pt>
    <dgm:pt modelId="{8A562B51-FC00-456A-97C9-C7845962AC61}" type="parTrans" cxnId="{F67D2C7F-7213-4C0F-B367-6EC47A4A730A}">
      <dgm:prSet/>
      <dgm:spPr/>
      <dgm:t>
        <a:bodyPr/>
        <a:lstStyle/>
        <a:p>
          <a:endParaRPr lang="ru-RU" sz="1500" b="0"/>
        </a:p>
      </dgm:t>
    </dgm:pt>
    <dgm:pt modelId="{41E9040B-690E-4F49-BD29-5C695E20BD1C}" type="sibTrans" cxnId="{F67D2C7F-7213-4C0F-B367-6EC47A4A730A}">
      <dgm:prSet/>
      <dgm:spPr/>
      <dgm:t>
        <a:bodyPr/>
        <a:lstStyle/>
        <a:p>
          <a:endParaRPr lang="ru-RU" sz="1500" b="0"/>
        </a:p>
      </dgm:t>
    </dgm:pt>
    <dgm:pt modelId="{A4ADA8AD-856D-43D9-A173-0AF3B6C7F20D}">
      <dgm:prSet custT="1"/>
      <dgm:spPr/>
      <dgm:t>
        <a:bodyPr/>
        <a:lstStyle/>
        <a:p>
          <a:r>
            <a:rPr lang="en-US" sz="1500" b="0" dirty="0"/>
            <a:t>Ukraine</a:t>
          </a:r>
          <a:endParaRPr lang="ru-RU" sz="1500" b="0" dirty="0"/>
        </a:p>
      </dgm:t>
    </dgm:pt>
    <dgm:pt modelId="{1C57589B-74B3-40C7-855D-FEF294C3A59C}" type="parTrans" cxnId="{D6692F3D-B309-440E-97FB-F487E699FE7E}">
      <dgm:prSet/>
      <dgm:spPr/>
      <dgm:t>
        <a:bodyPr/>
        <a:lstStyle/>
        <a:p>
          <a:endParaRPr lang="ru-RU" sz="1500" b="0"/>
        </a:p>
      </dgm:t>
    </dgm:pt>
    <dgm:pt modelId="{FDD7040C-3F04-4542-8F67-E1811581AD72}" type="sibTrans" cxnId="{D6692F3D-B309-440E-97FB-F487E699FE7E}">
      <dgm:prSet/>
      <dgm:spPr/>
      <dgm:t>
        <a:bodyPr/>
        <a:lstStyle/>
        <a:p>
          <a:endParaRPr lang="ru-RU" sz="1500" b="0"/>
        </a:p>
      </dgm:t>
    </dgm:pt>
    <dgm:pt modelId="{17CE2EBC-54B9-4DA3-9233-99E59F97D02B}">
      <dgm:prSet custT="1"/>
      <dgm:spPr/>
      <dgm:t>
        <a:bodyPr/>
        <a:lstStyle/>
        <a:p>
          <a:pPr>
            <a:buNone/>
          </a:pPr>
          <a:r>
            <a:rPr lang="en-US" sz="1500" b="0" dirty="0"/>
            <a:t>	An employment agreement must be made in writing and specify the employee's name and the terms and conditions of employment, including position, duties, employment commencement date, place of work, working time, probationary period, wages, etc.</a:t>
          </a:r>
          <a:endParaRPr lang="ru-RU" sz="1500" b="0" dirty="0"/>
        </a:p>
      </dgm:t>
    </dgm:pt>
    <dgm:pt modelId="{69CBE1CA-E63A-4ACD-9EBC-304C1824A332}" type="parTrans" cxnId="{6ABA50B8-57F4-4B40-A777-19C1247DEB77}">
      <dgm:prSet/>
      <dgm:spPr/>
      <dgm:t>
        <a:bodyPr/>
        <a:lstStyle/>
        <a:p>
          <a:endParaRPr lang="ru-RU" sz="1500" b="0"/>
        </a:p>
      </dgm:t>
    </dgm:pt>
    <dgm:pt modelId="{19A7192A-6B21-4588-8FB7-6ED4FF7DA45F}" type="sibTrans" cxnId="{6ABA50B8-57F4-4B40-A777-19C1247DEB77}">
      <dgm:prSet/>
      <dgm:spPr/>
      <dgm:t>
        <a:bodyPr/>
        <a:lstStyle/>
        <a:p>
          <a:endParaRPr lang="ru-RU" sz="1500" b="0"/>
        </a:p>
      </dgm:t>
    </dgm:pt>
    <dgm:pt modelId="{E0BA400A-DE6C-4C43-B253-CDBC971EF060}">
      <dgm:prSet custT="1"/>
      <dgm:spPr/>
      <dgm:t>
        <a:bodyPr/>
        <a:lstStyle/>
        <a:p>
          <a:pPr>
            <a:buNone/>
          </a:pPr>
          <a:endParaRPr lang="ru-RU" sz="1500" b="0" dirty="0"/>
        </a:p>
      </dgm:t>
    </dgm:pt>
    <dgm:pt modelId="{E4ECE7CB-31E4-4981-B1E5-F0411BA0384D}" type="parTrans" cxnId="{3D5CB6F3-BAC1-44F3-97F3-17F7D0776029}">
      <dgm:prSet/>
      <dgm:spPr/>
      <dgm:t>
        <a:bodyPr/>
        <a:lstStyle/>
        <a:p>
          <a:endParaRPr lang="ru-RU" sz="1500" b="0"/>
        </a:p>
      </dgm:t>
    </dgm:pt>
    <dgm:pt modelId="{FBA2F12D-B828-4C6B-8325-BFDB5A8C996D}" type="sibTrans" cxnId="{3D5CB6F3-BAC1-44F3-97F3-17F7D0776029}">
      <dgm:prSet/>
      <dgm:spPr/>
      <dgm:t>
        <a:bodyPr/>
        <a:lstStyle/>
        <a:p>
          <a:endParaRPr lang="ru-RU" sz="1500" b="0"/>
        </a:p>
      </dgm:t>
    </dgm:pt>
    <dgm:pt modelId="{434EBA7C-2F62-4D84-8CDD-E52D5030B22D}">
      <dgm:prSet custT="1"/>
      <dgm:spPr/>
      <dgm:t>
        <a:bodyPr/>
        <a:lstStyle/>
        <a:p>
          <a:pPr>
            <a:buNone/>
          </a:pPr>
          <a:endParaRPr lang="ru-RU" sz="1500" b="0" dirty="0"/>
        </a:p>
      </dgm:t>
    </dgm:pt>
    <dgm:pt modelId="{A5707F88-94CE-47E9-81B4-CE994F75283F}" type="parTrans" cxnId="{A2E956EC-3EEF-40BC-BE75-AF94391431EF}">
      <dgm:prSet/>
      <dgm:spPr/>
      <dgm:t>
        <a:bodyPr/>
        <a:lstStyle/>
        <a:p>
          <a:endParaRPr lang="ru-RU" sz="1500" b="0"/>
        </a:p>
      </dgm:t>
    </dgm:pt>
    <dgm:pt modelId="{A64CC410-EF51-402F-A90C-0BB81F7E642F}" type="sibTrans" cxnId="{A2E956EC-3EEF-40BC-BE75-AF94391431EF}">
      <dgm:prSet/>
      <dgm:spPr/>
      <dgm:t>
        <a:bodyPr/>
        <a:lstStyle/>
        <a:p>
          <a:endParaRPr lang="ru-RU" sz="1500" b="0"/>
        </a:p>
      </dgm:t>
    </dgm:pt>
    <dgm:pt modelId="{FF2A2348-E817-432D-BCD3-D10D79A07222}">
      <dgm:prSet custT="1"/>
      <dgm:spPr/>
      <dgm:t>
        <a:bodyPr/>
        <a:lstStyle/>
        <a:p>
          <a:pPr>
            <a:buNone/>
          </a:pPr>
          <a:endParaRPr lang="ru-RU" sz="1500" b="0" dirty="0"/>
        </a:p>
      </dgm:t>
    </dgm:pt>
    <dgm:pt modelId="{ECA65E78-F13C-4D99-AAAF-B3757CAA68C1}" type="parTrans" cxnId="{43CAC9C9-2C41-4EFD-B565-E552B1C0A724}">
      <dgm:prSet/>
      <dgm:spPr/>
      <dgm:t>
        <a:bodyPr/>
        <a:lstStyle/>
        <a:p>
          <a:endParaRPr lang="ru-RU" sz="1500" b="0"/>
        </a:p>
      </dgm:t>
    </dgm:pt>
    <dgm:pt modelId="{81FBF43D-833A-4060-9E5C-E32FBBB53395}" type="sibTrans" cxnId="{43CAC9C9-2C41-4EFD-B565-E552B1C0A724}">
      <dgm:prSet/>
      <dgm:spPr/>
      <dgm:t>
        <a:bodyPr/>
        <a:lstStyle/>
        <a:p>
          <a:endParaRPr lang="ru-RU" sz="1500" b="0"/>
        </a:p>
      </dgm:t>
    </dgm:pt>
    <dgm:pt modelId="{B6CDF629-E2D9-4B3B-90A6-22B8D386FDDF}">
      <dgm:prSet custT="1"/>
      <dgm:spPr/>
      <dgm:t>
        <a:bodyPr/>
        <a:lstStyle/>
        <a:p>
          <a:pPr>
            <a:buNone/>
          </a:pPr>
          <a:endParaRPr lang="ru-RU" sz="1500" b="0" dirty="0"/>
        </a:p>
      </dgm:t>
    </dgm:pt>
    <dgm:pt modelId="{07AF8888-9907-4F87-AE10-5421FAE27E0D}" type="parTrans" cxnId="{DE7FBEEE-1FBB-470E-8578-4644E501C2D7}">
      <dgm:prSet/>
      <dgm:spPr/>
      <dgm:t>
        <a:bodyPr/>
        <a:lstStyle/>
        <a:p>
          <a:endParaRPr lang="ru-RU" sz="1500" b="0"/>
        </a:p>
      </dgm:t>
    </dgm:pt>
    <dgm:pt modelId="{2FD0F237-157A-4EA4-BD49-4A3E8960FD23}" type="sibTrans" cxnId="{DE7FBEEE-1FBB-470E-8578-4644E501C2D7}">
      <dgm:prSet/>
      <dgm:spPr/>
      <dgm:t>
        <a:bodyPr/>
        <a:lstStyle/>
        <a:p>
          <a:endParaRPr lang="ru-RU" sz="1500" b="0"/>
        </a:p>
      </dgm:t>
    </dgm:pt>
    <dgm:pt modelId="{16CDE852-6559-41DB-B8B7-F17F4C374692}">
      <dgm:prSet custT="1"/>
      <dgm:spPr/>
      <dgm:t>
        <a:bodyPr/>
        <a:lstStyle/>
        <a:p>
          <a:pPr>
            <a:buNone/>
          </a:pPr>
          <a:endParaRPr lang="ru-RU" sz="1500" b="0" dirty="0"/>
        </a:p>
      </dgm:t>
    </dgm:pt>
    <dgm:pt modelId="{38B73DE9-E6F1-4774-A08E-C6E1CBC386D6}" type="parTrans" cxnId="{D44E0A87-D8B6-4314-A914-3A585789C265}">
      <dgm:prSet/>
      <dgm:spPr/>
      <dgm:t>
        <a:bodyPr/>
        <a:lstStyle/>
        <a:p>
          <a:endParaRPr lang="ru-RU" sz="1500" b="0"/>
        </a:p>
      </dgm:t>
    </dgm:pt>
    <dgm:pt modelId="{F99B6237-B37F-496D-8579-15A70E2F65E1}" type="sibTrans" cxnId="{D44E0A87-D8B6-4314-A914-3A585789C265}">
      <dgm:prSet/>
      <dgm:spPr/>
      <dgm:t>
        <a:bodyPr/>
        <a:lstStyle/>
        <a:p>
          <a:endParaRPr lang="ru-RU" sz="1500" b="0"/>
        </a:p>
      </dgm:t>
    </dgm:pt>
    <dgm:pt modelId="{CA78B0BC-E791-48BA-8C97-58179B290BA9}">
      <dgm:prSet custT="1"/>
      <dgm:spPr/>
      <dgm:t>
        <a:bodyPr/>
        <a:lstStyle/>
        <a:p>
          <a:pPr>
            <a:buNone/>
          </a:pPr>
          <a:endParaRPr lang="ru-RU" sz="1500" b="0" dirty="0"/>
        </a:p>
      </dgm:t>
    </dgm:pt>
    <dgm:pt modelId="{EC05CD76-6EEE-45E6-9FC6-7E721D49E73D}" type="parTrans" cxnId="{5FEFD59D-52B3-4313-BD08-E5DA9B82BF25}">
      <dgm:prSet/>
      <dgm:spPr/>
      <dgm:t>
        <a:bodyPr/>
        <a:lstStyle/>
        <a:p>
          <a:endParaRPr lang="ru-RU" sz="1500" b="0"/>
        </a:p>
      </dgm:t>
    </dgm:pt>
    <dgm:pt modelId="{80A039C9-948D-4B2F-AB58-6D0DE9A20523}" type="sibTrans" cxnId="{5FEFD59D-52B3-4313-BD08-E5DA9B82BF25}">
      <dgm:prSet/>
      <dgm:spPr/>
      <dgm:t>
        <a:bodyPr/>
        <a:lstStyle/>
        <a:p>
          <a:endParaRPr lang="ru-RU" sz="1500" b="0"/>
        </a:p>
      </dgm:t>
    </dgm:pt>
    <dgm:pt modelId="{4AFA45B9-E231-4A6A-A0CF-7DC3D8B98FB8}">
      <dgm:prSet custT="1"/>
      <dgm:spPr/>
      <dgm:t>
        <a:bodyPr/>
        <a:lstStyle/>
        <a:p>
          <a:pPr>
            <a:buNone/>
          </a:pPr>
          <a:r>
            <a:rPr lang="en-US" sz="1500" b="0" dirty="0"/>
            <a:t>•	Type of work</a:t>
          </a:r>
          <a:endParaRPr lang="ru-RU" sz="1500" b="0" dirty="0"/>
        </a:p>
      </dgm:t>
    </dgm:pt>
    <dgm:pt modelId="{7988F2E2-AEE2-4B12-BEA6-D97E4ED50E8C}" type="parTrans" cxnId="{EBAAEEC3-D383-4F5C-901E-697968300BA9}">
      <dgm:prSet/>
      <dgm:spPr/>
      <dgm:t>
        <a:bodyPr/>
        <a:lstStyle/>
        <a:p>
          <a:endParaRPr lang="ru-RU" sz="1500" b="0"/>
        </a:p>
      </dgm:t>
    </dgm:pt>
    <dgm:pt modelId="{21A74414-5829-4EFC-9706-4B302E160A54}" type="sibTrans" cxnId="{EBAAEEC3-D383-4F5C-901E-697968300BA9}">
      <dgm:prSet/>
      <dgm:spPr/>
      <dgm:t>
        <a:bodyPr/>
        <a:lstStyle/>
        <a:p>
          <a:endParaRPr lang="ru-RU" sz="1500" b="0"/>
        </a:p>
      </dgm:t>
    </dgm:pt>
    <dgm:pt modelId="{AF71F85B-0326-4A09-9168-BE99F155431B}">
      <dgm:prSet custT="1"/>
      <dgm:spPr/>
      <dgm:t>
        <a:bodyPr/>
        <a:lstStyle/>
        <a:p>
          <a:pPr>
            <a:buNone/>
          </a:pPr>
          <a:r>
            <a:rPr lang="en-US" sz="1500" b="0" dirty="0"/>
            <a:t>•	Place of performance of work</a:t>
          </a:r>
          <a:endParaRPr lang="ru-RU" sz="1500" b="0" dirty="0"/>
        </a:p>
      </dgm:t>
    </dgm:pt>
    <dgm:pt modelId="{D4D72349-3C1B-4B60-B28A-9A9768EB6DE0}" type="parTrans" cxnId="{C788DDD2-801B-4F3B-95B2-8E0DEEE8C307}">
      <dgm:prSet/>
      <dgm:spPr/>
      <dgm:t>
        <a:bodyPr/>
        <a:lstStyle/>
        <a:p>
          <a:endParaRPr lang="ru-RU" sz="1500" b="0"/>
        </a:p>
      </dgm:t>
    </dgm:pt>
    <dgm:pt modelId="{9EBCB97D-16C0-4DD8-A02C-D85043B2BC31}" type="sibTrans" cxnId="{C788DDD2-801B-4F3B-95B2-8E0DEEE8C307}">
      <dgm:prSet/>
      <dgm:spPr/>
      <dgm:t>
        <a:bodyPr/>
        <a:lstStyle/>
        <a:p>
          <a:endParaRPr lang="ru-RU" sz="1500" b="0"/>
        </a:p>
      </dgm:t>
    </dgm:pt>
    <dgm:pt modelId="{16F3369C-68D4-42AE-A1E9-951B2E21DDB0}">
      <dgm:prSet custT="1"/>
      <dgm:spPr/>
      <dgm:t>
        <a:bodyPr/>
        <a:lstStyle/>
        <a:p>
          <a:pPr>
            <a:buNone/>
          </a:pPr>
          <a:r>
            <a:rPr lang="en-US" sz="1500" b="0" dirty="0"/>
            <a:t>•	Date of commencement of work</a:t>
          </a:r>
          <a:endParaRPr lang="ru-RU" sz="1500" b="0" dirty="0"/>
        </a:p>
      </dgm:t>
    </dgm:pt>
    <dgm:pt modelId="{FC9C9768-2F42-4DB4-8AFA-090770E47CB5}" type="parTrans" cxnId="{4AB84FE6-2E99-4174-8A7A-F8A715C0B0B7}">
      <dgm:prSet/>
      <dgm:spPr/>
      <dgm:t>
        <a:bodyPr/>
        <a:lstStyle/>
        <a:p>
          <a:endParaRPr lang="ru-RU" sz="1500" b="0"/>
        </a:p>
      </dgm:t>
    </dgm:pt>
    <dgm:pt modelId="{9F71351E-6177-4F7E-B857-C3DAB6B03394}" type="sibTrans" cxnId="{4AB84FE6-2E99-4174-8A7A-F8A715C0B0B7}">
      <dgm:prSet/>
      <dgm:spPr/>
      <dgm:t>
        <a:bodyPr/>
        <a:lstStyle/>
        <a:p>
          <a:endParaRPr lang="ru-RU" sz="1500" b="0"/>
        </a:p>
      </dgm:t>
    </dgm:pt>
    <dgm:pt modelId="{39B5E960-0E40-404B-8120-312727D78895}">
      <dgm:prSet custT="1"/>
      <dgm:spPr/>
      <dgm:t>
        <a:bodyPr/>
        <a:lstStyle/>
        <a:p>
          <a:pPr>
            <a:buNone/>
          </a:pPr>
          <a:endParaRPr lang="ru-RU" sz="1500" b="0" dirty="0"/>
        </a:p>
      </dgm:t>
    </dgm:pt>
    <dgm:pt modelId="{8261AB61-E6DB-42FD-B2ED-37FBDA1D227D}" type="parTrans" cxnId="{C0138EE6-061E-4D3A-AFD3-6FAEB42D5B7C}">
      <dgm:prSet/>
      <dgm:spPr/>
      <dgm:t>
        <a:bodyPr/>
        <a:lstStyle/>
        <a:p>
          <a:endParaRPr lang="ru-RU" sz="1500" b="0"/>
        </a:p>
      </dgm:t>
    </dgm:pt>
    <dgm:pt modelId="{BB670596-B0A4-4544-9243-6B108D3615FD}" type="sibTrans" cxnId="{C0138EE6-061E-4D3A-AFD3-6FAEB42D5B7C}">
      <dgm:prSet/>
      <dgm:spPr/>
      <dgm:t>
        <a:bodyPr/>
        <a:lstStyle/>
        <a:p>
          <a:endParaRPr lang="ru-RU" sz="1500" b="0"/>
        </a:p>
      </dgm:t>
    </dgm:pt>
    <dgm:pt modelId="{CC6A7C11-5D12-43D3-B610-FFD6D75D5969}">
      <dgm:prSet custT="1"/>
      <dgm:spPr/>
      <dgm:t>
        <a:bodyPr/>
        <a:lstStyle/>
        <a:p>
          <a:pPr>
            <a:buNone/>
          </a:pPr>
          <a:endParaRPr lang="ru-RU" sz="1500" b="0" dirty="0"/>
        </a:p>
      </dgm:t>
    </dgm:pt>
    <dgm:pt modelId="{58AD7383-8FF7-4EAE-8898-E9E5474EADFB}" type="parTrans" cxnId="{5FF4D9B7-4C33-49A7-A3E7-750BBDAB38B2}">
      <dgm:prSet/>
      <dgm:spPr/>
      <dgm:t>
        <a:bodyPr/>
        <a:lstStyle/>
        <a:p>
          <a:endParaRPr lang="ru-RU" sz="1500" b="0"/>
        </a:p>
      </dgm:t>
    </dgm:pt>
    <dgm:pt modelId="{EF1BC26A-E9EC-4B02-A980-5F31A7137E19}" type="sibTrans" cxnId="{5FF4D9B7-4C33-49A7-A3E7-750BBDAB38B2}">
      <dgm:prSet/>
      <dgm:spPr/>
      <dgm:t>
        <a:bodyPr/>
        <a:lstStyle/>
        <a:p>
          <a:endParaRPr lang="ru-RU" sz="1500" b="0"/>
        </a:p>
      </dgm:t>
    </dgm:pt>
    <dgm:pt modelId="{E6FE58D9-E290-47F5-8F77-4427845F21C1}">
      <dgm:prSet custT="1"/>
      <dgm:spPr/>
      <dgm:t>
        <a:bodyPr/>
        <a:lstStyle/>
        <a:p>
          <a:pPr>
            <a:buNone/>
          </a:pPr>
          <a:r>
            <a:rPr lang="en-US" sz="1500" b="0" dirty="0"/>
            <a:t>•	The parties to the employment contract</a:t>
          </a:r>
          <a:endParaRPr lang="ru-RU" sz="1500" b="0" dirty="0"/>
        </a:p>
      </dgm:t>
    </dgm:pt>
    <dgm:pt modelId="{8D229C7F-23F2-499C-87BD-88CF48F52FC9}" type="parTrans" cxnId="{D00EC3F5-5CD7-442E-9A49-DEB1703ED0CC}">
      <dgm:prSet/>
      <dgm:spPr/>
      <dgm:t>
        <a:bodyPr/>
        <a:lstStyle/>
        <a:p>
          <a:endParaRPr lang="ru-RU" sz="1500" b="0"/>
        </a:p>
      </dgm:t>
    </dgm:pt>
    <dgm:pt modelId="{B6706608-AB92-49BA-9001-D170C4928A1E}" type="sibTrans" cxnId="{D00EC3F5-5CD7-442E-9A49-DEB1703ED0CC}">
      <dgm:prSet/>
      <dgm:spPr/>
      <dgm:t>
        <a:bodyPr/>
        <a:lstStyle/>
        <a:p>
          <a:endParaRPr lang="ru-RU" sz="1500" b="0"/>
        </a:p>
      </dgm:t>
    </dgm:pt>
    <dgm:pt modelId="{984C81A8-736D-4AB4-866E-72CCF8F6CE76}">
      <dgm:prSet custT="1"/>
      <dgm:spPr/>
      <dgm:t>
        <a:bodyPr/>
        <a:lstStyle/>
        <a:p>
          <a:pPr>
            <a:buNone/>
          </a:pPr>
          <a:r>
            <a:rPr lang="en-US" sz="1500" b="0" dirty="0"/>
            <a:t>•	The type of employment contract</a:t>
          </a:r>
          <a:endParaRPr lang="ru-RU" sz="1500" b="0" dirty="0"/>
        </a:p>
      </dgm:t>
    </dgm:pt>
    <dgm:pt modelId="{43842C98-7BF1-4AB1-B4D4-2DAB0C0A289D}" type="parTrans" cxnId="{1A95361F-39A1-4EB5-AFE2-BCFD968B97C1}">
      <dgm:prSet/>
      <dgm:spPr/>
      <dgm:t>
        <a:bodyPr/>
        <a:lstStyle/>
        <a:p>
          <a:endParaRPr lang="ru-RU" sz="1500" b="0"/>
        </a:p>
      </dgm:t>
    </dgm:pt>
    <dgm:pt modelId="{0C749B79-4C1D-4020-B2F7-DC7D89C2AB8B}" type="sibTrans" cxnId="{1A95361F-39A1-4EB5-AFE2-BCFD968B97C1}">
      <dgm:prSet/>
      <dgm:spPr/>
      <dgm:t>
        <a:bodyPr/>
        <a:lstStyle/>
        <a:p>
          <a:endParaRPr lang="ru-RU" sz="1500" b="0"/>
        </a:p>
      </dgm:t>
    </dgm:pt>
    <dgm:pt modelId="{77E4EEE4-EE7C-4C79-A5DB-24069812628C}">
      <dgm:prSet custT="1"/>
      <dgm:spPr/>
      <dgm:t>
        <a:bodyPr/>
        <a:lstStyle/>
        <a:p>
          <a:pPr>
            <a:buNone/>
          </a:pPr>
          <a:r>
            <a:rPr lang="en-US" sz="1500" b="0" dirty="0"/>
            <a:t>•	The date of concluding the employment contract</a:t>
          </a:r>
          <a:endParaRPr lang="ru-RU" sz="1500" b="0" dirty="0"/>
        </a:p>
      </dgm:t>
    </dgm:pt>
    <dgm:pt modelId="{BE0EED4C-8558-45E1-B90F-48C3DCF02D6A}" type="parTrans" cxnId="{39A47074-FE38-4E4E-8F1D-0A1ACAA340F1}">
      <dgm:prSet/>
      <dgm:spPr/>
      <dgm:t>
        <a:bodyPr/>
        <a:lstStyle/>
        <a:p>
          <a:endParaRPr lang="ru-RU" sz="1500" b="0"/>
        </a:p>
      </dgm:t>
    </dgm:pt>
    <dgm:pt modelId="{7D3B650E-720E-4F94-923E-5C26C2420C94}" type="sibTrans" cxnId="{39A47074-FE38-4E4E-8F1D-0A1ACAA340F1}">
      <dgm:prSet/>
      <dgm:spPr/>
      <dgm:t>
        <a:bodyPr/>
        <a:lstStyle/>
        <a:p>
          <a:endParaRPr lang="ru-RU" sz="1500" b="0"/>
        </a:p>
      </dgm:t>
    </dgm:pt>
    <dgm:pt modelId="{CD5E849C-E4E1-43B7-ADC7-E5C0903CEA5A}">
      <dgm:prSet custT="1"/>
      <dgm:spPr/>
      <dgm:t>
        <a:bodyPr/>
        <a:lstStyle/>
        <a:p>
          <a:pPr>
            <a:buNone/>
          </a:pPr>
          <a:r>
            <a:rPr lang="en-US" sz="1500" b="0" dirty="0"/>
            <a:t>•	The conditions of work and pay.</a:t>
          </a:r>
          <a:endParaRPr lang="ru-RU" sz="1500" b="0" dirty="0"/>
        </a:p>
      </dgm:t>
    </dgm:pt>
    <dgm:pt modelId="{BBECBE4C-5A05-4173-BA34-E5539B2B660D}" type="parTrans" cxnId="{F34A1900-9DCB-4F59-B343-7F4CA61A8CBB}">
      <dgm:prSet/>
      <dgm:spPr/>
      <dgm:t>
        <a:bodyPr/>
        <a:lstStyle/>
        <a:p>
          <a:endParaRPr lang="ru-RU" sz="1500" b="0"/>
        </a:p>
      </dgm:t>
    </dgm:pt>
    <dgm:pt modelId="{1E220200-48CE-4C23-9B7B-6E3F8EF312D1}" type="sibTrans" cxnId="{F34A1900-9DCB-4F59-B343-7F4CA61A8CBB}">
      <dgm:prSet/>
      <dgm:spPr/>
      <dgm:t>
        <a:bodyPr/>
        <a:lstStyle/>
        <a:p>
          <a:endParaRPr lang="ru-RU" sz="1500" b="0"/>
        </a:p>
      </dgm:t>
    </dgm:pt>
    <dgm:pt modelId="{5E4D3A23-AF67-4780-B4F6-12B346C0112C}">
      <dgm:prSet custT="1"/>
      <dgm:spPr/>
      <dgm:t>
        <a:bodyPr/>
        <a:lstStyle/>
        <a:p>
          <a:pPr>
            <a:buNone/>
          </a:pPr>
          <a:endParaRPr lang="ru-RU" sz="1500" b="0" dirty="0"/>
        </a:p>
      </dgm:t>
    </dgm:pt>
    <dgm:pt modelId="{3D1A8549-9212-43F2-BC36-EF6E0C90A192}" type="parTrans" cxnId="{90B49A89-D555-43B5-A919-9A6115B6A225}">
      <dgm:prSet/>
      <dgm:spPr/>
      <dgm:t>
        <a:bodyPr/>
        <a:lstStyle/>
        <a:p>
          <a:endParaRPr lang="ru-RU" sz="1500" b="0"/>
        </a:p>
      </dgm:t>
    </dgm:pt>
    <dgm:pt modelId="{485B8407-B9EC-46F8-A948-4AF9215D9FF5}" type="sibTrans" cxnId="{90B49A89-D555-43B5-A919-9A6115B6A225}">
      <dgm:prSet/>
      <dgm:spPr/>
      <dgm:t>
        <a:bodyPr/>
        <a:lstStyle/>
        <a:p>
          <a:endParaRPr lang="ru-RU" sz="1500" b="0"/>
        </a:p>
      </dgm:t>
    </dgm:pt>
    <dgm:pt modelId="{4C41D601-B51C-40CE-A14A-F236E4EA5D4B}" type="pres">
      <dgm:prSet presAssocID="{046FDEA9-7A40-4A8A-B7D7-F57F7B4CAEE9}" presName="linearFlow" presStyleCnt="0">
        <dgm:presLayoutVars>
          <dgm:dir/>
          <dgm:animLvl val="lvl"/>
          <dgm:resizeHandles/>
        </dgm:presLayoutVars>
      </dgm:prSet>
      <dgm:spPr/>
    </dgm:pt>
    <dgm:pt modelId="{A138C73B-230C-4B79-9BB7-DE5F1BCC2191}" type="pres">
      <dgm:prSet presAssocID="{C7AEB9FE-1352-4F32-A284-D7CC9D6D23EC}" presName="compositeNode" presStyleCnt="0">
        <dgm:presLayoutVars>
          <dgm:bulletEnabled val="1"/>
        </dgm:presLayoutVars>
      </dgm:prSet>
      <dgm:spPr/>
    </dgm:pt>
    <dgm:pt modelId="{789BF7DD-8884-4A8A-A9B1-6918ADE7CE47}" type="pres">
      <dgm:prSet presAssocID="{C7AEB9FE-1352-4F32-A284-D7CC9D6D23EC}" presName="image" presStyleLbl="fgImgPlace1" presStyleIdx="0" presStyleCnt="4"/>
      <dgm:spPr>
        <a:blipFill>
          <a:blip xmlns:r="http://schemas.openxmlformats.org/officeDocument/2006/relationships" r:embed="rId1"/>
          <a:srcRect/>
          <a:stretch>
            <a:fillRect l="-30000" r="-30000"/>
          </a:stretch>
        </a:blipFill>
        <a:ln>
          <a:solidFill>
            <a:srgbClr val="304B76"/>
          </a:solidFill>
        </a:ln>
      </dgm:spPr>
    </dgm:pt>
    <dgm:pt modelId="{5676D986-DA9B-46CC-9207-69EACB619FFD}" type="pres">
      <dgm:prSet presAssocID="{C7AEB9FE-1352-4F32-A284-D7CC9D6D23EC}" presName="childNode" presStyleLbl="node1" presStyleIdx="0" presStyleCnt="4" custScaleX="103394" custLinFactNeighborX="-1160" custLinFactNeighborY="282">
        <dgm:presLayoutVars>
          <dgm:bulletEnabled val="1"/>
        </dgm:presLayoutVars>
      </dgm:prSet>
      <dgm:spPr/>
    </dgm:pt>
    <dgm:pt modelId="{801CAEC3-178A-4190-A4B1-8C93B47B40B9}" type="pres">
      <dgm:prSet presAssocID="{C7AEB9FE-1352-4F32-A284-D7CC9D6D23EC}" presName="parentNode" presStyleLbl="revTx" presStyleIdx="0" presStyleCnt="4">
        <dgm:presLayoutVars>
          <dgm:chMax val="0"/>
          <dgm:bulletEnabled val="1"/>
        </dgm:presLayoutVars>
      </dgm:prSet>
      <dgm:spPr/>
    </dgm:pt>
    <dgm:pt modelId="{5185E159-A0C6-4A92-BFE8-5960FC8DE455}" type="pres">
      <dgm:prSet presAssocID="{DDA9326F-9796-4327-B909-424CAA24922E}" presName="sibTrans" presStyleCnt="0"/>
      <dgm:spPr/>
    </dgm:pt>
    <dgm:pt modelId="{AF0E9ADB-358D-4FBD-8E5E-6DF0C83E4394}" type="pres">
      <dgm:prSet presAssocID="{C60D8BC6-FCAB-4BE2-95ED-C091D1E48F66}" presName="compositeNode" presStyleCnt="0">
        <dgm:presLayoutVars>
          <dgm:bulletEnabled val="1"/>
        </dgm:presLayoutVars>
      </dgm:prSet>
      <dgm:spPr/>
    </dgm:pt>
    <dgm:pt modelId="{CD44FC00-6DD5-4731-A444-0E309C8BDCBB}" type="pres">
      <dgm:prSet presAssocID="{C60D8BC6-FCAB-4BE2-95ED-C091D1E48F66}" presName="image" presStyleLbl="fgImgPlace1" presStyleIdx="1" presStyleCnt="4"/>
      <dgm:spPr>
        <a:blipFill>
          <a:blip xmlns:r="http://schemas.openxmlformats.org/officeDocument/2006/relationships" r:embed="rId2"/>
          <a:srcRect/>
          <a:stretch>
            <a:fillRect l="-25000" r="-25000"/>
          </a:stretch>
        </a:blipFill>
        <a:ln>
          <a:solidFill>
            <a:srgbClr val="304B76"/>
          </a:solidFill>
        </a:ln>
      </dgm:spPr>
    </dgm:pt>
    <dgm:pt modelId="{805D1BA3-21B0-4ED3-A7FB-847020A63628}" type="pres">
      <dgm:prSet presAssocID="{C60D8BC6-FCAB-4BE2-95ED-C091D1E48F66}" presName="childNode" presStyleLbl="node1" presStyleIdx="1" presStyleCnt="4">
        <dgm:presLayoutVars>
          <dgm:bulletEnabled val="1"/>
        </dgm:presLayoutVars>
      </dgm:prSet>
      <dgm:spPr/>
    </dgm:pt>
    <dgm:pt modelId="{13D28401-A2B4-4EB6-BAB7-478ED0324B7E}" type="pres">
      <dgm:prSet presAssocID="{C60D8BC6-FCAB-4BE2-95ED-C091D1E48F66}" presName="parentNode" presStyleLbl="revTx" presStyleIdx="1" presStyleCnt="4">
        <dgm:presLayoutVars>
          <dgm:chMax val="0"/>
          <dgm:bulletEnabled val="1"/>
        </dgm:presLayoutVars>
      </dgm:prSet>
      <dgm:spPr/>
    </dgm:pt>
    <dgm:pt modelId="{0F893A0C-8AE8-4312-987C-C6F265CCCCA0}" type="pres">
      <dgm:prSet presAssocID="{1D7271FF-04B9-4FFF-A439-5532C02A699F}" presName="sibTrans" presStyleCnt="0"/>
      <dgm:spPr/>
    </dgm:pt>
    <dgm:pt modelId="{C509598C-FBE4-4232-874C-900FF8F14C23}" type="pres">
      <dgm:prSet presAssocID="{EA1DD29D-BFB9-4F95-8C13-77392BA28412}" presName="compositeNode" presStyleCnt="0">
        <dgm:presLayoutVars>
          <dgm:bulletEnabled val="1"/>
        </dgm:presLayoutVars>
      </dgm:prSet>
      <dgm:spPr/>
    </dgm:pt>
    <dgm:pt modelId="{4AF44FF6-28B5-456C-B2A9-3E44481C30D2}" type="pres">
      <dgm:prSet presAssocID="{EA1DD29D-BFB9-4F95-8C13-77392BA28412}" presName="image" presStyleLbl="fgImgPlace1" presStyleIdx="2" presStyleCnt="4"/>
      <dgm:spPr>
        <a:blipFill>
          <a:blip xmlns:r="http://schemas.openxmlformats.org/officeDocument/2006/relationships" r:embed="rId3"/>
          <a:srcRect/>
          <a:stretch>
            <a:fillRect l="-25000" r="-25000"/>
          </a:stretch>
        </a:blipFill>
        <a:ln>
          <a:solidFill>
            <a:srgbClr val="304B76"/>
          </a:solidFill>
        </a:ln>
      </dgm:spPr>
    </dgm:pt>
    <dgm:pt modelId="{EEC89E4B-D3D2-4118-8C6F-AA477734E521}" type="pres">
      <dgm:prSet presAssocID="{EA1DD29D-BFB9-4F95-8C13-77392BA28412}" presName="childNode" presStyleLbl="node1" presStyleIdx="2" presStyleCnt="4" custLinFactNeighborX="1739" custLinFactNeighborY="282">
        <dgm:presLayoutVars>
          <dgm:bulletEnabled val="1"/>
        </dgm:presLayoutVars>
      </dgm:prSet>
      <dgm:spPr/>
    </dgm:pt>
    <dgm:pt modelId="{0DA5F89D-DB65-4063-B7CF-1A24A3D6DA31}" type="pres">
      <dgm:prSet presAssocID="{EA1DD29D-BFB9-4F95-8C13-77392BA28412}" presName="parentNode" presStyleLbl="revTx" presStyleIdx="2" presStyleCnt="4">
        <dgm:presLayoutVars>
          <dgm:chMax val="0"/>
          <dgm:bulletEnabled val="1"/>
        </dgm:presLayoutVars>
      </dgm:prSet>
      <dgm:spPr/>
    </dgm:pt>
    <dgm:pt modelId="{17397A95-768B-4231-BFDE-972357B3CEB0}" type="pres">
      <dgm:prSet presAssocID="{7869959E-FFFB-411E-A73F-6EDBFFAAD86C}" presName="sibTrans" presStyleCnt="0"/>
      <dgm:spPr/>
    </dgm:pt>
    <dgm:pt modelId="{ACBED5B1-D766-48B0-80B4-8E41D3E45666}" type="pres">
      <dgm:prSet presAssocID="{A4ADA8AD-856D-43D9-A173-0AF3B6C7F20D}" presName="compositeNode" presStyleCnt="0">
        <dgm:presLayoutVars>
          <dgm:bulletEnabled val="1"/>
        </dgm:presLayoutVars>
      </dgm:prSet>
      <dgm:spPr/>
    </dgm:pt>
    <dgm:pt modelId="{F85C23B1-FA54-4CB0-B98F-652AEE377FA9}" type="pres">
      <dgm:prSet presAssocID="{A4ADA8AD-856D-43D9-A173-0AF3B6C7F20D}" presName="imag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solidFill>
            <a:srgbClr val="304B76"/>
          </a:solidFill>
        </a:ln>
      </dgm:spPr>
    </dgm:pt>
    <dgm:pt modelId="{174F1CE5-7E8C-4C5C-8BA6-F65E5656DE9F}" type="pres">
      <dgm:prSet presAssocID="{A4ADA8AD-856D-43D9-A173-0AF3B6C7F20D}" presName="childNode" presStyleLbl="node1" presStyleIdx="3" presStyleCnt="4" custScaleX="110374">
        <dgm:presLayoutVars>
          <dgm:bulletEnabled val="1"/>
        </dgm:presLayoutVars>
      </dgm:prSet>
      <dgm:spPr/>
    </dgm:pt>
    <dgm:pt modelId="{7D1BF2FB-E9AA-40F3-993D-4409DD32D076}" type="pres">
      <dgm:prSet presAssocID="{A4ADA8AD-856D-43D9-A173-0AF3B6C7F20D}" presName="parentNode" presStyleLbl="revTx" presStyleIdx="3" presStyleCnt="4" custLinFactNeighborX="-17328">
        <dgm:presLayoutVars>
          <dgm:chMax val="0"/>
          <dgm:bulletEnabled val="1"/>
        </dgm:presLayoutVars>
      </dgm:prSet>
      <dgm:spPr/>
    </dgm:pt>
  </dgm:ptLst>
  <dgm:cxnLst>
    <dgm:cxn modelId="{F34A1900-9DCB-4F59-B343-7F4CA61A8CBB}" srcId="{C7AEB9FE-1352-4F32-A284-D7CC9D6D23EC}" destId="{CD5E849C-E4E1-43B7-ADC7-E5C0903CEA5A}" srcOrd="4" destOrd="0" parTransId="{BBECBE4C-5A05-4173-BA34-E5539B2B660D}" sibTransId="{1E220200-48CE-4C23-9B7B-6E3F8EF312D1}"/>
    <dgm:cxn modelId="{34753605-BB21-4DB4-9CEF-0B9636FFA770}" srcId="{046FDEA9-7A40-4A8A-B7D7-F57F7B4CAEE9}" destId="{C60D8BC6-FCAB-4BE2-95ED-C091D1E48F66}" srcOrd="1" destOrd="0" parTransId="{EAAFA512-88F0-4AED-847C-3B12E9B2A188}" sibTransId="{1D7271FF-04B9-4FFF-A439-5532C02A699F}"/>
    <dgm:cxn modelId="{6C2A1216-181A-4615-9425-9CEBEE5E44E7}" type="presOf" srcId="{CA78B0BC-E791-48BA-8C97-58179B290BA9}" destId="{174F1CE5-7E8C-4C5C-8BA6-F65E5656DE9F}" srcOrd="0" destOrd="1" presId="urn:microsoft.com/office/officeart/2005/8/layout/hList2"/>
    <dgm:cxn modelId="{34198F18-8A4D-42A3-B81D-2958FD91F58E}" type="presOf" srcId="{16F3369C-68D4-42AE-A1E9-951B2E21DDB0}" destId="{EEC89E4B-D3D2-4118-8C6F-AA477734E521}" srcOrd="0" destOrd="3" presId="urn:microsoft.com/office/officeart/2005/8/layout/hList2"/>
    <dgm:cxn modelId="{86EF661E-1091-4968-BA4C-604E567AC51B}" type="presOf" srcId="{4AFA45B9-E231-4A6A-A0CF-7DC3D8B98FB8}" destId="{EEC89E4B-D3D2-4118-8C6F-AA477734E521}" srcOrd="0" destOrd="1" presId="urn:microsoft.com/office/officeart/2005/8/layout/hList2"/>
    <dgm:cxn modelId="{1A95361F-39A1-4EB5-AFE2-BCFD968B97C1}" srcId="{C7AEB9FE-1352-4F32-A284-D7CC9D6D23EC}" destId="{984C81A8-736D-4AB4-866E-72CCF8F6CE76}" srcOrd="2" destOrd="0" parTransId="{43842C98-7BF1-4AB1-B4D4-2DAB0C0A289D}" sibTransId="{0C749B79-4C1D-4020-B2F7-DC7D89C2AB8B}"/>
    <dgm:cxn modelId="{37FB2122-6CFC-4ED9-AE7B-7166302FA3D6}" type="presOf" srcId="{AF71F85B-0326-4A09-9168-BE99F155431B}" destId="{EEC89E4B-D3D2-4118-8C6F-AA477734E521}" srcOrd="0" destOrd="2" presId="urn:microsoft.com/office/officeart/2005/8/layout/hList2"/>
    <dgm:cxn modelId="{A1D44F3A-495A-41C4-8F02-222F00300A3B}" type="presOf" srcId="{16CDE852-6559-41DB-B8B7-F17F4C374692}" destId="{805D1BA3-21B0-4ED3-A7FB-847020A63628}" srcOrd="0" destOrd="1" presId="urn:microsoft.com/office/officeart/2005/8/layout/hList2"/>
    <dgm:cxn modelId="{D6692F3D-B309-440E-97FB-F487E699FE7E}" srcId="{046FDEA9-7A40-4A8A-B7D7-F57F7B4CAEE9}" destId="{A4ADA8AD-856D-43D9-A173-0AF3B6C7F20D}" srcOrd="3" destOrd="0" parTransId="{1C57589B-74B3-40C7-855D-FEF294C3A59C}" sibTransId="{FDD7040C-3F04-4542-8F67-E1811581AD72}"/>
    <dgm:cxn modelId="{FA27E360-0F9B-4F11-91EA-C4C7F1DFFE09}" type="presOf" srcId="{C60D8BC6-FCAB-4BE2-95ED-C091D1E48F66}" destId="{13D28401-A2B4-4EB6-BAB7-478ED0324B7E}" srcOrd="0" destOrd="0" presId="urn:microsoft.com/office/officeart/2005/8/layout/hList2"/>
    <dgm:cxn modelId="{BB7B5742-6970-46C5-87AA-40CFC559DFC2}" type="presOf" srcId="{C7AEB9FE-1352-4F32-A284-D7CC9D6D23EC}" destId="{801CAEC3-178A-4190-A4B1-8C93B47B40B9}" srcOrd="0" destOrd="0" presId="urn:microsoft.com/office/officeart/2005/8/layout/hList2"/>
    <dgm:cxn modelId="{DB137A45-C3A4-4FBE-BBB9-070572FFCA74}" type="presOf" srcId="{E6FE58D9-E290-47F5-8F77-4427845F21C1}" destId="{5676D986-DA9B-46CC-9207-69EACB619FFD}" srcOrd="0" destOrd="1" presId="urn:microsoft.com/office/officeart/2005/8/layout/hList2"/>
    <dgm:cxn modelId="{84546646-E0F7-4AAD-AA37-02F79E286406}" type="presOf" srcId="{EA1DD29D-BFB9-4F95-8C13-77392BA28412}" destId="{0DA5F89D-DB65-4063-B7CF-1A24A3D6DA31}" srcOrd="0" destOrd="0" presId="urn:microsoft.com/office/officeart/2005/8/layout/hList2"/>
    <dgm:cxn modelId="{7AE17A66-D01D-4502-BDA0-3EDE28FF96DC}" type="presOf" srcId="{A4ADA8AD-856D-43D9-A173-0AF3B6C7F20D}" destId="{7D1BF2FB-E9AA-40F3-993D-4409DD32D076}" srcOrd="0" destOrd="0" presId="urn:microsoft.com/office/officeart/2005/8/layout/hList2"/>
    <dgm:cxn modelId="{39A47074-FE38-4E4E-8F1D-0A1ACAA340F1}" srcId="{C7AEB9FE-1352-4F32-A284-D7CC9D6D23EC}" destId="{77E4EEE4-EE7C-4C79-A5DB-24069812628C}" srcOrd="3" destOrd="0" parTransId="{BE0EED4C-8558-45E1-B90F-48C3DCF02D6A}" sibTransId="{7D3B650E-720E-4F94-923E-5C26C2420C94}"/>
    <dgm:cxn modelId="{8C9DC159-AC89-4546-A121-820A60AEAD88}" type="presOf" srcId="{17CE2EBC-54B9-4DA3-9233-99E59F97D02B}" destId="{174F1CE5-7E8C-4C5C-8BA6-F65E5656DE9F}" srcOrd="0" destOrd="0" presId="urn:microsoft.com/office/officeart/2005/8/layout/hList2"/>
    <dgm:cxn modelId="{4F3AC37D-4A18-4E3E-A4FA-55FFE18DB824}" srcId="{046FDEA9-7A40-4A8A-B7D7-F57F7B4CAEE9}" destId="{EA1DD29D-BFB9-4F95-8C13-77392BA28412}" srcOrd="2" destOrd="0" parTransId="{621BBDE9-B7EB-4143-90DB-3FC1163E03D2}" sibTransId="{7869959E-FFFB-411E-A73F-6EDBFFAAD86C}"/>
    <dgm:cxn modelId="{F67D2C7F-7213-4C0F-B367-6EC47A4A730A}" srcId="{EA1DD29D-BFB9-4F95-8C13-77392BA28412}" destId="{1398F2DF-527D-4436-B1DA-156795C44E75}" srcOrd="0" destOrd="0" parTransId="{8A562B51-FC00-456A-97C9-C7845962AC61}" sibTransId="{41E9040B-690E-4F49-BD29-5C695E20BD1C}"/>
    <dgm:cxn modelId="{D44E0A87-D8B6-4314-A914-3A585789C265}" srcId="{C60D8BC6-FCAB-4BE2-95ED-C091D1E48F66}" destId="{16CDE852-6559-41DB-B8B7-F17F4C374692}" srcOrd="1" destOrd="0" parTransId="{38B73DE9-E6F1-4774-A08E-C6E1CBC386D6}" sibTransId="{F99B6237-B37F-496D-8579-15A70E2F65E1}"/>
    <dgm:cxn modelId="{90B49A89-D555-43B5-A919-9A6115B6A225}" srcId="{C7AEB9FE-1352-4F32-A284-D7CC9D6D23EC}" destId="{5E4D3A23-AF67-4780-B4F6-12B346C0112C}" srcOrd="5" destOrd="0" parTransId="{3D1A8549-9212-43F2-BC36-EF6E0C90A192}" sibTransId="{485B8407-B9EC-46F8-A948-4AF9215D9FF5}"/>
    <dgm:cxn modelId="{E056F58F-4609-4C00-84D2-83870498034E}" type="presOf" srcId="{2810A898-6C59-4FC0-B0AB-CBD8453CE9D1}" destId="{5676D986-DA9B-46CC-9207-69EACB619FFD}" srcOrd="0" destOrd="0" presId="urn:microsoft.com/office/officeart/2005/8/layout/hList2"/>
    <dgm:cxn modelId="{D0C36499-9D76-4ED5-A45F-7035E3947147}" type="presOf" srcId="{046FDEA9-7A40-4A8A-B7D7-F57F7B4CAEE9}" destId="{4C41D601-B51C-40CE-A14A-F236E4EA5D4B}" srcOrd="0" destOrd="0" presId="urn:microsoft.com/office/officeart/2005/8/layout/hList2"/>
    <dgm:cxn modelId="{5FEFD59D-52B3-4313-BD08-E5DA9B82BF25}" srcId="{A4ADA8AD-856D-43D9-A173-0AF3B6C7F20D}" destId="{CA78B0BC-E791-48BA-8C97-58179B290BA9}" srcOrd="1" destOrd="0" parTransId="{EC05CD76-6EEE-45E6-9FC6-7E721D49E73D}" sibTransId="{80A039C9-948D-4B2F-AB58-6D0DE9A20523}"/>
    <dgm:cxn modelId="{14E98EA2-7ED0-429A-9FAA-F0B423910D79}" type="presOf" srcId="{39B5E960-0E40-404B-8120-312727D78895}" destId="{EEC89E4B-D3D2-4118-8C6F-AA477734E521}" srcOrd="0" destOrd="4" presId="urn:microsoft.com/office/officeart/2005/8/layout/hList2"/>
    <dgm:cxn modelId="{7CD3D8AD-7AE9-4F4B-A8C6-7559AD34469E}" type="presOf" srcId="{FF2A2348-E817-432D-BCD3-D10D79A07222}" destId="{174F1CE5-7E8C-4C5C-8BA6-F65E5656DE9F}" srcOrd="0" destOrd="2" presId="urn:microsoft.com/office/officeart/2005/8/layout/hList2"/>
    <dgm:cxn modelId="{AD9B60B0-4773-44FF-B9C1-B94FE2A8DF6C}" srcId="{C7AEB9FE-1352-4F32-A284-D7CC9D6D23EC}" destId="{2810A898-6C59-4FC0-B0AB-CBD8453CE9D1}" srcOrd="0" destOrd="0" parTransId="{514A1268-87E7-467E-97F8-44BBB5DCA4B4}" sibTransId="{6BDAC03A-1D0B-4B9B-BDC3-B28FFC67030C}"/>
    <dgm:cxn modelId="{3E40F0B0-F719-4ADE-9991-A0858680AA37}" type="presOf" srcId="{1398F2DF-527D-4436-B1DA-156795C44E75}" destId="{EEC89E4B-D3D2-4118-8C6F-AA477734E521}" srcOrd="0" destOrd="0" presId="urn:microsoft.com/office/officeart/2005/8/layout/hList2"/>
    <dgm:cxn modelId="{A9B75DB6-6EE9-4B26-97B5-46B31EB140C2}" type="presOf" srcId="{E0BA400A-DE6C-4C43-B253-CDBC971EF060}" destId="{EEC89E4B-D3D2-4118-8C6F-AA477734E521}" srcOrd="0" destOrd="7" presId="urn:microsoft.com/office/officeart/2005/8/layout/hList2"/>
    <dgm:cxn modelId="{5FF4D9B7-4C33-49A7-A3E7-750BBDAB38B2}" srcId="{EA1DD29D-BFB9-4F95-8C13-77392BA28412}" destId="{CC6A7C11-5D12-43D3-B610-FFD6D75D5969}" srcOrd="5" destOrd="0" parTransId="{58AD7383-8FF7-4EAE-8898-E9E5474EADFB}" sibTransId="{EF1BC26A-E9EC-4B02-A980-5F31A7137E19}"/>
    <dgm:cxn modelId="{6ABA50B8-57F4-4B40-A777-19C1247DEB77}" srcId="{A4ADA8AD-856D-43D9-A173-0AF3B6C7F20D}" destId="{17CE2EBC-54B9-4DA3-9233-99E59F97D02B}" srcOrd="0" destOrd="0" parTransId="{69CBE1CA-E63A-4ACD-9EBC-304C1824A332}" sibTransId="{19A7192A-6B21-4588-8FB7-6ED4FF7DA45F}"/>
    <dgm:cxn modelId="{399B78BD-AA45-4043-9DA2-7D94B3E86E2F}" type="presOf" srcId="{77E4EEE4-EE7C-4C79-A5DB-24069812628C}" destId="{5676D986-DA9B-46CC-9207-69EACB619FFD}" srcOrd="0" destOrd="3" presId="urn:microsoft.com/office/officeart/2005/8/layout/hList2"/>
    <dgm:cxn modelId="{79963FC0-364A-4FAD-B336-D9C27D5AA359}" type="presOf" srcId="{5E4D3A23-AF67-4780-B4F6-12B346C0112C}" destId="{5676D986-DA9B-46CC-9207-69EACB619FFD}" srcOrd="0" destOrd="5" presId="urn:microsoft.com/office/officeart/2005/8/layout/hList2"/>
    <dgm:cxn modelId="{25D032C1-2A2F-4A18-99C8-26410B0ECA43}" type="presOf" srcId="{CD5E849C-E4E1-43B7-ADC7-E5C0903CEA5A}" destId="{5676D986-DA9B-46CC-9207-69EACB619FFD}" srcOrd="0" destOrd="4" presId="urn:microsoft.com/office/officeart/2005/8/layout/hList2"/>
    <dgm:cxn modelId="{EBAAEEC3-D383-4F5C-901E-697968300BA9}" srcId="{EA1DD29D-BFB9-4F95-8C13-77392BA28412}" destId="{4AFA45B9-E231-4A6A-A0CF-7DC3D8B98FB8}" srcOrd="1" destOrd="0" parTransId="{7988F2E2-AEE2-4B12-BEA6-D97E4ED50E8C}" sibTransId="{21A74414-5829-4EFC-9706-4B302E160A54}"/>
    <dgm:cxn modelId="{43CAC9C9-2C41-4EFD-B565-E552B1C0A724}" srcId="{A4ADA8AD-856D-43D9-A173-0AF3B6C7F20D}" destId="{FF2A2348-E817-432D-BCD3-D10D79A07222}" srcOrd="2" destOrd="0" parTransId="{ECA65E78-F13C-4D99-AAAF-B3757CAA68C1}" sibTransId="{81FBF43D-833A-4060-9E5C-E32FBBB53395}"/>
    <dgm:cxn modelId="{C788DDD2-801B-4F3B-95B2-8E0DEEE8C307}" srcId="{EA1DD29D-BFB9-4F95-8C13-77392BA28412}" destId="{AF71F85B-0326-4A09-9168-BE99F155431B}" srcOrd="2" destOrd="0" parTransId="{D4D72349-3C1B-4B60-B28A-9A9768EB6DE0}" sibTransId="{9EBCB97D-16C0-4DD8-A02C-D85043B2BC31}"/>
    <dgm:cxn modelId="{BF9CCDDA-7F2E-4B97-AB62-38E545EFA407}" type="presOf" srcId="{984C81A8-736D-4AB4-866E-72CCF8F6CE76}" destId="{5676D986-DA9B-46CC-9207-69EACB619FFD}" srcOrd="0" destOrd="2" presId="urn:microsoft.com/office/officeart/2005/8/layout/hList2"/>
    <dgm:cxn modelId="{1F6C09E0-7D56-428C-9241-B91B325B065E}" type="presOf" srcId="{B6CDF629-E2D9-4B3B-90A6-22B8D386FDDF}" destId="{EEC89E4B-D3D2-4118-8C6F-AA477734E521}" srcOrd="0" destOrd="6" presId="urn:microsoft.com/office/officeart/2005/8/layout/hList2"/>
    <dgm:cxn modelId="{24C28FE4-A203-4867-BD1F-3D1AF5D5D8A2}" srcId="{046FDEA9-7A40-4A8A-B7D7-F57F7B4CAEE9}" destId="{C7AEB9FE-1352-4F32-A284-D7CC9D6D23EC}" srcOrd="0" destOrd="0" parTransId="{BD3F4B70-38AA-4F6E-97BF-3FD6B677F9F1}" sibTransId="{DDA9326F-9796-4327-B909-424CAA24922E}"/>
    <dgm:cxn modelId="{4AB84FE6-2E99-4174-8A7A-F8A715C0B0B7}" srcId="{EA1DD29D-BFB9-4F95-8C13-77392BA28412}" destId="{16F3369C-68D4-42AE-A1E9-951B2E21DDB0}" srcOrd="3" destOrd="0" parTransId="{FC9C9768-2F42-4DB4-8AFA-090770E47CB5}" sibTransId="{9F71351E-6177-4F7E-B857-C3DAB6B03394}"/>
    <dgm:cxn modelId="{C0138EE6-061E-4D3A-AFD3-6FAEB42D5B7C}" srcId="{EA1DD29D-BFB9-4F95-8C13-77392BA28412}" destId="{39B5E960-0E40-404B-8120-312727D78895}" srcOrd="4" destOrd="0" parTransId="{8261AB61-E6DB-42FD-B2ED-37FBDA1D227D}" sibTransId="{BB670596-B0A4-4544-9243-6B108D3615FD}"/>
    <dgm:cxn modelId="{9710E5E7-8FAA-4423-BDCD-E7EC5E58BC63}" type="presOf" srcId="{CC6A7C11-5D12-43D3-B610-FFD6D75D5969}" destId="{EEC89E4B-D3D2-4118-8C6F-AA477734E521}" srcOrd="0" destOrd="5" presId="urn:microsoft.com/office/officeart/2005/8/layout/hList2"/>
    <dgm:cxn modelId="{A2E956EC-3EEF-40BC-BE75-AF94391431EF}" srcId="{C60D8BC6-FCAB-4BE2-95ED-C091D1E48F66}" destId="{434EBA7C-2F62-4D84-8CDD-E52D5030B22D}" srcOrd="2" destOrd="0" parTransId="{A5707F88-94CE-47E9-81B4-CE994F75283F}" sibTransId="{A64CC410-EF51-402F-A90C-0BB81F7E642F}"/>
    <dgm:cxn modelId="{DE7FBEEE-1FBB-470E-8578-4644E501C2D7}" srcId="{EA1DD29D-BFB9-4F95-8C13-77392BA28412}" destId="{B6CDF629-E2D9-4B3B-90A6-22B8D386FDDF}" srcOrd="6" destOrd="0" parTransId="{07AF8888-9907-4F87-AE10-5421FAE27E0D}" sibTransId="{2FD0F237-157A-4EA4-BD49-4A3E8960FD23}"/>
    <dgm:cxn modelId="{DC54B9EF-7E14-4F82-868A-5B681D23BB74}" srcId="{C60D8BC6-FCAB-4BE2-95ED-C091D1E48F66}" destId="{0E0773BE-125D-4F98-939F-57A4429F0B2D}" srcOrd="0" destOrd="0" parTransId="{6C924014-E2F6-434B-B4BD-A6770FED250D}" sibTransId="{F529BF0E-2598-45AB-A380-27B16C0091E2}"/>
    <dgm:cxn modelId="{3D5CB6F3-BAC1-44F3-97F3-17F7D0776029}" srcId="{EA1DD29D-BFB9-4F95-8C13-77392BA28412}" destId="{E0BA400A-DE6C-4C43-B253-CDBC971EF060}" srcOrd="7" destOrd="0" parTransId="{E4ECE7CB-31E4-4981-B1E5-F0411BA0384D}" sibTransId="{FBA2F12D-B828-4C6B-8325-BFDB5A8C996D}"/>
    <dgm:cxn modelId="{4CD3BFF5-27F1-47F8-B77E-62A0F4455D08}" type="presOf" srcId="{434EBA7C-2F62-4D84-8CDD-E52D5030B22D}" destId="{805D1BA3-21B0-4ED3-A7FB-847020A63628}" srcOrd="0" destOrd="2" presId="urn:microsoft.com/office/officeart/2005/8/layout/hList2"/>
    <dgm:cxn modelId="{D00EC3F5-5CD7-442E-9A49-DEB1703ED0CC}" srcId="{C7AEB9FE-1352-4F32-A284-D7CC9D6D23EC}" destId="{E6FE58D9-E290-47F5-8F77-4427845F21C1}" srcOrd="1" destOrd="0" parTransId="{8D229C7F-23F2-499C-87BD-88CF48F52FC9}" sibTransId="{B6706608-AB92-49BA-9001-D170C4928A1E}"/>
    <dgm:cxn modelId="{CB9CD2F9-A753-4615-9485-69FFF3F2D247}" type="presOf" srcId="{0E0773BE-125D-4F98-939F-57A4429F0B2D}" destId="{805D1BA3-21B0-4ED3-A7FB-847020A63628}" srcOrd="0" destOrd="0" presId="urn:microsoft.com/office/officeart/2005/8/layout/hList2"/>
    <dgm:cxn modelId="{DEFE8963-C208-49EF-9791-1863F8A6CF91}" type="presParOf" srcId="{4C41D601-B51C-40CE-A14A-F236E4EA5D4B}" destId="{A138C73B-230C-4B79-9BB7-DE5F1BCC2191}" srcOrd="0" destOrd="0" presId="urn:microsoft.com/office/officeart/2005/8/layout/hList2"/>
    <dgm:cxn modelId="{7039DDD0-E59F-427C-8661-A378596B3968}" type="presParOf" srcId="{A138C73B-230C-4B79-9BB7-DE5F1BCC2191}" destId="{789BF7DD-8884-4A8A-A9B1-6918ADE7CE47}" srcOrd="0" destOrd="0" presId="urn:microsoft.com/office/officeart/2005/8/layout/hList2"/>
    <dgm:cxn modelId="{B7939BA3-1479-40FD-85EC-CA3CB44A46FC}" type="presParOf" srcId="{A138C73B-230C-4B79-9BB7-DE5F1BCC2191}" destId="{5676D986-DA9B-46CC-9207-69EACB619FFD}" srcOrd="1" destOrd="0" presId="urn:microsoft.com/office/officeart/2005/8/layout/hList2"/>
    <dgm:cxn modelId="{DFB52682-B774-4009-BD45-7581D9E340FD}" type="presParOf" srcId="{A138C73B-230C-4B79-9BB7-DE5F1BCC2191}" destId="{801CAEC3-178A-4190-A4B1-8C93B47B40B9}" srcOrd="2" destOrd="0" presId="urn:microsoft.com/office/officeart/2005/8/layout/hList2"/>
    <dgm:cxn modelId="{2766399D-2200-4A76-92C3-687DDB850A1D}" type="presParOf" srcId="{4C41D601-B51C-40CE-A14A-F236E4EA5D4B}" destId="{5185E159-A0C6-4A92-BFE8-5960FC8DE455}" srcOrd="1" destOrd="0" presId="urn:microsoft.com/office/officeart/2005/8/layout/hList2"/>
    <dgm:cxn modelId="{2FB452DB-0AC6-4D2A-850C-7B39ADB0D5D6}" type="presParOf" srcId="{4C41D601-B51C-40CE-A14A-F236E4EA5D4B}" destId="{AF0E9ADB-358D-4FBD-8E5E-6DF0C83E4394}" srcOrd="2" destOrd="0" presId="urn:microsoft.com/office/officeart/2005/8/layout/hList2"/>
    <dgm:cxn modelId="{8DB18C27-F2CA-44E1-820C-770FB44925FB}" type="presParOf" srcId="{AF0E9ADB-358D-4FBD-8E5E-6DF0C83E4394}" destId="{CD44FC00-6DD5-4731-A444-0E309C8BDCBB}" srcOrd="0" destOrd="0" presId="urn:microsoft.com/office/officeart/2005/8/layout/hList2"/>
    <dgm:cxn modelId="{A17C184E-EC72-4D91-8F19-9EF24E3D3004}" type="presParOf" srcId="{AF0E9ADB-358D-4FBD-8E5E-6DF0C83E4394}" destId="{805D1BA3-21B0-4ED3-A7FB-847020A63628}" srcOrd="1" destOrd="0" presId="urn:microsoft.com/office/officeart/2005/8/layout/hList2"/>
    <dgm:cxn modelId="{385E7777-CDD9-42B5-9952-A86DA60104AB}" type="presParOf" srcId="{AF0E9ADB-358D-4FBD-8E5E-6DF0C83E4394}" destId="{13D28401-A2B4-4EB6-BAB7-478ED0324B7E}" srcOrd="2" destOrd="0" presId="urn:microsoft.com/office/officeart/2005/8/layout/hList2"/>
    <dgm:cxn modelId="{1D30F622-A91C-4420-8A19-E5BDAA8D7441}" type="presParOf" srcId="{4C41D601-B51C-40CE-A14A-F236E4EA5D4B}" destId="{0F893A0C-8AE8-4312-987C-C6F265CCCCA0}" srcOrd="3" destOrd="0" presId="urn:microsoft.com/office/officeart/2005/8/layout/hList2"/>
    <dgm:cxn modelId="{B6AF1A4A-833D-4651-8790-C8B285E49280}" type="presParOf" srcId="{4C41D601-B51C-40CE-A14A-F236E4EA5D4B}" destId="{C509598C-FBE4-4232-874C-900FF8F14C23}" srcOrd="4" destOrd="0" presId="urn:microsoft.com/office/officeart/2005/8/layout/hList2"/>
    <dgm:cxn modelId="{B26723DB-F667-45E0-84CE-36FF40E7DC71}" type="presParOf" srcId="{C509598C-FBE4-4232-874C-900FF8F14C23}" destId="{4AF44FF6-28B5-456C-B2A9-3E44481C30D2}" srcOrd="0" destOrd="0" presId="urn:microsoft.com/office/officeart/2005/8/layout/hList2"/>
    <dgm:cxn modelId="{1DE7EDAC-4DFE-4600-8152-8CE5C764CABC}" type="presParOf" srcId="{C509598C-FBE4-4232-874C-900FF8F14C23}" destId="{EEC89E4B-D3D2-4118-8C6F-AA477734E521}" srcOrd="1" destOrd="0" presId="urn:microsoft.com/office/officeart/2005/8/layout/hList2"/>
    <dgm:cxn modelId="{4273DB3E-571F-460F-A177-26EDF7CD350A}" type="presParOf" srcId="{C509598C-FBE4-4232-874C-900FF8F14C23}" destId="{0DA5F89D-DB65-4063-B7CF-1A24A3D6DA31}" srcOrd="2" destOrd="0" presId="urn:microsoft.com/office/officeart/2005/8/layout/hList2"/>
    <dgm:cxn modelId="{9EFAAF63-73CF-49E3-976A-F47ECF208658}" type="presParOf" srcId="{4C41D601-B51C-40CE-A14A-F236E4EA5D4B}" destId="{17397A95-768B-4231-BFDE-972357B3CEB0}" srcOrd="5" destOrd="0" presId="urn:microsoft.com/office/officeart/2005/8/layout/hList2"/>
    <dgm:cxn modelId="{5812D72D-E824-403D-8408-8E22A1E8622D}" type="presParOf" srcId="{4C41D601-B51C-40CE-A14A-F236E4EA5D4B}" destId="{ACBED5B1-D766-48B0-80B4-8E41D3E45666}" srcOrd="6" destOrd="0" presId="urn:microsoft.com/office/officeart/2005/8/layout/hList2"/>
    <dgm:cxn modelId="{EF77E298-F09A-4129-B78E-7F1D6B121825}" type="presParOf" srcId="{ACBED5B1-D766-48B0-80B4-8E41D3E45666}" destId="{F85C23B1-FA54-4CB0-B98F-652AEE377FA9}" srcOrd="0" destOrd="0" presId="urn:microsoft.com/office/officeart/2005/8/layout/hList2"/>
    <dgm:cxn modelId="{DA0C92C6-B284-4F7A-BCF7-8DD37FCC6F04}" type="presParOf" srcId="{ACBED5B1-D766-48B0-80B4-8E41D3E45666}" destId="{174F1CE5-7E8C-4C5C-8BA6-F65E5656DE9F}" srcOrd="1" destOrd="0" presId="urn:microsoft.com/office/officeart/2005/8/layout/hList2"/>
    <dgm:cxn modelId="{F18A983F-2018-4481-9182-36D6ABC252BA}" type="presParOf" srcId="{ACBED5B1-D766-48B0-80B4-8E41D3E45666}" destId="{7D1BF2FB-E9AA-40F3-993D-4409DD32D076}"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46FDEA9-7A40-4A8A-B7D7-F57F7B4CAEE9}"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ru-RU"/>
        </a:p>
      </dgm:t>
    </dgm:pt>
    <dgm:pt modelId="{C7AEB9FE-1352-4F32-A284-D7CC9D6D23EC}">
      <dgm:prSet phldrT="[Текст]" custT="1"/>
      <dgm:spPr/>
      <dgm:t>
        <a:bodyPr/>
        <a:lstStyle/>
        <a:p>
          <a:r>
            <a:rPr lang="en-US" sz="1500" b="0" dirty="0"/>
            <a:t>Poland</a:t>
          </a:r>
          <a:endParaRPr lang="ru-RU" sz="1500" b="0" dirty="0"/>
        </a:p>
      </dgm:t>
    </dgm:pt>
    <dgm:pt modelId="{BD3F4B70-38AA-4F6E-97BF-3FD6B677F9F1}" type="parTrans" cxnId="{24C28FE4-A203-4867-BD1F-3D1AF5D5D8A2}">
      <dgm:prSet/>
      <dgm:spPr/>
      <dgm:t>
        <a:bodyPr/>
        <a:lstStyle/>
        <a:p>
          <a:endParaRPr lang="ru-RU" sz="1500" b="0"/>
        </a:p>
      </dgm:t>
    </dgm:pt>
    <dgm:pt modelId="{DDA9326F-9796-4327-B909-424CAA24922E}" type="sibTrans" cxnId="{24C28FE4-A203-4867-BD1F-3D1AF5D5D8A2}">
      <dgm:prSet/>
      <dgm:spPr/>
      <dgm:t>
        <a:bodyPr/>
        <a:lstStyle/>
        <a:p>
          <a:endParaRPr lang="ru-RU" sz="1500" b="0"/>
        </a:p>
      </dgm:t>
    </dgm:pt>
    <dgm:pt modelId="{2810A898-6C59-4FC0-B0AB-CBD8453CE9D1}">
      <dgm:prSet phldrT="[Текст]" custT="1"/>
      <dgm:spPr/>
      <dgm:t>
        <a:bodyPr/>
        <a:lstStyle/>
        <a:p>
          <a:pPr>
            <a:buNone/>
          </a:pPr>
          <a:r>
            <a:rPr lang="en-US" sz="1500" b="0" dirty="0"/>
            <a:t>	An employment contract for a probationary period is a separate employment contract. A probationary period cannot be longer than three months. </a:t>
          </a:r>
          <a:endParaRPr lang="ru-RU" sz="1500" b="0" dirty="0"/>
        </a:p>
      </dgm:t>
    </dgm:pt>
    <dgm:pt modelId="{514A1268-87E7-467E-97F8-44BBB5DCA4B4}" type="parTrans" cxnId="{AD9B60B0-4773-44FF-B9C1-B94FE2A8DF6C}">
      <dgm:prSet/>
      <dgm:spPr/>
      <dgm:t>
        <a:bodyPr/>
        <a:lstStyle/>
        <a:p>
          <a:endParaRPr lang="ru-RU" sz="1500" b="0"/>
        </a:p>
      </dgm:t>
    </dgm:pt>
    <dgm:pt modelId="{6BDAC03A-1D0B-4B9B-BDC3-B28FFC67030C}" type="sibTrans" cxnId="{AD9B60B0-4773-44FF-B9C1-B94FE2A8DF6C}">
      <dgm:prSet/>
      <dgm:spPr/>
      <dgm:t>
        <a:bodyPr/>
        <a:lstStyle/>
        <a:p>
          <a:endParaRPr lang="ru-RU" sz="1500" b="0"/>
        </a:p>
      </dgm:t>
    </dgm:pt>
    <dgm:pt modelId="{C60D8BC6-FCAB-4BE2-95ED-C091D1E48F66}">
      <dgm:prSet phldrT="[Текст]" custT="1"/>
      <dgm:spPr/>
      <dgm:t>
        <a:bodyPr/>
        <a:lstStyle/>
        <a:p>
          <a:r>
            <a:rPr lang="en-US" sz="1500" b="0" dirty="0"/>
            <a:t>Italy</a:t>
          </a:r>
          <a:endParaRPr lang="ru-RU" sz="1500" b="0" dirty="0"/>
        </a:p>
      </dgm:t>
    </dgm:pt>
    <dgm:pt modelId="{EAAFA512-88F0-4AED-847C-3B12E9B2A188}" type="parTrans" cxnId="{34753605-BB21-4DB4-9CEF-0B9636FFA770}">
      <dgm:prSet/>
      <dgm:spPr/>
      <dgm:t>
        <a:bodyPr/>
        <a:lstStyle/>
        <a:p>
          <a:endParaRPr lang="ru-RU" sz="1500" b="0"/>
        </a:p>
      </dgm:t>
    </dgm:pt>
    <dgm:pt modelId="{1D7271FF-04B9-4FFF-A439-5532C02A699F}" type="sibTrans" cxnId="{34753605-BB21-4DB4-9CEF-0B9636FFA770}">
      <dgm:prSet/>
      <dgm:spPr/>
      <dgm:t>
        <a:bodyPr/>
        <a:lstStyle/>
        <a:p>
          <a:endParaRPr lang="ru-RU" sz="1500" b="0"/>
        </a:p>
      </dgm:t>
    </dgm:pt>
    <dgm:pt modelId="{0E0773BE-125D-4F98-939F-57A4429F0B2D}">
      <dgm:prSet phldrT="[Текст]" custT="1"/>
      <dgm:spPr/>
      <dgm:t>
        <a:bodyPr/>
        <a:lstStyle/>
        <a:p>
          <a:pPr>
            <a:buNone/>
          </a:pPr>
          <a:r>
            <a:rPr lang="en-US" sz="1500" b="0" dirty="0"/>
            <a:t>	Permissible, with statutory limits, depending on the category and level of the employee (maximum duration is 6 months for executives − the so-called </a:t>
          </a:r>
          <a:r>
            <a:rPr lang="en-US" sz="1500" b="0" dirty="0" err="1"/>
            <a:t>dirigenti</a:t>
          </a:r>
          <a:r>
            <a:rPr lang="en-US" sz="1500" b="0" dirty="0"/>
            <a:t>).</a:t>
          </a:r>
          <a:endParaRPr lang="ru-RU" sz="1500" b="0" dirty="0"/>
        </a:p>
      </dgm:t>
    </dgm:pt>
    <dgm:pt modelId="{6C924014-E2F6-434B-B4BD-A6770FED250D}" type="parTrans" cxnId="{DC54B9EF-7E14-4F82-868A-5B681D23BB74}">
      <dgm:prSet/>
      <dgm:spPr/>
      <dgm:t>
        <a:bodyPr/>
        <a:lstStyle/>
        <a:p>
          <a:endParaRPr lang="ru-RU" sz="1500" b="0"/>
        </a:p>
      </dgm:t>
    </dgm:pt>
    <dgm:pt modelId="{F529BF0E-2598-45AB-A380-27B16C0091E2}" type="sibTrans" cxnId="{DC54B9EF-7E14-4F82-868A-5B681D23BB74}">
      <dgm:prSet/>
      <dgm:spPr/>
      <dgm:t>
        <a:bodyPr/>
        <a:lstStyle/>
        <a:p>
          <a:endParaRPr lang="ru-RU" sz="1500" b="0"/>
        </a:p>
      </dgm:t>
    </dgm:pt>
    <dgm:pt modelId="{EA1DD29D-BFB9-4F95-8C13-77392BA28412}">
      <dgm:prSet phldrT="[Текст]" custT="1"/>
      <dgm:spPr/>
      <dgm:t>
        <a:bodyPr/>
        <a:lstStyle/>
        <a:p>
          <a:r>
            <a:rPr lang="en-US" sz="1500" b="0" dirty="0"/>
            <a:t>Czech Republic</a:t>
          </a:r>
          <a:endParaRPr lang="ru-RU" sz="1500" b="0" dirty="0"/>
        </a:p>
      </dgm:t>
    </dgm:pt>
    <dgm:pt modelId="{621BBDE9-B7EB-4143-90DB-3FC1163E03D2}" type="parTrans" cxnId="{4F3AC37D-4A18-4E3E-A4FA-55FFE18DB824}">
      <dgm:prSet/>
      <dgm:spPr/>
      <dgm:t>
        <a:bodyPr/>
        <a:lstStyle/>
        <a:p>
          <a:endParaRPr lang="ru-RU" sz="1500" b="0"/>
        </a:p>
      </dgm:t>
    </dgm:pt>
    <dgm:pt modelId="{7869959E-FFFB-411E-A73F-6EDBFFAAD86C}" type="sibTrans" cxnId="{4F3AC37D-4A18-4E3E-A4FA-55FFE18DB824}">
      <dgm:prSet/>
      <dgm:spPr/>
      <dgm:t>
        <a:bodyPr/>
        <a:lstStyle/>
        <a:p>
          <a:endParaRPr lang="ru-RU" sz="1500" b="0"/>
        </a:p>
      </dgm:t>
    </dgm:pt>
    <dgm:pt modelId="{1398F2DF-527D-4436-B1DA-156795C44E75}">
      <dgm:prSet phldrT="[Текст]" custT="1"/>
      <dgm:spPr/>
      <dgm:t>
        <a:bodyPr/>
        <a:lstStyle/>
        <a:p>
          <a:pPr>
            <a:buNone/>
          </a:pPr>
          <a:r>
            <a:rPr lang="en-US" sz="1500" b="0" dirty="0"/>
            <a:t>	Permissible – maximum 3 months for regular employees, maximum 6 months for so-called managerial employees.</a:t>
          </a:r>
          <a:endParaRPr lang="ru-RU" sz="1500" b="0" dirty="0"/>
        </a:p>
      </dgm:t>
    </dgm:pt>
    <dgm:pt modelId="{8A562B51-FC00-456A-97C9-C7845962AC61}" type="parTrans" cxnId="{F67D2C7F-7213-4C0F-B367-6EC47A4A730A}">
      <dgm:prSet/>
      <dgm:spPr/>
      <dgm:t>
        <a:bodyPr/>
        <a:lstStyle/>
        <a:p>
          <a:endParaRPr lang="ru-RU" sz="1500" b="0"/>
        </a:p>
      </dgm:t>
    </dgm:pt>
    <dgm:pt modelId="{41E9040B-690E-4F49-BD29-5C695E20BD1C}" type="sibTrans" cxnId="{F67D2C7F-7213-4C0F-B367-6EC47A4A730A}">
      <dgm:prSet/>
      <dgm:spPr/>
      <dgm:t>
        <a:bodyPr/>
        <a:lstStyle/>
        <a:p>
          <a:endParaRPr lang="ru-RU" sz="1500" b="0"/>
        </a:p>
      </dgm:t>
    </dgm:pt>
    <dgm:pt modelId="{A4ADA8AD-856D-43D9-A173-0AF3B6C7F20D}">
      <dgm:prSet custT="1"/>
      <dgm:spPr/>
      <dgm:t>
        <a:bodyPr/>
        <a:lstStyle/>
        <a:p>
          <a:r>
            <a:rPr lang="en-US" sz="1500" b="0" dirty="0"/>
            <a:t>Ukraine</a:t>
          </a:r>
          <a:endParaRPr lang="ru-RU" sz="1500" b="0" dirty="0"/>
        </a:p>
      </dgm:t>
    </dgm:pt>
    <dgm:pt modelId="{1C57589B-74B3-40C7-855D-FEF294C3A59C}" type="parTrans" cxnId="{D6692F3D-B309-440E-97FB-F487E699FE7E}">
      <dgm:prSet/>
      <dgm:spPr/>
      <dgm:t>
        <a:bodyPr/>
        <a:lstStyle/>
        <a:p>
          <a:endParaRPr lang="ru-RU" sz="1500" b="0"/>
        </a:p>
      </dgm:t>
    </dgm:pt>
    <dgm:pt modelId="{FDD7040C-3F04-4542-8F67-E1811581AD72}" type="sibTrans" cxnId="{D6692F3D-B309-440E-97FB-F487E699FE7E}">
      <dgm:prSet/>
      <dgm:spPr/>
      <dgm:t>
        <a:bodyPr/>
        <a:lstStyle/>
        <a:p>
          <a:endParaRPr lang="ru-RU" sz="1500" b="0"/>
        </a:p>
      </dgm:t>
    </dgm:pt>
    <dgm:pt modelId="{17CE2EBC-54B9-4DA3-9233-99E59F97D02B}">
      <dgm:prSet custT="1"/>
      <dgm:spPr/>
      <dgm:t>
        <a:bodyPr/>
        <a:lstStyle/>
        <a:p>
          <a:pPr>
            <a:buNone/>
          </a:pPr>
          <a:r>
            <a:rPr lang="en-US" sz="1500" b="0" dirty="0"/>
            <a:t>	Generally, probationary periods may not exceed 3 months (they can be 6 months in certain circumstances, subject to the applicable trade union's consent). The probationary period must be reflected in the employment agreement.</a:t>
          </a:r>
          <a:endParaRPr lang="ru-RU" sz="1500" b="0" dirty="0"/>
        </a:p>
      </dgm:t>
    </dgm:pt>
    <dgm:pt modelId="{69CBE1CA-E63A-4ACD-9EBC-304C1824A332}" type="parTrans" cxnId="{6ABA50B8-57F4-4B40-A777-19C1247DEB77}">
      <dgm:prSet/>
      <dgm:spPr/>
      <dgm:t>
        <a:bodyPr/>
        <a:lstStyle/>
        <a:p>
          <a:endParaRPr lang="ru-RU" sz="1500" b="0"/>
        </a:p>
      </dgm:t>
    </dgm:pt>
    <dgm:pt modelId="{19A7192A-6B21-4588-8FB7-6ED4FF7DA45F}" type="sibTrans" cxnId="{6ABA50B8-57F4-4B40-A777-19C1247DEB77}">
      <dgm:prSet/>
      <dgm:spPr/>
      <dgm:t>
        <a:bodyPr/>
        <a:lstStyle/>
        <a:p>
          <a:endParaRPr lang="ru-RU" sz="1500" b="0"/>
        </a:p>
      </dgm:t>
    </dgm:pt>
    <dgm:pt modelId="{E0BA400A-DE6C-4C43-B253-CDBC971EF060}">
      <dgm:prSet custT="1"/>
      <dgm:spPr/>
      <dgm:t>
        <a:bodyPr/>
        <a:lstStyle/>
        <a:p>
          <a:pPr>
            <a:buNone/>
          </a:pPr>
          <a:endParaRPr lang="ru-RU" sz="1500" b="0" dirty="0"/>
        </a:p>
      </dgm:t>
    </dgm:pt>
    <dgm:pt modelId="{E4ECE7CB-31E4-4981-B1E5-F0411BA0384D}" type="parTrans" cxnId="{3D5CB6F3-BAC1-44F3-97F3-17F7D0776029}">
      <dgm:prSet/>
      <dgm:spPr/>
      <dgm:t>
        <a:bodyPr/>
        <a:lstStyle/>
        <a:p>
          <a:endParaRPr lang="ru-RU" sz="1500" b="0"/>
        </a:p>
      </dgm:t>
    </dgm:pt>
    <dgm:pt modelId="{FBA2F12D-B828-4C6B-8325-BFDB5A8C996D}" type="sibTrans" cxnId="{3D5CB6F3-BAC1-44F3-97F3-17F7D0776029}">
      <dgm:prSet/>
      <dgm:spPr/>
      <dgm:t>
        <a:bodyPr/>
        <a:lstStyle/>
        <a:p>
          <a:endParaRPr lang="ru-RU" sz="1500" b="0"/>
        </a:p>
      </dgm:t>
    </dgm:pt>
    <dgm:pt modelId="{B6CDF629-E2D9-4B3B-90A6-22B8D386FDDF}">
      <dgm:prSet custT="1"/>
      <dgm:spPr/>
      <dgm:t>
        <a:bodyPr/>
        <a:lstStyle/>
        <a:p>
          <a:pPr>
            <a:buNone/>
          </a:pPr>
          <a:endParaRPr lang="ru-RU" sz="1500" b="0" dirty="0"/>
        </a:p>
      </dgm:t>
    </dgm:pt>
    <dgm:pt modelId="{07AF8888-9907-4F87-AE10-5421FAE27E0D}" type="parTrans" cxnId="{DE7FBEEE-1FBB-470E-8578-4644E501C2D7}">
      <dgm:prSet/>
      <dgm:spPr/>
      <dgm:t>
        <a:bodyPr/>
        <a:lstStyle/>
        <a:p>
          <a:endParaRPr lang="ru-RU" sz="1500" b="0"/>
        </a:p>
      </dgm:t>
    </dgm:pt>
    <dgm:pt modelId="{2FD0F237-157A-4EA4-BD49-4A3E8960FD23}" type="sibTrans" cxnId="{DE7FBEEE-1FBB-470E-8578-4644E501C2D7}">
      <dgm:prSet/>
      <dgm:spPr/>
      <dgm:t>
        <a:bodyPr/>
        <a:lstStyle/>
        <a:p>
          <a:endParaRPr lang="ru-RU" sz="1500" b="0"/>
        </a:p>
      </dgm:t>
    </dgm:pt>
    <dgm:pt modelId="{CC6A7C11-5D12-43D3-B610-FFD6D75D5969}">
      <dgm:prSet custT="1"/>
      <dgm:spPr/>
      <dgm:t>
        <a:bodyPr/>
        <a:lstStyle/>
        <a:p>
          <a:pPr>
            <a:buNone/>
          </a:pPr>
          <a:endParaRPr lang="ru-RU" sz="1500" b="0" dirty="0"/>
        </a:p>
      </dgm:t>
    </dgm:pt>
    <dgm:pt modelId="{58AD7383-8FF7-4EAE-8898-E9E5474EADFB}" type="parTrans" cxnId="{5FF4D9B7-4C33-49A7-A3E7-750BBDAB38B2}">
      <dgm:prSet/>
      <dgm:spPr/>
      <dgm:t>
        <a:bodyPr/>
        <a:lstStyle/>
        <a:p>
          <a:endParaRPr lang="ru-RU" sz="1500" b="0"/>
        </a:p>
      </dgm:t>
    </dgm:pt>
    <dgm:pt modelId="{EF1BC26A-E9EC-4B02-A980-5F31A7137E19}" type="sibTrans" cxnId="{5FF4D9B7-4C33-49A7-A3E7-750BBDAB38B2}">
      <dgm:prSet/>
      <dgm:spPr/>
      <dgm:t>
        <a:bodyPr/>
        <a:lstStyle/>
        <a:p>
          <a:endParaRPr lang="ru-RU" sz="1500" b="0"/>
        </a:p>
      </dgm:t>
    </dgm:pt>
    <dgm:pt modelId="{BF3996BF-6EA0-4D62-8F46-5074A86F0A40}">
      <dgm:prSet custT="1"/>
      <dgm:spPr/>
      <dgm:t>
        <a:bodyPr/>
        <a:lstStyle/>
        <a:p>
          <a:pPr>
            <a:buNone/>
          </a:pPr>
          <a:endParaRPr lang="ru-RU" sz="1500" b="0" dirty="0"/>
        </a:p>
      </dgm:t>
    </dgm:pt>
    <dgm:pt modelId="{7AA1C5A8-A3AD-451C-AE7C-CA73D23E4395}" type="parTrans" cxnId="{0F15A9CD-BAAA-4575-A6A8-05EC9C8C82F0}">
      <dgm:prSet/>
      <dgm:spPr/>
      <dgm:t>
        <a:bodyPr/>
        <a:lstStyle/>
        <a:p>
          <a:endParaRPr lang="ru-RU" sz="1500" b="0"/>
        </a:p>
      </dgm:t>
    </dgm:pt>
    <dgm:pt modelId="{B96584B1-9D5B-4F95-B2FD-48828FC182B2}" type="sibTrans" cxnId="{0F15A9CD-BAAA-4575-A6A8-05EC9C8C82F0}">
      <dgm:prSet/>
      <dgm:spPr/>
      <dgm:t>
        <a:bodyPr/>
        <a:lstStyle/>
        <a:p>
          <a:endParaRPr lang="ru-RU" sz="1500" b="0"/>
        </a:p>
      </dgm:t>
    </dgm:pt>
    <dgm:pt modelId="{9C2E8432-26E8-44BC-A2BA-7DE86F63BB36}">
      <dgm:prSet custT="1"/>
      <dgm:spPr/>
      <dgm:t>
        <a:bodyPr/>
        <a:lstStyle/>
        <a:p>
          <a:pPr>
            <a:buNone/>
          </a:pPr>
          <a:endParaRPr lang="ru-RU" sz="1500" b="0" dirty="0"/>
        </a:p>
      </dgm:t>
    </dgm:pt>
    <dgm:pt modelId="{E66E7681-5076-4456-B4FA-21563FCA4AA2}" type="parTrans" cxnId="{28818412-F729-4FFC-84BA-DF6E86683737}">
      <dgm:prSet/>
      <dgm:spPr/>
      <dgm:t>
        <a:bodyPr/>
        <a:lstStyle/>
        <a:p>
          <a:endParaRPr lang="ru-RU" sz="1500" b="0"/>
        </a:p>
      </dgm:t>
    </dgm:pt>
    <dgm:pt modelId="{318C79B5-2E08-483D-823D-652F7F1B960B}" type="sibTrans" cxnId="{28818412-F729-4FFC-84BA-DF6E86683737}">
      <dgm:prSet/>
      <dgm:spPr/>
      <dgm:t>
        <a:bodyPr/>
        <a:lstStyle/>
        <a:p>
          <a:endParaRPr lang="ru-RU" sz="1500" b="0"/>
        </a:p>
      </dgm:t>
    </dgm:pt>
    <dgm:pt modelId="{D2A9288A-9ADF-48FC-B407-90234D613253}">
      <dgm:prSet custT="1"/>
      <dgm:spPr/>
      <dgm:t>
        <a:bodyPr/>
        <a:lstStyle/>
        <a:p>
          <a:pPr>
            <a:buNone/>
          </a:pPr>
          <a:endParaRPr lang="ru-RU" sz="1500" b="0" dirty="0"/>
        </a:p>
      </dgm:t>
    </dgm:pt>
    <dgm:pt modelId="{05C09B2A-1749-4F0E-B9BB-100CB4502C96}" type="parTrans" cxnId="{89F5E078-4CFF-4E4C-B3F5-1B6644E62ABD}">
      <dgm:prSet/>
      <dgm:spPr/>
      <dgm:t>
        <a:bodyPr/>
        <a:lstStyle/>
        <a:p>
          <a:endParaRPr lang="ru-RU" sz="1500" b="0"/>
        </a:p>
      </dgm:t>
    </dgm:pt>
    <dgm:pt modelId="{ADC6A935-BC63-4D72-B7F2-DB6287A36A56}" type="sibTrans" cxnId="{89F5E078-4CFF-4E4C-B3F5-1B6644E62ABD}">
      <dgm:prSet/>
      <dgm:spPr/>
      <dgm:t>
        <a:bodyPr/>
        <a:lstStyle/>
        <a:p>
          <a:endParaRPr lang="ru-RU" sz="1500" b="0"/>
        </a:p>
      </dgm:t>
    </dgm:pt>
    <dgm:pt modelId="{4F4D420A-37CD-4F9B-A5C7-021B4ED2B02C}">
      <dgm:prSet phldrT="[Текст]" custT="1"/>
      <dgm:spPr/>
      <dgm:t>
        <a:bodyPr/>
        <a:lstStyle/>
        <a:p>
          <a:pPr>
            <a:buNone/>
          </a:pPr>
          <a:endParaRPr lang="ru-RU" sz="1500" b="0" dirty="0"/>
        </a:p>
      </dgm:t>
    </dgm:pt>
    <dgm:pt modelId="{B22193D8-11E8-428C-A393-368590DAF572}" type="parTrans" cxnId="{3F049407-2358-4535-8A1E-86AC94EAF149}">
      <dgm:prSet/>
      <dgm:spPr/>
      <dgm:t>
        <a:bodyPr/>
        <a:lstStyle/>
        <a:p>
          <a:endParaRPr lang="ru-RU"/>
        </a:p>
      </dgm:t>
    </dgm:pt>
    <dgm:pt modelId="{605DCE03-2E1C-457E-B184-54E92C120B17}" type="sibTrans" cxnId="{3F049407-2358-4535-8A1E-86AC94EAF149}">
      <dgm:prSet/>
      <dgm:spPr/>
      <dgm:t>
        <a:bodyPr/>
        <a:lstStyle/>
        <a:p>
          <a:endParaRPr lang="ru-RU"/>
        </a:p>
      </dgm:t>
    </dgm:pt>
    <dgm:pt modelId="{4C41D601-B51C-40CE-A14A-F236E4EA5D4B}" type="pres">
      <dgm:prSet presAssocID="{046FDEA9-7A40-4A8A-B7D7-F57F7B4CAEE9}" presName="linearFlow" presStyleCnt="0">
        <dgm:presLayoutVars>
          <dgm:dir/>
          <dgm:animLvl val="lvl"/>
          <dgm:resizeHandles/>
        </dgm:presLayoutVars>
      </dgm:prSet>
      <dgm:spPr/>
    </dgm:pt>
    <dgm:pt modelId="{A138C73B-230C-4B79-9BB7-DE5F1BCC2191}" type="pres">
      <dgm:prSet presAssocID="{C7AEB9FE-1352-4F32-A284-D7CC9D6D23EC}" presName="compositeNode" presStyleCnt="0">
        <dgm:presLayoutVars>
          <dgm:bulletEnabled val="1"/>
        </dgm:presLayoutVars>
      </dgm:prSet>
      <dgm:spPr/>
    </dgm:pt>
    <dgm:pt modelId="{789BF7DD-8884-4A8A-A9B1-6918ADE7CE47}" type="pres">
      <dgm:prSet presAssocID="{C7AEB9FE-1352-4F32-A284-D7CC9D6D23EC}" presName="image" presStyleLbl="fgImgPlace1" presStyleIdx="0" presStyleCnt="4"/>
      <dgm:spPr>
        <a:blipFill>
          <a:blip xmlns:r="http://schemas.openxmlformats.org/officeDocument/2006/relationships" r:embed="rId1"/>
          <a:srcRect/>
          <a:stretch>
            <a:fillRect l="-30000" r="-30000"/>
          </a:stretch>
        </a:blipFill>
        <a:ln>
          <a:solidFill>
            <a:srgbClr val="304B76"/>
          </a:solidFill>
        </a:ln>
      </dgm:spPr>
    </dgm:pt>
    <dgm:pt modelId="{5676D986-DA9B-46CC-9207-69EACB619FFD}" type="pres">
      <dgm:prSet presAssocID="{C7AEB9FE-1352-4F32-A284-D7CC9D6D23EC}" presName="childNode" presStyleLbl="node1" presStyleIdx="0" presStyleCnt="4" custScaleX="103394" custLinFactNeighborX="-1160" custLinFactNeighborY="282">
        <dgm:presLayoutVars>
          <dgm:bulletEnabled val="1"/>
        </dgm:presLayoutVars>
      </dgm:prSet>
      <dgm:spPr/>
    </dgm:pt>
    <dgm:pt modelId="{801CAEC3-178A-4190-A4B1-8C93B47B40B9}" type="pres">
      <dgm:prSet presAssocID="{C7AEB9FE-1352-4F32-A284-D7CC9D6D23EC}" presName="parentNode" presStyleLbl="revTx" presStyleIdx="0" presStyleCnt="4">
        <dgm:presLayoutVars>
          <dgm:chMax val="0"/>
          <dgm:bulletEnabled val="1"/>
        </dgm:presLayoutVars>
      </dgm:prSet>
      <dgm:spPr/>
    </dgm:pt>
    <dgm:pt modelId="{5185E159-A0C6-4A92-BFE8-5960FC8DE455}" type="pres">
      <dgm:prSet presAssocID="{DDA9326F-9796-4327-B909-424CAA24922E}" presName="sibTrans" presStyleCnt="0"/>
      <dgm:spPr/>
    </dgm:pt>
    <dgm:pt modelId="{AF0E9ADB-358D-4FBD-8E5E-6DF0C83E4394}" type="pres">
      <dgm:prSet presAssocID="{C60D8BC6-FCAB-4BE2-95ED-C091D1E48F66}" presName="compositeNode" presStyleCnt="0">
        <dgm:presLayoutVars>
          <dgm:bulletEnabled val="1"/>
        </dgm:presLayoutVars>
      </dgm:prSet>
      <dgm:spPr/>
    </dgm:pt>
    <dgm:pt modelId="{CD44FC00-6DD5-4731-A444-0E309C8BDCBB}" type="pres">
      <dgm:prSet presAssocID="{C60D8BC6-FCAB-4BE2-95ED-C091D1E48F66}" presName="image" presStyleLbl="fgImgPlace1" presStyleIdx="1" presStyleCnt="4"/>
      <dgm:spPr>
        <a:blipFill>
          <a:blip xmlns:r="http://schemas.openxmlformats.org/officeDocument/2006/relationships" r:embed="rId2"/>
          <a:srcRect/>
          <a:stretch>
            <a:fillRect l="-25000" r="-25000"/>
          </a:stretch>
        </a:blipFill>
        <a:ln>
          <a:solidFill>
            <a:srgbClr val="304B76"/>
          </a:solidFill>
        </a:ln>
      </dgm:spPr>
    </dgm:pt>
    <dgm:pt modelId="{805D1BA3-21B0-4ED3-A7FB-847020A63628}" type="pres">
      <dgm:prSet presAssocID="{C60D8BC6-FCAB-4BE2-95ED-C091D1E48F66}" presName="childNode" presStyleLbl="node1" presStyleIdx="1" presStyleCnt="4">
        <dgm:presLayoutVars>
          <dgm:bulletEnabled val="1"/>
        </dgm:presLayoutVars>
      </dgm:prSet>
      <dgm:spPr/>
    </dgm:pt>
    <dgm:pt modelId="{13D28401-A2B4-4EB6-BAB7-478ED0324B7E}" type="pres">
      <dgm:prSet presAssocID="{C60D8BC6-FCAB-4BE2-95ED-C091D1E48F66}" presName="parentNode" presStyleLbl="revTx" presStyleIdx="1" presStyleCnt="4">
        <dgm:presLayoutVars>
          <dgm:chMax val="0"/>
          <dgm:bulletEnabled val="1"/>
        </dgm:presLayoutVars>
      </dgm:prSet>
      <dgm:spPr/>
    </dgm:pt>
    <dgm:pt modelId="{0F893A0C-8AE8-4312-987C-C6F265CCCCA0}" type="pres">
      <dgm:prSet presAssocID="{1D7271FF-04B9-4FFF-A439-5532C02A699F}" presName="sibTrans" presStyleCnt="0"/>
      <dgm:spPr/>
    </dgm:pt>
    <dgm:pt modelId="{C509598C-FBE4-4232-874C-900FF8F14C23}" type="pres">
      <dgm:prSet presAssocID="{EA1DD29D-BFB9-4F95-8C13-77392BA28412}" presName="compositeNode" presStyleCnt="0">
        <dgm:presLayoutVars>
          <dgm:bulletEnabled val="1"/>
        </dgm:presLayoutVars>
      </dgm:prSet>
      <dgm:spPr/>
    </dgm:pt>
    <dgm:pt modelId="{4AF44FF6-28B5-456C-B2A9-3E44481C30D2}" type="pres">
      <dgm:prSet presAssocID="{EA1DD29D-BFB9-4F95-8C13-77392BA28412}" presName="image" presStyleLbl="fgImgPlace1" presStyleIdx="2" presStyleCnt="4"/>
      <dgm:spPr>
        <a:blipFill>
          <a:blip xmlns:r="http://schemas.openxmlformats.org/officeDocument/2006/relationships" r:embed="rId3"/>
          <a:srcRect/>
          <a:stretch>
            <a:fillRect l="-25000" r="-25000"/>
          </a:stretch>
        </a:blipFill>
        <a:ln>
          <a:solidFill>
            <a:srgbClr val="304B76"/>
          </a:solidFill>
        </a:ln>
      </dgm:spPr>
    </dgm:pt>
    <dgm:pt modelId="{EEC89E4B-D3D2-4118-8C6F-AA477734E521}" type="pres">
      <dgm:prSet presAssocID="{EA1DD29D-BFB9-4F95-8C13-77392BA28412}" presName="childNode" presStyleLbl="node1" presStyleIdx="2" presStyleCnt="4" custLinFactNeighborX="1739" custLinFactNeighborY="282">
        <dgm:presLayoutVars>
          <dgm:bulletEnabled val="1"/>
        </dgm:presLayoutVars>
      </dgm:prSet>
      <dgm:spPr/>
    </dgm:pt>
    <dgm:pt modelId="{0DA5F89D-DB65-4063-B7CF-1A24A3D6DA31}" type="pres">
      <dgm:prSet presAssocID="{EA1DD29D-BFB9-4F95-8C13-77392BA28412}" presName="parentNode" presStyleLbl="revTx" presStyleIdx="2" presStyleCnt="4">
        <dgm:presLayoutVars>
          <dgm:chMax val="0"/>
          <dgm:bulletEnabled val="1"/>
        </dgm:presLayoutVars>
      </dgm:prSet>
      <dgm:spPr/>
    </dgm:pt>
    <dgm:pt modelId="{17397A95-768B-4231-BFDE-972357B3CEB0}" type="pres">
      <dgm:prSet presAssocID="{7869959E-FFFB-411E-A73F-6EDBFFAAD86C}" presName="sibTrans" presStyleCnt="0"/>
      <dgm:spPr/>
    </dgm:pt>
    <dgm:pt modelId="{ACBED5B1-D766-48B0-80B4-8E41D3E45666}" type="pres">
      <dgm:prSet presAssocID="{A4ADA8AD-856D-43D9-A173-0AF3B6C7F20D}" presName="compositeNode" presStyleCnt="0">
        <dgm:presLayoutVars>
          <dgm:bulletEnabled val="1"/>
        </dgm:presLayoutVars>
      </dgm:prSet>
      <dgm:spPr/>
    </dgm:pt>
    <dgm:pt modelId="{F85C23B1-FA54-4CB0-B98F-652AEE377FA9}" type="pres">
      <dgm:prSet presAssocID="{A4ADA8AD-856D-43D9-A173-0AF3B6C7F20D}" presName="imag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solidFill>
            <a:srgbClr val="304B76"/>
          </a:solidFill>
        </a:ln>
      </dgm:spPr>
    </dgm:pt>
    <dgm:pt modelId="{174F1CE5-7E8C-4C5C-8BA6-F65E5656DE9F}" type="pres">
      <dgm:prSet presAssocID="{A4ADA8AD-856D-43D9-A173-0AF3B6C7F20D}" presName="childNode" presStyleLbl="node1" presStyleIdx="3" presStyleCnt="4" custScaleX="110374">
        <dgm:presLayoutVars>
          <dgm:bulletEnabled val="1"/>
        </dgm:presLayoutVars>
      </dgm:prSet>
      <dgm:spPr/>
    </dgm:pt>
    <dgm:pt modelId="{7D1BF2FB-E9AA-40F3-993D-4409DD32D076}" type="pres">
      <dgm:prSet presAssocID="{A4ADA8AD-856D-43D9-A173-0AF3B6C7F20D}" presName="parentNode" presStyleLbl="revTx" presStyleIdx="3" presStyleCnt="4" custLinFactNeighborX="-17328">
        <dgm:presLayoutVars>
          <dgm:chMax val="0"/>
          <dgm:bulletEnabled val="1"/>
        </dgm:presLayoutVars>
      </dgm:prSet>
      <dgm:spPr/>
    </dgm:pt>
  </dgm:ptLst>
  <dgm:cxnLst>
    <dgm:cxn modelId="{34753605-BB21-4DB4-9CEF-0B9636FFA770}" srcId="{046FDEA9-7A40-4A8A-B7D7-F57F7B4CAEE9}" destId="{C60D8BC6-FCAB-4BE2-95ED-C091D1E48F66}" srcOrd="1" destOrd="0" parTransId="{EAAFA512-88F0-4AED-847C-3B12E9B2A188}" sibTransId="{1D7271FF-04B9-4FFF-A439-5532C02A699F}"/>
    <dgm:cxn modelId="{3F049407-2358-4535-8A1E-86AC94EAF149}" srcId="{C7AEB9FE-1352-4F32-A284-D7CC9D6D23EC}" destId="{4F4D420A-37CD-4F9B-A5C7-021B4ED2B02C}" srcOrd="1" destOrd="0" parTransId="{B22193D8-11E8-428C-A393-368590DAF572}" sibTransId="{605DCE03-2E1C-457E-B184-54E92C120B17}"/>
    <dgm:cxn modelId="{8A9BEA0D-9E42-487A-BA20-E897B268DED9}" type="presOf" srcId="{D2A9288A-9ADF-48FC-B407-90234D613253}" destId="{174F1CE5-7E8C-4C5C-8BA6-F65E5656DE9F}" srcOrd="0" destOrd="1" presId="urn:microsoft.com/office/officeart/2005/8/layout/hList2"/>
    <dgm:cxn modelId="{28818412-F729-4FFC-84BA-DF6E86683737}" srcId="{C60D8BC6-FCAB-4BE2-95ED-C091D1E48F66}" destId="{9C2E8432-26E8-44BC-A2BA-7DE86F63BB36}" srcOrd="1" destOrd="0" parTransId="{E66E7681-5076-4456-B4FA-21563FCA4AA2}" sibTransId="{318C79B5-2E08-483D-823D-652F7F1B960B}"/>
    <dgm:cxn modelId="{D6692F3D-B309-440E-97FB-F487E699FE7E}" srcId="{046FDEA9-7A40-4A8A-B7D7-F57F7B4CAEE9}" destId="{A4ADA8AD-856D-43D9-A173-0AF3B6C7F20D}" srcOrd="3" destOrd="0" parTransId="{1C57589B-74B3-40C7-855D-FEF294C3A59C}" sibTransId="{FDD7040C-3F04-4542-8F67-E1811581AD72}"/>
    <dgm:cxn modelId="{FA27E360-0F9B-4F11-91EA-C4C7F1DFFE09}" type="presOf" srcId="{C60D8BC6-FCAB-4BE2-95ED-C091D1E48F66}" destId="{13D28401-A2B4-4EB6-BAB7-478ED0324B7E}" srcOrd="0" destOrd="0" presId="urn:microsoft.com/office/officeart/2005/8/layout/hList2"/>
    <dgm:cxn modelId="{BB7B5742-6970-46C5-87AA-40CFC559DFC2}" type="presOf" srcId="{C7AEB9FE-1352-4F32-A284-D7CC9D6D23EC}" destId="{801CAEC3-178A-4190-A4B1-8C93B47B40B9}" srcOrd="0" destOrd="0" presId="urn:microsoft.com/office/officeart/2005/8/layout/hList2"/>
    <dgm:cxn modelId="{84546646-E0F7-4AAD-AA37-02F79E286406}" type="presOf" srcId="{EA1DD29D-BFB9-4F95-8C13-77392BA28412}" destId="{0DA5F89D-DB65-4063-B7CF-1A24A3D6DA31}" srcOrd="0" destOrd="0" presId="urn:microsoft.com/office/officeart/2005/8/layout/hList2"/>
    <dgm:cxn modelId="{7AE17A66-D01D-4502-BDA0-3EDE28FF96DC}" type="presOf" srcId="{A4ADA8AD-856D-43D9-A173-0AF3B6C7F20D}" destId="{7D1BF2FB-E9AA-40F3-993D-4409DD32D076}" srcOrd="0" destOrd="0" presId="urn:microsoft.com/office/officeart/2005/8/layout/hList2"/>
    <dgm:cxn modelId="{89F5E078-4CFF-4E4C-B3F5-1B6644E62ABD}" srcId="{A4ADA8AD-856D-43D9-A173-0AF3B6C7F20D}" destId="{D2A9288A-9ADF-48FC-B407-90234D613253}" srcOrd="1" destOrd="0" parTransId="{05C09B2A-1749-4F0E-B9BB-100CB4502C96}" sibTransId="{ADC6A935-BC63-4D72-B7F2-DB6287A36A56}"/>
    <dgm:cxn modelId="{8C9DC159-AC89-4546-A121-820A60AEAD88}" type="presOf" srcId="{17CE2EBC-54B9-4DA3-9233-99E59F97D02B}" destId="{174F1CE5-7E8C-4C5C-8BA6-F65E5656DE9F}" srcOrd="0" destOrd="0" presId="urn:microsoft.com/office/officeart/2005/8/layout/hList2"/>
    <dgm:cxn modelId="{4F3AC37D-4A18-4E3E-A4FA-55FFE18DB824}" srcId="{046FDEA9-7A40-4A8A-B7D7-F57F7B4CAEE9}" destId="{EA1DD29D-BFB9-4F95-8C13-77392BA28412}" srcOrd="2" destOrd="0" parTransId="{621BBDE9-B7EB-4143-90DB-3FC1163E03D2}" sibTransId="{7869959E-FFFB-411E-A73F-6EDBFFAAD86C}"/>
    <dgm:cxn modelId="{F67D2C7F-7213-4C0F-B367-6EC47A4A730A}" srcId="{EA1DD29D-BFB9-4F95-8C13-77392BA28412}" destId="{1398F2DF-527D-4436-B1DA-156795C44E75}" srcOrd="0" destOrd="0" parTransId="{8A562B51-FC00-456A-97C9-C7845962AC61}" sibTransId="{41E9040B-690E-4F49-BD29-5C695E20BD1C}"/>
    <dgm:cxn modelId="{E056F58F-4609-4C00-84D2-83870498034E}" type="presOf" srcId="{2810A898-6C59-4FC0-B0AB-CBD8453CE9D1}" destId="{5676D986-DA9B-46CC-9207-69EACB619FFD}" srcOrd="0" destOrd="0" presId="urn:microsoft.com/office/officeart/2005/8/layout/hList2"/>
    <dgm:cxn modelId="{D402AB97-D364-4080-AAA4-AA4F702EDEA0}" type="presOf" srcId="{4F4D420A-37CD-4F9B-A5C7-021B4ED2B02C}" destId="{5676D986-DA9B-46CC-9207-69EACB619FFD}" srcOrd="0" destOrd="1" presId="urn:microsoft.com/office/officeart/2005/8/layout/hList2"/>
    <dgm:cxn modelId="{D0C36499-9D76-4ED5-A45F-7035E3947147}" type="presOf" srcId="{046FDEA9-7A40-4A8A-B7D7-F57F7B4CAEE9}" destId="{4C41D601-B51C-40CE-A14A-F236E4EA5D4B}" srcOrd="0" destOrd="0" presId="urn:microsoft.com/office/officeart/2005/8/layout/hList2"/>
    <dgm:cxn modelId="{34636EAA-E839-4B23-997B-847B401B5396}" type="presOf" srcId="{9C2E8432-26E8-44BC-A2BA-7DE86F63BB36}" destId="{805D1BA3-21B0-4ED3-A7FB-847020A63628}" srcOrd="0" destOrd="1" presId="urn:microsoft.com/office/officeart/2005/8/layout/hList2"/>
    <dgm:cxn modelId="{AD9B60B0-4773-44FF-B9C1-B94FE2A8DF6C}" srcId="{C7AEB9FE-1352-4F32-A284-D7CC9D6D23EC}" destId="{2810A898-6C59-4FC0-B0AB-CBD8453CE9D1}" srcOrd="0" destOrd="0" parTransId="{514A1268-87E7-467E-97F8-44BBB5DCA4B4}" sibTransId="{6BDAC03A-1D0B-4B9B-BDC3-B28FFC67030C}"/>
    <dgm:cxn modelId="{3E40F0B0-F719-4ADE-9991-A0858680AA37}" type="presOf" srcId="{1398F2DF-527D-4436-B1DA-156795C44E75}" destId="{EEC89E4B-D3D2-4118-8C6F-AA477734E521}" srcOrd="0" destOrd="0" presId="urn:microsoft.com/office/officeart/2005/8/layout/hList2"/>
    <dgm:cxn modelId="{A9B75DB6-6EE9-4B26-97B5-46B31EB140C2}" type="presOf" srcId="{E0BA400A-DE6C-4C43-B253-CDBC971EF060}" destId="{EEC89E4B-D3D2-4118-8C6F-AA477734E521}" srcOrd="0" destOrd="4" presId="urn:microsoft.com/office/officeart/2005/8/layout/hList2"/>
    <dgm:cxn modelId="{5FF4D9B7-4C33-49A7-A3E7-750BBDAB38B2}" srcId="{EA1DD29D-BFB9-4F95-8C13-77392BA28412}" destId="{CC6A7C11-5D12-43D3-B610-FFD6D75D5969}" srcOrd="2" destOrd="0" parTransId="{58AD7383-8FF7-4EAE-8898-E9E5474EADFB}" sibTransId="{EF1BC26A-E9EC-4B02-A980-5F31A7137E19}"/>
    <dgm:cxn modelId="{6ABA50B8-57F4-4B40-A777-19C1247DEB77}" srcId="{A4ADA8AD-856D-43D9-A173-0AF3B6C7F20D}" destId="{17CE2EBC-54B9-4DA3-9233-99E59F97D02B}" srcOrd="0" destOrd="0" parTransId="{69CBE1CA-E63A-4ACD-9EBC-304C1824A332}" sibTransId="{19A7192A-6B21-4588-8FB7-6ED4FF7DA45F}"/>
    <dgm:cxn modelId="{0F15A9CD-BAAA-4575-A6A8-05EC9C8C82F0}" srcId="{EA1DD29D-BFB9-4F95-8C13-77392BA28412}" destId="{BF3996BF-6EA0-4D62-8F46-5074A86F0A40}" srcOrd="1" destOrd="0" parTransId="{7AA1C5A8-A3AD-451C-AE7C-CA73D23E4395}" sibTransId="{B96584B1-9D5B-4F95-B2FD-48828FC182B2}"/>
    <dgm:cxn modelId="{A3EEAACE-830F-4984-9EEC-6168D2DCB7B6}" type="presOf" srcId="{BF3996BF-6EA0-4D62-8F46-5074A86F0A40}" destId="{EEC89E4B-D3D2-4118-8C6F-AA477734E521}" srcOrd="0" destOrd="1" presId="urn:microsoft.com/office/officeart/2005/8/layout/hList2"/>
    <dgm:cxn modelId="{1F6C09E0-7D56-428C-9241-B91B325B065E}" type="presOf" srcId="{B6CDF629-E2D9-4B3B-90A6-22B8D386FDDF}" destId="{EEC89E4B-D3D2-4118-8C6F-AA477734E521}" srcOrd="0" destOrd="3" presId="urn:microsoft.com/office/officeart/2005/8/layout/hList2"/>
    <dgm:cxn modelId="{24C28FE4-A203-4867-BD1F-3D1AF5D5D8A2}" srcId="{046FDEA9-7A40-4A8A-B7D7-F57F7B4CAEE9}" destId="{C7AEB9FE-1352-4F32-A284-D7CC9D6D23EC}" srcOrd="0" destOrd="0" parTransId="{BD3F4B70-38AA-4F6E-97BF-3FD6B677F9F1}" sibTransId="{DDA9326F-9796-4327-B909-424CAA24922E}"/>
    <dgm:cxn modelId="{9710E5E7-8FAA-4423-BDCD-E7EC5E58BC63}" type="presOf" srcId="{CC6A7C11-5D12-43D3-B610-FFD6D75D5969}" destId="{EEC89E4B-D3D2-4118-8C6F-AA477734E521}" srcOrd="0" destOrd="2" presId="urn:microsoft.com/office/officeart/2005/8/layout/hList2"/>
    <dgm:cxn modelId="{DE7FBEEE-1FBB-470E-8578-4644E501C2D7}" srcId="{EA1DD29D-BFB9-4F95-8C13-77392BA28412}" destId="{B6CDF629-E2D9-4B3B-90A6-22B8D386FDDF}" srcOrd="3" destOrd="0" parTransId="{07AF8888-9907-4F87-AE10-5421FAE27E0D}" sibTransId="{2FD0F237-157A-4EA4-BD49-4A3E8960FD23}"/>
    <dgm:cxn modelId="{DC54B9EF-7E14-4F82-868A-5B681D23BB74}" srcId="{C60D8BC6-FCAB-4BE2-95ED-C091D1E48F66}" destId="{0E0773BE-125D-4F98-939F-57A4429F0B2D}" srcOrd="0" destOrd="0" parTransId="{6C924014-E2F6-434B-B4BD-A6770FED250D}" sibTransId="{F529BF0E-2598-45AB-A380-27B16C0091E2}"/>
    <dgm:cxn modelId="{3D5CB6F3-BAC1-44F3-97F3-17F7D0776029}" srcId="{EA1DD29D-BFB9-4F95-8C13-77392BA28412}" destId="{E0BA400A-DE6C-4C43-B253-CDBC971EF060}" srcOrd="4" destOrd="0" parTransId="{E4ECE7CB-31E4-4981-B1E5-F0411BA0384D}" sibTransId="{FBA2F12D-B828-4C6B-8325-BFDB5A8C996D}"/>
    <dgm:cxn modelId="{CB9CD2F9-A753-4615-9485-69FFF3F2D247}" type="presOf" srcId="{0E0773BE-125D-4F98-939F-57A4429F0B2D}" destId="{805D1BA3-21B0-4ED3-A7FB-847020A63628}" srcOrd="0" destOrd="0" presId="urn:microsoft.com/office/officeart/2005/8/layout/hList2"/>
    <dgm:cxn modelId="{DEFE8963-C208-49EF-9791-1863F8A6CF91}" type="presParOf" srcId="{4C41D601-B51C-40CE-A14A-F236E4EA5D4B}" destId="{A138C73B-230C-4B79-9BB7-DE5F1BCC2191}" srcOrd="0" destOrd="0" presId="urn:microsoft.com/office/officeart/2005/8/layout/hList2"/>
    <dgm:cxn modelId="{7039DDD0-E59F-427C-8661-A378596B3968}" type="presParOf" srcId="{A138C73B-230C-4B79-9BB7-DE5F1BCC2191}" destId="{789BF7DD-8884-4A8A-A9B1-6918ADE7CE47}" srcOrd="0" destOrd="0" presId="urn:microsoft.com/office/officeart/2005/8/layout/hList2"/>
    <dgm:cxn modelId="{B7939BA3-1479-40FD-85EC-CA3CB44A46FC}" type="presParOf" srcId="{A138C73B-230C-4B79-9BB7-DE5F1BCC2191}" destId="{5676D986-DA9B-46CC-9207-69EACB619FFD}" srcOrd="1" destOrd="0" presId="urn:microsoft.com/office/officeart/2005/8/layout/hList2"/>
    <dgm:cxn modelId="{DFB52682-B774-4009-BD45-7581D9E340FD}" type="presParOf" srcId="{A138C73B-230C-4B79-9BB7-DE5F1BCC2191}" destId="{801CAEC3-178A-4190-A4B1-8C93B47B40B9}" srcOrd="2" destOrd="0" presId="urn:microsoft.com/office/officeart/2005/8/layout/hList2"/>
    <dgm:cxn modelId="{2766399D-2200-4A76-92C3-687DDB850A1D}" type="presParOf" srcId="{4C41D601-B51C-40CE-A14A-F236E4EA5D4B}" destId="{5185E159-A0C6-4A92-BFE8-5960FC8DE455}" srcOrd="1" destOrd="0" presId="urn:microsoft.com/office/officeart/2005/8/layout/hList2"/>
    <dgm:cxn modelId="{2FB452DB-0AC6-4D2A-850C-7B39ADB0D5D6}" type="presParOf" srcId="{4C41D601-B51C-40CE-A14A-F236E4EA5D4B}" destId="{AF0E9ADB-358D-4FBD-8E5E-6DF0C83E4394}" srcOrd="2" destOrd="0" presId="urn:microsoft.com/office/officeart/2005/8/layout/hList2"/>
    <dgm:cxn modelId="{8DB18C27-F2CA-44E1-820C-770FB44925FB}" type="presParOf" srcId="{AF0E9ADB-358D-4FBD-8E5E-6DF0C83E4394}" destId="{CD44FC00-6DD5-4731-A444-0E309C8BDCBB}" srcOrd="0" destOrd="0" presId="urn:microsoft.com/office/officeart/2005/8/layout/hList2"/>
    <dgm:cxn modelId="{A17C184E-EC72-4D91-8F19-9EF24E3D3004}" type="presParOf" srcId="{AF0E9ADB-358D-4FBD-8E5E-6DF0C83E4394}" destId="{805D1BA3-21B0-4ED3-A7FB-847020A63628}" srcOrd="1" destOrd="0" presId="urn:microsoft.com/office/officeart/2005/8/layout/hList2"/>
    <dgm:cxn modelId="{385E7777-CDD9-42B5-9952-A86DA60104AB}" type="presParOf" srcId="{AF0E9ADB-358D-4FBD-8E5E-6DF0C83E4394}" destId="{13D28401-A2B4-4EB6-BAB7-478ED0324B7E}" srcOrd="2" destOrd="0" presId="urn:microsoft.com/office/officeart/2005/8/layout/hList2"/>
    <dgm:cxn modelId="{1D30F622-A91C-4420-8A19-E5BDAA8D7441}" type="presParOf" srcId="{4C41D601-B51C-40CE-A14A-F236E4EA5D4B}" destId="{0F893A0C-8AE8-4312-987C-C6F265CCCCA0}" srcOrd="3" destOrd="0" presId="urn:microsoft.com/office/officeart/2005/8/layout/hList2"/>
    <dgm:cxn modelId="{B6AF1A4A-833D-4651-8790-C8B285E49280}" type="presParOf" srcId="{4C41D601-B51C-40CE-A14A-F236E4EA5D4B}" destId="{C509598C-FBE4-4232-874C-900FF8F14C23}" srcOrd="4" destOrd="0" presId="urn:microsoft.com/office/officeart/2005/8/layout/hList2"/>
    <dgm:cxn modelId="{B26723DB-F667-45E0-84CE-36FF40E7DC71}" type="presParOf" srcId="{C509598C-FBE4-4232-874C-900FF8F14C23}" destId="{4AF44FF6-28B5-456C-B2A9-3E44481C30D2}" srcOrd="0" destOrd="0" presId="urn:microsoft.com/office/officeart/2005/8/layout/hList2"/>
    <dgm:cxn modelId="{1DE7EDAC-4DFE-4600-8152-8CE5C764CABC}" type="presParOf" srcId="{C509598C-FBE4-4232-874C-900FF8F14C23}" destId="{EEC89E4B-D3D2-4118-8C6F-AA477734E521}" srcOrd="1" destOrd="0" presId="urn:microsoft.com/office/officeart/2005/8/layout/hList2"/>
    <dgm:cxn modelId="{4273DB3E-571F-460F-A177-26EDF7CD350A}" type="presParOf" srcId="{C509598C-FBE4-4232-874C-900FF8F14C23}" destId="{0DA5F89D-DB65-4063-B7CF-1A24A3D6DA31}" srcOrd="2" destOrd="0" presId="urn:microsoft.com/office/officeart/2005/8/layout/hList2"/>
    <dgm:cxn modelId="{9EFAAF63-73CF-49E3-976A-F47ECF208658}" type="presParOf" srcId="{4C41D601-B51C-40CE-A14A-F236E4EA5D4B}" destId="{17397A95-768B-4231-BFDE-972357B3CEB0}" srcOrd="5" destOrd="0" presId="urn:microsoft.com/office/officeart/2005/8/layout/hList2"/>
    <dgm:cxn modelId="{5812D72D-E824-403D-8408-8E22A1E8622D}" type="presParOf" srcId="{4C41D601-B51C-40CE-A14A-F236E4EA5D4B}" destId="{ACBED5B1-D766-48B0-80B4-8E41D3E45666}" srcOrd="6" destOrd="0" presId="urn:microsoft.com/office/officeart/2005/8/layout/hList2"/>
    <dgm:cxn modelId="{EF77E298-F09A-4129-B78E-7F1D6B121825}" type="presParOf" srcId="{ACBED5B1-D766-48B0-80B4-8E41D3E45666}" destId="{F85C23B1-FA54-4CB0-B98F-652AEE377FA9}" srcOrd="0" destOrd="0" presId="urn:microsoft.com/office/officeart/2005/8/layout/hList2"/>
    <dgm:cxn modelId="{DA0C92C6-B284-4F7A-BCF7-8DD37FCC6F04}" type="presParOf" srcId="{ACBED5B1-D766-48B0-80B4-8E41D3E45666}" destId="{174F1CE5-7E8C-4C5C-8BA6-F65E5656DE9F}" srcOrd="1" destOrd="0" presId="urn:microsoft.com/office/officeart/2005/8/layout/hList2"/>
    <dgm:cxn modelId="{F18A983F-2018-4481-9182-36D6ABC252BA}" type="presParOf" srcId="{ACBED5B1-D766-48B0-80B4-8E41D3E45666}" destId="{7D1BF2FB-E9AA-40F3-993D-4409DD32D076}"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178FB4-C1D3-4D4F-8326-DD01D6ADF58B}">
      <dsp:nvSpPr>
        <dsp:cNvPr id="0" name=""/>
        <dsp:cNvSpPr/>
      </dsp:nvSpPr>
      <dsp:spPr>
        <a:xfrm>
          <a:off x="0" y="8109"/>
          <a:ext cx="10515600" cy="57563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Labor agreement for indefinite term</a:t>
          </a:r>
          <a:endParaRPr lang="ru-RU" sz="2400" kern="1200" dirty="0"/>
        </a:p>
      </dsp:txBody>
      <dsp:txXfrm>
        <a:off x="28100" y="36209"/>
        <a:ext cx="10459400" cy="519439"/>
      </dsp:txXfrm>
    </dsp:sp>
    <dsp:sp modelId="{B6093248-846E-481A-A4A9-E07825C2B9A5}">
      <dsp:nvSpPr>
        <dsp:cNvPr id="0" name=""/>
        <dsp:cNvSpPr/>
      </dsp:nvSpPr>
      <dsp:spPr>
        <a:xfrm>
          <a:off x="0" y="583748"/>
          <a:ext cx="10515600" cy="869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Font typeface="Arial" panose="020B0604020202020204" pitchFamily="34" charset="0"/>
            <a:buNone/>
          </a:pPr>
          <a:r>
            <a:rPr lang="en-US" sz="1900" kern="1200" dirty="0"/>
            <a:t>	This type of agreement is the most common in Ukraine and by default, employees are hired for an indefinite term. The indefinite term labor agreement is regulated by the labor law of Ukraine, internal rules of a Company and a collective agreement.</a:t>
          </a:r>
          <a:endParaRPr lang="ru-RU" sz="1900" kern="1200" dirty="0"/>
        </a:p>
      </dsp:txBody>
      <dsp:txXfrm>
        <a:off x="0" y="583748"/>
        <a:ext cx="10515600" cy="869400"/>
      </dsp:txXfrm>
    </dsp:sp>
    <dsp:sp modelId="{BCFF12A0-02DB-41F1-9793-05012BB19A27}">
      <dsp:nvSpPr>
        <dsp:cNvPr id="0" name=""/>
        <dsp:cNvSpPr/>
      </dsp:nvSpPr>
      <dsp:spPr>
        <a:xfrm>
          <a:off x="0" y="1453149"/>
          <a:ext cx="10515600" cy="57563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Fixed-term labor agreement</a:t>
          </a:r>
          <a:endParaRPr lang="ru-RU" sz="2400" kern="1200" dirty="0"/>
        </a:p>
      </dsp:txBody>
      <dsp:txXfrm>
        <a:off x="28100" y="1481249"/>
        <a:ext cx="10459400" cy="519439"/>
      </dsp:txXfrm>
    </dsp:sp>
    <dsp:sp modelId="{151C83B9-0B57-4097-90B1-8C166360F059}">
      <dsp:nvSpPr>
        <dsp:cNvPr id="0" name=""/>
        <dsp:cNvSpPr/>
      </dsp:nvSpPr>
      <dsp:spPr>
        <a:xfrm>
          <a:off x="0" y="2028789"/>
          <a:ext cx="10515600" cy="869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None/>
          </a:pPr>
          <a:r>
            <a:rPr lang="en-US" sz="1900" kern="1200" dirty="0"/>
            <a:t>	The main difference between fix-term labor agreement and the first one is that the Parties limit employment term to a specific period of time. Note that Ukrainian law provides certain limits regarding repeated concluding fixed-term labor agreements </a:t>
          </a:r>
          <a:endParaRPr lang="ru-RU" sz="1900" kern="1200" dirty="0"/>
        </a:p>
      </dsp:txBody>
      <dsp:txXfrm>
        <a:off x="0" y="2028789"/>
        <a:ext cx="10515600" cy="869400"/>
      </dsp:txXfrm>
    </dsp:sp>
    <dsp:sp modelId="{EA8C88B9-621C-4B16-A705-AF123A843655}">
      <dsp:nvSpPr>
        <dsp:cNvPr id="0" name=""/>
        <dsp:cNvSpPr/>
      </dsp:nvSpPr>
      <dsp:spPr>
        <a:xfrm>
          <a:off x="0" y="2898189"/>
          <a:ext cx="10515600" cy="57563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Seasonal work</a:t>
          </a:r>
          <a:endParaRPr lang="ru-RU" sz="2400" kern="1200" dirty="0"/>
        </a:p>
      </dsp:txBody>
      <dsp:txXfrm>
        <a:off x="28100" y="2926289"/>
        <a:ext cx="10459400" cy="519439"/>
      </dsp:txXfrm>
    </dsp:sp>
    <dsp:sp modelId="{EC0841E5-DC69-4F2B-B710-1B2FDEE0227E}">
      <dsp:nvSpPr>
        <dsp:cNvPr id="0" name=""/>
        <dsp:cNvSpPr/>
      </dsp:nvSpPr>
      <dsp:spPr>
        <a:xfrm>
          <a:off x="0" y="3473829"/>
          <a:ext cx="10515600" cy="869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None/>
          </a:pPr>
          <a:r>
            <a:rPr lang="en-US" sz="1900" kern="1200" dirty="0"/>
            <a:t>	If you need to hire people on seasonal base for the specific scope of work, Ukrainian law allows </a:t>
          </a:r>
          <a:r>
            <a:rPr lang="en-US" sz="1900" kern="1200" dirty="0" err="1"/>
            <a:t>toconclude</a:t>
          </a:r>
          <a:r>
            <a:rPr lang="en-US" sz="1900" kern="1200" dirty="0"/>
            <a:t> a special type of agreement for this purpose with indication of type and scope of work as well as term of employment.</a:t>
          </a:r>
          <a:endParaRPr lang="ru-RU" sz="1900" kern="1200" dirty="0"/>
        </a:p>
      </dsp:txBody>
      <dsp:txXfrm>
        <a:off x="0" y="3473829"/>
        <a:ext cx="10515600" cy="869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33B8B-9A6B-452B-B4E6-1837A4950C52}">
      <dsp:nvSpPr>
        <dsp:cNvPr id="0" name=""/>
        <dsp:cNvSpPr/>
      </dsp:nvSpPr>
      <dsp:spPr>
        <a:xfrm>
          <a:off x="0" y="0"/>
          <a:ext cx="10515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1D181AE-52FA-4FD7-9187-5E2A13CB3123}">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 The rights, obligations, and liabilities of the parties, including the terms of</a:t>
          </a:r>
          <a:endParaRPr lang="ru-RU" sz="2400" kern="1200" dirty="0"/>
        </a:p>
        <a:p>
          <a:pPr marL="0" lvl="0" indent="0" algn="l" defTabSz="1066800">
            <a:lnSpc>
              <a:spcPct val="90000"/>
            </a:lnSpc>
            <a:spcBef>
              <a:spcPct val="0"/>
            </a:spcBef>
            <a:spcAft>
              <a:spcPct val="35000"/>
            </a:spcAft>
            <a:buNone/>
          </a:pPr>
          <a:r>
            <a:rPr lang="en-US" sz="2400" kern="1200" dirty="0"/>
            <a:t>their material liability;</a:t>
          </a:r>
          <a:endParaRPr lang="ru-RU" sz="2400" kern="1200" dirty="0"/>
        </a:p>
      </dsp:txBody>
      <dsp:txXfrm>
        <a:off x="0" y="0"/>
        <a:ext cx="10515600" cy="1087834"/>
      </dsp:txXfrm>
    </dsp:sp>
    <dsp:sp modelId="{FD84C9BD-4900-457D-9F73-ACFD61024A41}">
      <dsp:nvSpPr>
        <dsp:cNvPr id="0" name=""/>
        <dsp:cNvSpPr/>
      </dsp:nvSpPr>
      <dsp:spPr>
        <a:xfrm>
          <a:off x="0" y="1087834"/>
          <a:ext cx="10515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7715431-4BDC-470D-8E81-17619AE0493F}">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 The duration of the contract;</a:t>
          </a:r>
          <a:endParaRPr lang="ru-RU" sz="2400" kern="1200" dirty="0"/>
        </a:p>
      </dsp:txBody>
      <dsp:txXfrm>
        <a:off x="0" y="1087834"/>
        <a:ext cx="10515600" cy="1087834"/>
      </dsp:txXfrm>
    </dsp:sp>
    <dsp:sp modelId="{0FE225EC-B7C6-4124-B0F2-EB2FEFBCA5B4}">
      <dsp:nvSpPr>
        <dsp:cNvPr id="0" name=""/>
        <dsp:cNvSpPr/>
      </dsp:nvSpPr>
      <dsp:spPr>
        <a:xfrm>
          <a:off x="0" y="2175669"/>
          <a:ext cx="10515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A08D620-827F-4CE2-9F5F-EAE090B6F5EB}">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 The remuneration and organization of an employee’s labor; </a:t>
          </a:r>
          <a:endParaRPr lang="ru-RU" sz="2400" kern="1200" dirty="0"/>
        </a:p>
      </dsp:txBody>
      <dsp:txXfrm>
        <a:off x="0" y="2175669"/>
        <a:ext cx="10515600" cy="1087834"/>
      </dsp:txXfrm>
    </dsp:sp>
    <dsp:sp modelId="{41BCB8E9-1F99-4A48-961B-098C11DE6870}">
      <dsp:nvSpPr>
        <dsp:cNvPr id="0" name=""/>
        <dsp:cNvSpPr/>
      </dsp:nvSpPr>
      <dsp:spPr>
        <a:xfrm>
          <a:off x="0" y="3263503"/>
          <a:ext cx="10515600"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A4D7A40-A0B2-40AE-931D-6EAB69310CA5}">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 The grounds for termination, including early termination.</a:t>
          </a:r>
          <a:endParaRPr lang="ru-RU" sz="2400" kern="1200" dirty="0"/>
        </a:p>
      </dsp:txBody>
      <dsp:txXfrm>
        <a:off x="0" y="3263503"/>
        <a:ext cx="10515600" cy="1087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CAEC3-178A-4190-A4B1-8C93B47B40B9}">
      <dsp:nvSpPr>
        <dsp:cNvPr id="0" name=""/>
        <dsp:cNvSpPr/>
      </dsp:nvSpPr>
      <dsp:spPr>
        <a:xfrm rot="16200000">
          <a:off x="-1776266"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kern="1200" dirty="0"/>
            <a:t>Poland</a:t>
          </a:r>
          <a:endParaRPr lang="ru-RU" sz="1500" kern="1200" dirty="0"/>
        </a:p>
      </dsp:txBody>
      <dsp:txXfrm>
        <a:off x="-1776266" y="2691332"/>
        <a:ext cx="4098442" cy="400782"/>
      </dsp:txXfrm>
    </dsp:sp>
    <dsp:sp modelId="{5676D986-DA9B-46CC-9207-69EACB619FFD}">
      <dsp:nvSpPr>
        <dsp:cNvPr id="0" name=""/>
        <dsp:cNvSpPr/>
      </dsp:nvSpPr>
      <dsp:spPr>
        <a:xfrm>
          <a:off x="416310" y="854059"/>
          <a:ext cx="2064074"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b="1" kern="1200" dirty="0"/>
            <a:t>Required</a:t>
          </a:r>
          <a:endParaRPr lang="ru-RU" sz="1500" kern="1200" dirty="0"/>
        </a:p>
        <a:p>
          <a:pPr marL="228600" lvl="2" indent="-114300" algn="l" defTabSz="666750">
            <a:lnSpc>
              <a:spcPct val="90000"/>
            </a:lnSpc>
            <a:spcBef>
              <a:spcPct val="0"/>
            </a:spcBef>
            <a:spcAft>
              <a:spcPct val="15000"/>
            </a:spcAft>
            <a:buNone/>
          </a:pPr>
          <a:r>
            <a:rPr lang="en-US" sz="1500" kern="1200" dirty="0"/>
            <a:t>	Immigration compliance, a statutory list of so-called regulated activities, initial medical examinations </a:t>
          </a:r>
          <a:endParaRPr lang="ru-RU" sz="1500" kern="1200" dirty="0"/>
        </a:p>
        <a:p>
          <a:pPr marL="114300" lvl="1" indent="-114300" algn="l" defTabSz="666750">
            <a:lnSpc>
              <a:spcPct val="90000"/>
            </a:lnSpc>
            <a:spcBef>
              <a:spcPct val="0"/>
            </a:spcBef>
            <a:spcAft>
              <a:spcPct val="15000"/>
            </a:spcAft>
            <a:buChar char="•"/>
          </a:pPr>
          <a:r>
            <a:rPr lang="en-US" sz="1500" b="1" kern="1200" dirty="0"/>
            <a:t>Permissible</a:t>
          </a:r>
          <a:endParaRPr lang="ru-RU" sz="1500" kern="1200" dirty="0"/>
        </a:p>
        <a:p>
          <a:pPr marL="228600" lvl="2" indent="-114300" algn="l" defTabSz="666750">
            <a:lnSpc>
              <a:spcPct val="90000"/>
            </a:lnSpc>
            <a:spcBef>
              <a:spcPct val="0"/>
            </a:spcBef>
            <a:spcAft>
              <a:spcPct val="15000"/>
            </a:spcAft>
            <a:buNone/>
          </a:pPr>
          <a:r>
            <a:rPr lang="en-US" sz="1500" kern="1200" dirty="0"/>
            <a:t>	Certain limited personal data, information on criminal convictions</a:t>
          </a:r>
          <a:endParaRPr lang="ru-RU" sz="1500" kern="1200" dirty="0"/>
        </a:p>
      </dsp:txBody>
      <dsp:txXfrm>
        <a:off x="416310" y="854059"/>
        <a:ext cx="2064074" cy="4098442"/>
      </dsp:txXfrm>
    </dsp:sp>
    <dsp:sp modelId="{789BF7DD-8884-4A8A-A9B1-6918ADE7CE47}">
      <dsp:nvSpPr>
        <dsp:cNvPr id="0" name=""/>
        <dsp:cNvSpPr/>
      </dsp:nvSpPr>
      <dsp:spPr>
        <a:xfrm>
          <a:off x="72563" y="313469"/>
          <a:ext cx="801564" cy="801564"/>
        </a:xfrm>
        <a:prstGeom prst="rect">
          <a:avLst/>
        </a:prstGeom>
        <a:blipFill>
          <a:blip xmlns:r="http://schemas.openxmlformats.org/officeDocument/2006/relationships" r:embed="rId1"/>
          <a:srcRect/>
          <a:stretch>
            <a:fillRect l="-30000" r="-30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13D28401-A2B4-4EB6-BAB7-478ED0324B7E}">
      <dsp:nvSpPr>
        <dsp:cNvPr id="0" name=""/>
        <dsp:cNvSpPr/>
      </dsp:nvSpPr>
      <dsp:spPr>
        <a:xfrm rot="16200000">
          <a:off x="1179472"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kern="1200" dirty="0"/>
            <a:t>Italy</a:t>
          </a:r>
          <a:endParaRPr lang="ru-RU" sz="1500" kern="1200" dirty="0"/>
        </a:p>
      </dsp:txBody>
      <dsp:txXfrm>
        <a:off x="1179472" y="2691332"/>
        <a:ext cx="4098442" cy="400782"/>
      </dsp:txXfrm>
    </dsp:sp>
    <dsp:sp modelId="{805D1BA3-21B0-4ED3-A7FB-847020A63628}">
      <dsp:nvSpPr>
        <dsp:cNvPr id="0" name=""/>
        <dsp:cNvSpPr/>
      </dsp:nvSpPr>
      <dsp:spPr>
        <a:xfrm>
          <a:off x="3429084" y="842501"/>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b="1" kern="1200" dirty="0"/>
            <a:t>Required</a:t>
          </a:r>
          <a:endParaRPr lang="ru-RU" sz="1500" kern="1200" dirty="0"/>
        </a:p>
        <a:p>
          <a:pPr marL="228600" lvl="2" indent="-114300" algn="l" defTabSz="666750">
            <a:lnSpc>
              <a:spcPct val="90000"/>
            </a:lnSpc>
            <a:spcBef>
              <a:spcPct val="0"/>
            </a:spcBef>
            <a:spcAft>
              <a:spcPct val="15000"/>
            </a:spcAft>
            <a:buNone/>
          </a:pPr>
          <a:r>
            <a:rPr lang="en-US" sz="1500" kern="1200" dirty="0"/>
            <a:t>	Immigration compliance.</a:t>
          </a:r>
          <a:endParaRPr lang="ru-RU" sz="1500" kern="1200" dirty="0"/>
        </a:p>
        <a:p>
          <a:pPr marL="114300" lvl="1" indent="-114300" algn="l" defTabSz="666750">
            <a:lnSpc>
              <a:spcPct val="90000"/>
            </a:lnSpc>
            <a:spcBef>
              <a:spcPct val="0"/>
            </a:spcBef>
            <a:spcAft>
              <a:spcPct val="15000"/>
            </a:spcAft>
            <a:buChar char="•"/>
          </a:pPr>
          <a:r>
            <a:rPr lang="en-US" sz="1500" b="1" kern="1200" dirty="0"/>
            <a:t>Permissible</a:t>
          </a:r>
          <a:endParaRPr lang="ru-RU" sz="1500" kern="1200" dirty="0"/>
        </a:p>
        <a:p>
          <a:pPr marL="228600" lvl="2" indent="-114300" algn="l" defTabSz="666750">
            <a:lnSpc>
              <a:spcPct val="90000"/>
            </a:lnSpc>
            <a:spcBef>
              <a:spcPct val="0"/>
            </a:spcBef>
            <a:spcAft>
              <a:spcPct val="15000"/>
            </a:spcAft>
            <a:buNone/>
          </a:pPr>
          <a:r>
            <a:rPr lang="en-US" sz="1500" kern="1200" dirty="0"/>
            <a:t>	Criminal and credit reference checks, reference and education checks.</a:t>
          </a:r>
          <a:endParaRPr lang="ru-RU" sz="1500" kern="1200" dirty="0"/>
        </a:p>
      </dsp:txBody>
      <dsp:txXfrm>
        <a:off x="3429084" y="842501"/>
        <a:ext cx="1996319" cy="4098442"/>
      </dsp:txXfrm>
    </dsp:sp>
    <dsp:sp modelId="{CD44FC00-6DD5-4731-A444-0E309C8BDCBB}">
      <dsp:nvSpPr>
        <dsp:cNvPr id="0" name=""/>
        <dsp:cNvSpPr/>
      </dsp:nvSpPr>
      <dsp:spPr>
        <a:xfrm>
          <a:off x="3028302" y="313469"/>
          <a:ext cx="801564" cy="801564"/>
        </a:xfrm>
        <a:prstGeom prst="rect">
          <a:avLst/>
        </a:prstGeom>
        <a:blipFill>
          <a:blip xmlns:r="http://schemas.openxmlformats.org/officeDocument/2006/relationships" r:embed="rId2"/>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0DA5F89D-DB65-4063-B7CF-1A24A3D6DA31}">
      <dsp:nvSpPr>
        <dsp:cNvPr id="0" name=""/>
        <dsp:cNvSpPr/>
      </dsp:nvSpPr>
      <dsp:spPr>
        <a:xfrm rot="16200000">
          <a:off x="4101333"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kern="1200" dirty="0"/>
            <a:t>Czech Republic</a:t>
          </a:r>
          <a:endParaRPr lang="ru-RU" sz="1500" kern="1200" dirty="0"/>
        </a:p>
      </dsp:txBody>
      <dsp:txXfrm>
        <a:off x="4101333" y="2691332"/>
        <a:ext cx="4098442" cy="400782"/>
      </dsp:txXfrm>
    </dsp:sp>
    <dsp:sp modelId="{EEC89E4B-D3D2-4118-8C6F-AA477734E521}">
      <dsp:nvSpPr>
        <dsp:cNvPr id="0" name=""/>
        <dsp:cNvSpPr/>
      </dsp:nvSpPr>
      <dsp:spPr>
        <a:xfrm>
          <a:off x="6350946" y="842501"/>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b="1" kern="1200" dirty="0"/>
            <a:t>Required</a:t>
          </a:r>
          <a:endParaRPr lang="ru-RU" sz="1500" kern="1200" dirty="0"/>
        </a:p>
        <a:p>
          <a:pPr marL="228600" lvl="2" indent="-114300" algn="l" defTabSz="666750">
            <a:lnSpc>
              <a:spcPct val="90000"/>
            </a:lnSpc>
            <a:spcBef>
              <a:spcPct val="0"/>
            </a:spcBef>
            <a:spcAft>
              <a:spcPct val="15000"/>
            </a:spcAft>
            <a:buNone/>
          </a:pPr>
          <a:r>
            <a:rPr lang="en-US" sz="1500" kern="1200" dirty="0"/>
            <a:t>	Immigration compliance. Entry health check. </a:t>
          </a:r>
          <a:endParaRPr lang="ru-RU" sz="1500" kern="1200" dirty="0"/>
        </a:p>
        <a:p>
          <a:pPr marL="114300" lvl="1" indent="-114300" algn="l" defTabSz="666750">
            <a:lnSpc>
              <a:spcPct val="90000"/>
            </a:lnSpc>
            <a:spcBef>
              <a:spcPct val="0"/>
            </a:spcBef>
            <a:spcAft>
              <a:spcPct val="15000"/>
            </a:spcAft>
            <a:buFont typeface="Arial" panose="020B0604020202020204" pitchFamily="34" charset="0"/>
            <a:buChar char="•"/>
          </a:pPr>
          <a:r>
            <a:rPr lang="en-US" sz="1500" b="1" kern="1200" dirty="0"/>
            <a:t>Permissible</a:t>
          </a:r>
          <a:endParaRPr lang="ru-RU" sz="1500" kern="1200" dirty="0"/>
        </a:p>
        <a:p>
          <a:pPr marL="228600" lvl="2" indent="-114300" algn="l" defTabSz="666750">
            <a:lnSpc>
              <a:spcPct val="90000"/>
            </a:lnSpc>
            <a:spcBef>
              <a:spcPct val="0"/>
            </a:spcBef>
            <a:spcAft>
              <a:spcPct val="15000"/>
            </a:spcAft>
            <a:buNone/>
          </a:pPr>
          <a:r>
            <a:rPr lang="en-US" sz="1500" kern="1200" dirty="0"/>
            <a:t>	Reference and education , criminal records and credit reference checks , information concerning pregnancy, financial and family affairs of the applicant. </a:t>
          </a:r>
          <a:endParaRPr lang="ru-RU" sz="1500" kern="1200" dirty="0"/>
        </a:p>
      </dsp:txBody>
      <dsp:txXfrm>
        <a:off x="6350946" y="842501"/>
        <a:ext cx="1996319" cy="4098442"/>
      </dsp:txXfrm>
    </dsp:sp>
    <dsp:sp modelId="{4AF44FF6-28B5-456C-B2A9-3E44481C30D2}">
      <dsp:nvSpPr>
        <dsp:cNvPr id="0" name=""/>
        <dsp:cNvSpPr/>
      </dsp:nvSpPr>
      <dsp:spPr>
        <a:xfrm>
          <a:off x="5950164" y="313469"/>
          <a:ext cx="801564" cy="801564"/>
        </a:xfrm>
        <a:prstGeom prst="rect">
          <a:avLst/>
        </a:prstGeom>
        <a:blipFill>
          <a:blip xmlns:r="http://schemas.openxmlformats.org/officeDocument/2006/relationships" r:embed="rId3"/>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7D1BF2FB-E9AA-40F3-993D-4409DD32D076}">
      <dsp:nvSpPr>
        <dsp:cNvPr id="0" name=""/>
        <dsp:cNvSpPr/>
      </dsp:nvSpPr>
      <dsp:spPr>
        <a:xfrm rot="16200000">
          <a:off x="6953747"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kern="1200" dirty="0"/>
            <a:t>Ukraine</a:t>
          </a:r>
          <a:endParaRPr lang="ru-RU" sz="1500" kern="1200" dirty="0"/>
        </a:p>
      </dsp:txBody>
      <dsp:txXfrm>
        <a:off x="6953747" y="2691332"/>
        <a:ext cx="4098442" cy="400782"/>
      </dsp:txXfrm>
    </dsp:sp>
    <dsp:sp modelId="{174F1CE5-7E8C-4C5C-8BA6-F65E5656DE9F}">
      <dsp:nvSpPr>
        <dsp:cNvPr id="0" name=""/>
        <dsp:cNvSpPr/>
      </dsp:nvSpPr>
      <dsp:spPr>
        <a:xfrm>
          <a:off x="9169258" y="842501"/>
          <a:ext cx="2203417"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b="1" kern="1200" dirty="0"/>
            <a:t>Required</a:t>
          </a:r>
          <a:endParaRPr lang="ru-RU" sz="1500" kern="1200" dirty="0"/>
        </a:p>
        <a:p>
          <a:pPr marL="228600" lvl="2" indent="-114300" algn="l" defTabSz="666750">
            <a:lnSpc>
              <a:spcPct val="90000"/>
            </a:lnSpc>
            <a:spcBef>
              <a:spcPct val="0"/>
            </a:spcBef>
            <a:spcAft>
              <a:spcPct val="15000"/>
            </a:spcAft>
            <a:buNone/>
          </a:pPr>
          <a:r>
            <a:rPr lang="en-US" sz="1500" kern="1200" dirty="0"/>
            <a:t>	Immigration compliance, valid ID and, except for first-time employment, their labor book, documents confirming education, health status, etc.</a:t>
          </a:r>
          <a:endParaRPr lang="ru-RU" sz="1500" kern="1200" dirty="0"/>
        </a:p>
        <a:p>
          <a:pPr marL="114300" lvl="1" indent="-114300" algn="l" defTabSz="666750">
            <a:lnSpc>
              <a:spcPct val="90000"/>
            </a:lnSpc>
            <a:spcBef>
              <a:spcPct val="0"/>
            </a:spcBef>
            <a:spcAft>
              <a:spcPct val="15000"/>
            </a:spcAft>
            <a:buChar char="•"/>
          </a:pPr>
          <a:r>
            <a:rPr lang="en-US" sz="1500" b="1" kern="1200" dirty="0"/>
            <a:t>Permissible</a:t>
          </a:r>
          <a:endParaRPr lang="ru-RU" sz="1500" kern="1200" dirty="0"/>
        </a:p>
        <a:p>
          <a:pPr marL="228600" lvl="2" indent="-114300" algn="l" defTabSz="666750">
            <a:lnSpc>
              <a:spcPct val="90000"/>
            </a:lnSpc>
            <a:spcBef>
              <a:spcPct val="0"/>
            </a:spcBef>
            <a:spcAft>
              <a:spcPct val="15000"/>
            </a:spcAft>
            <a:buNone/>
          </a:pPr>
          <a:r>
            <a:rPr lang="en-US" sz="1500" kern="1200" dirty="0"/>
            <a:t>	An employer cannot require an additional documents/information, not specifically required by law, as a condition precedent to the employment. </a:t>
          </a:r>
          <a:endParaRPr lang="ru-RU" sz="1500" kern="1200" dirty="0"/>
        </a:p>
      </dsp:txBody>
      <dsp:txXfrm>
        <a:off x="9169258" y="842501"/>
        <a:ext cx="2203417" cy="4098442"/>
      </dsp:txXfrm>
    </dsp:sp>
    <dsp:sp modelId="{F85C23B1-FA54-4CB0-B98F-652AEE377FA9}">
      <dsp:nvSpPr>
        <dsp:cNvPr id="0" name=""/>
        <dsp:cNvSpPr/>
      </dsp:nvSpPr>
      <dsp:spPr>
        <a:xfrm>
          <a:off x="8872025" y="313469"/>
          <a:ext cx="801564" cy="80156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CAEC3-178A-4190-A4B1-8C93B47B40B9}">
      <dsp:nvSpPr>
        <dsp:cNvPr id="0" name=""/>
        <dsp:cNvSpPr/>
      </dsp:nvSpPr>
      <dsp:spPr>
        <a:xfrm rot="16200000">
          <a:off x="-1776266"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Poland</a:t>
          </a:r>
          <a:endParaRPr lang="ru-RU" sz="1500" b="0" kern="1200" dirty="0"/>
        </a:p>
      </dsp:txBody>
      <dsp:txXfrm>
        <a:off x="-1776266" y="2691332"/>
        <a:ext cx="4098442" cy="400782"/>
      </dsp:txXfrm>
    </dsp:sp>
    <dsp:sp modelId="{5676D986-DA9B-46CC-9207-69EACB619FFD}">
      <dsp:nvSpPr>
        <dsp:cNvPr id="0" name=""/>
        <dsp:cNvSpPr/>
      </dsp:nvSpPr>
      <dsp:spPr>
        <a:xfrm>
          <a:off x="416310" y="854059"/>
          <a:ext cx="2064074"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Free movement of employees from all countries of the EU and EEA as well as Switzerland. In general, citizens of other countries require a work permit and a work visa (or other residence permit).</a:t>
          </a:r>
          <a:endParaRPr lang="ru-RU" sz="1500" b="0" kern="1200" dirty="0"/>
        </a:p>
      </dsp:txBody>
      <dsp:txXfrm>
        <a:off x="416310" y="854059"/>
        <a:ext cx="2064074" cy="4098442"/>
      </dsp:txXfrm>
    </dsp:sp>
    <dsp:sp modelId="{789BF7DD-8884-4A8A-A9B1-6918ADE7CE47}">
      <dsp:nvSpPr>
        <dsp:cNvPr id="0" name=""/>
        <dsp:cNvSpPr/>
      </dsp:nvSpPr>
      <dsp:spPr>
        <a:xfrm>
          <a:off x="72563" y="313469"/>
          <a:ext cx="801564" cy="801564"/>
        </a:xfrm>
        <a:prstGeom prst="rect">
          <a:avLst/>
        </a:prstGeom>
        <a:blipFill>
          <a:blip xmlns:r="http://schemas.openxmlformats.org/officeDocument/2006/relationships" r:embed="rId1"/>
          <a:srcRect/>
          <a:stretch>
            <a:fillRect l="-30000" r="-30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13D28401-A2B4-4EB6-BAB7-478ED0324B7E}">
      <dsp:nvSpPr>
        <dsp:cNvPr id="0" name=""/>
        <dsp:cNvSpPr/>
      </dsp:nvSpPr>
      <dsp:spPr>
        <a:xfrm rot="16200000">
          <a:off x="1179472"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Italy</a:t>
          </a:r>
          <a:endParaRPr lang="ru-RU" sz="1500" b="0" kern="1200" dirty="0"/>
        </a:p>
      </dsp:txBody>
      <dsp:txXfrm>
        <a:off x="1179472" y="2691332"/>
        <a:ext cx="4098442" cy="400782"/>
      </dsp:txXfrm>
    </dsp:sp>
    <dsp:sp modelId="{805D1BA3-21B0-4ED3-A7FB-847020A63628}">
      <dsp:nvSpPr>
        <dsp:cNvPr id="0" name=""/>
        <dsp:cNvSpPr/>
      </dsp:nvSpPr>
      <dsp:spPr>
        <a:xfrm>
          <a:off x="3429084" y="842501"/>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Depending on the duration and reason of the immigration, work permits are required for anyone who is not an Italian national or EU citizen.</a:t>
          </a:r>
          <a:endParaRPr lang="ru-RU" sz="1500" b="0" kern="1200" dirty="0"/>
        </a:p>
      </dsp:txBody>
      <dsp:txXfrm>
        <a:off x="3429084" y="842501"/>
        <a:ext cx="1996319" cy="4098442"/>
      </dsp:txXfrm>
    </dsp:sp>
    <dsp:sp modelId="{CD44FC00-6DD5-4731-A444-0E309C8BDCBB}">
      <dsp:nvSpPr>
        <dsp:cNvPr id="0" name=""/>
        <dsp:cNvSpPr/>
      </dsp:nvSpPr>
      <dsp:spPr>
        <a:xfrm>
          <a:off x="3028302" y="313469"/>
          <a:ext cx="801564" cy="801564"/>
        </a:xfrm>
        <a:prstGeom prst="rect">
          <a:avLst/>
        </a:prstGeom>
        <a:blipFill>
          <a:blip xmlns:r="http://schemas.openxmlformats.org/officeDocument/2006/relationships" r:embed="rId2"/>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0DA5F89D-DB65-4063-B7CF-1A24A3D6DA31}">
      <dsp:nvSpPr>
        <dsp:cNvPr id="0" name=""/>
        <dsp:cNvSpPr/>
      </dsp:nvSpPr>
      <dsp:spPr>
        <a:xfrm rot="16200000">
          <a:off x="4101333"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Czech Republic</a:t>
          </a:r>
          <a:endParaRPr lang="ru-RU" sz="1500" b="0" kern="1200" dirty="0"/>
        </a:p>
      </dsp:txBody>
      <dsp:txXfrm>
        <a:off x="4101333" y="2691332"/>
        <a:ext cx="4098442" cy="400782"/>
      </dsp:txXfrm>
    </dsp:sp>
    <dsp:sp modelId="{EEC89E4B-D3D2-4118-8C6F-AA477734E521}">
      <dsp:nvSpPr>
        <dsp:cNvPr id="0" name=""/>
        <dsp:cNvSpPr/>
      </dsp:nvSpPr>
      <dsp:spPr>
        <a:xfrm>
          <a:off x="6385662" y="854059"/>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Nationals of the EU, EEA and Switzerland enjoy the right to work in the Czech Republic. Nationals of any other country must typically obtain a residence/work permit. Employers employing non-EU/EEA/Swiss employees must notify the relevant labor authority and comply with the given procedure.</a:t>
          </a:r>
          <a:endParaRPr lang="ru-RU" sz="1500" b="0" kern="1200" dirty="0"/>
        </a:p>
      </dsp:txBody>
      <dsp:txXfrm>
        <a:off x="6385662" y="854059"/>
        <a:ext cx="1996319" cy="4098442"/>
      </dsp:txXfrm>
    </dsp:sp>
    <dsp:sp modelId="{4AF44FF6-28B5-456C-B2A9-3E44481C30D2}">
      <dsp:nvSpPr>
        <dsp:cNvPr id="0" name=""/>
        <dsp:cNvSpPr/>
      </dsp:nvSpPr>
      <dsp:spPr>
        <a:xfrm>
          <a:off x="5950164" y="313469"/>
          <a:ext cx="801564" cy="801564"/>
        </a:xfrm>
        <a:prstGeom prst="rect">
          <a:avLst/>
        </a:prstGeom>
        <a:blipFill>
          <a:blip xmlns:r="http://schemas.openxmlformats.org/officeDocument/2006/relationships" r:embed="rId3"/>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7D1BF2FB-E9AA-40F3-993D-4409DD32D076}">
      <dsp:nvSpPr>
        <dsp:cNvPr id="0" name=""/>
        <dsp:cNvSpPr/>
      </dsp:nvSpPr>
      <dsp:spPr>
        <a:xfrm rot="16200000">
          <a:off x="6953747"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Ukraine</a:t>
          </a:r>
          <a:endParaRPr lang="ru-RU" sz="1500" b="0" kern="1200" dirty="0"/>
        </a:p>
      </dsp:txBody>
      <dsp:txXfrm>
        <a:off x="6953747" y="2691332"/>
        <a:ext cx="4098442" cy="400782"/>
      </dsp:txXfrm>
    </dsp:sp>
    <dsp:sp modelId="{174F1CE5-7E8C-4C5C-8BA6-F65E5656DE9F}">
      <dsp:nvSpPr>
        <dsp:cNvPr id="0" name=""/>
        <dsp:cNvSpPr/>
      </dsp:nvSpPr>
      <dsp:spPr>
        <a:xfrm>
          <a:off x="9169258" y="842501"/>
          <a:ext cx="2203417"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Employers must generally obtain work permits to hire foreign individuals. There are exceptions for special categories of individuals who may be hired without a work permit and special categories of employers that can hire foreigners without a work permit. A foreign employee should obtain a temporary residency permit to stay in Ukraine on a long-term basis. </a:t>
          </a:r>
          <a:endParaRPr lang="ru-RU" sz="1500" b="0" kern="1200" dirty="0"/>
        </a:p>
      </dsp:txBody>
      <dsp:txXfrm>
        <a:off x="9169258" y="842501"/>
        <a:ext cx="2203417" cy="4098442"/>
      </dsp:txXfrm>
    </dsp:sp>
    <dsp:sp modelId="{F85C23B1-FA54-4CB0-B98F-652AEE377FA9}">
      <dsp:nvSpPr>
        <dsp:cNvPr id="0" name=""/>
        <dsp:cNvSpPr/>
      </dsp:nvSpPr>
      <dsp:spPr>
        <a:xfrm>
          <a:off x="8872025" y="313469"/>
          <a:ext cx="801564" cy="80156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CAEC3-178A-4190-A4B1-8C93B47B40B9}">
      <dsp:nvSpPr>
        <dsp:cNvPr id="0" name=""/>
        <dsp:cNvSpPr/>
      </dsp:nvSpPr>
      <dsp:spPr>
        <a:xfrm rot="16200000">
          <a:off x="-1776266"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Poland</a:t>
          </a:r>
          <a:endParaRPr lang="ru-RU" sz="1500" b="0" kern="1200" dirty="0"/>
        </a:p>
      </dsp:txBody>
      <dsp:txXfrm>
        <a:off x="-1776266" y="2691332"/>
        <a:ext cx="4098442" cy="400782"/>
      </dsp:txXfrm>
    </dsp:sp>
    <dsp:sp modelId="{5676D986-DA9B-46CC-9207-69EACB619FFD}">
      <dsp:nvSpPr>
        <dsp:cNvPr id="0" name=""/>
        <dsp:cNvSpPr/>
      </dsp:nvSpPr>
      <dsp:spPr>
        <a:xfrm>
          <a:off x="416310" y="854059"/>
          <a:ext cx="2064074"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Employment relationship under an open-ended employment contract, fixed-term employment contract and employment contract for a probationary period; part-time and full-time. It is unlawful to discriminate against employees on the basis of their working part-time or working under a fixed-term contract.</a:t>
          </a:r>
          <a:endParaRPr lang="ru-RU" sz="1500" b="0" kern="1200" dirty="0"/>
        </a:p>
      </dsp:txBody>
      <dsp:txXfrm>
        <a:off x="416310" y="854059"/>
        <a:ext cx="2064074" cy="4098442"/>
      </dsp:txXfrm>
    </dsp:sp>
    <dsp:sp modelId="{789BF7DD-8884-4A8A-A9B1-6918ADE7CE47}">
      <dsp:nvSpPr>
        <dsp:cNvPr id="0" name=""/>
        <dsp:cNvSpPr/>
      </dsp:nvSpPr>
      <dsp:spPr>
        <a:xfrm>
          <a:off x="72563" y="313469"/>
          <a:ext cx="801564" cy="801564"/>
        </a:xfrm>
        <a:prstGeom prst="rect">
          <a:avLst/>
        </a:prstGeom>
        <a:blipFill>
          <a:blip xmlns:r="http://schemas.openxmlformats.org/officeDocument/2006/relationships" r:embed="rId1"/>
          <a:srcRect/>
          <a:stretch>
            <a:fillRect l="-30000" r="-30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13D28401-A2B4-4EB6-BAB7-478ED0324B7E}">
      <dsp:nvSpPr>
        <dsp:cNvPr id="0" name=""/>
        <dsp:cNvSpPr/>
      </dsp:nvSpPr>
      <dsp:spPr>
        <a:xfrm rot="16200000">
          <a:off x="1179472"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Italy</a:t>
          </a:r>
          <a:endParaRPr lang="ru-RU" sz="1500" b="0" kern="1200" dirty="0"/>
        </a:p>
      </dsp:txBody>
      <dsp:txXfrm>
        <a:off x="1179472" y="2691332"/>
        <a:ext cx="4098442" cy="400782"/>
      </dsp:txXfrm>
    </dsp:sp>
    <dsp:sp modelId="{805D1BA3-21B0-4ED3-A7FB-847020A63628}">
      <dsp:nvSpPr>
        <dsp:cNvPr id="0" name=""/>
        <dsp:cNvSpPr/>
      </dsp:nvSpPr>
      <dsp:spPr>
        <a:xfrm>
          <a:off x="3429084" y="842501"/>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Indefinite, fixed-term, full-time or part-time. Part-time and fixed-term employees have the right not to be discriminated against due to their status. Additional engagement options are available, such as on-call employment, job sharing or apprenticeships.</a:t>
          </a:r>
          <a:endParaRPr lang="ru-RU" sz="1500" b="0" kern="1200" dirty="0"/>
        </a:p>
      </dsp:txBody>
      <dsp:txXfrm>
        <a:off x="3429084" y="842501"/>
        <a:ext cx="1996319" cy="4098442"/>
      </dsp:txXfrm>
    </dsp:sp>
    <dsp:sp modelId="{CD44FC00-6DD5-4731-A444-0E309C8BDCBB}">
      <dsp:nvSpPr>
        <dsp:cNvPr id="0" name=""/>
        <dsp:cNvSpPr/>
      </dsp:nvSpPr>
      <dsp:spPr>
        <a:xfrm>
          <a:off x="3028302" y="313469"/>
          <a:ext cx="801564" cy="801564"/>
        </a:xfrm>
        <a:prstGeom prst="rect">
          <a:avLst/>
        </a:prstGeom>
        <a:blipFill>
          <a:blip xmlns:r="http://schemas.openxmlformats.org/officeDocument/2006/relationships" r:embed="rId2"/>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0DA5F89D-DB65-4063-B7CF-1A24A3D6DA31}">
      <dsp:nvSpPr>
        <dsp:cNvPr id="0" name=""/>
        <dsp:cNvSpPr/>
      </dsp:nvSpPr>
      <dsp:spPr>
        <a:xfrm rot="16200000">
          <a:off x="4101333"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Czech Republic</a:t>
          </a:r>
          <a:endParaRPr lang="ru-RU" sz="1500" b="0" kern="1200" dirty="0"/>
        </a:p>
      </dsp:txBody>
      <dsp:txXfrm>
        <a:off x="4101333" y="2691332"/>
        <a:ext cx="4098442" cy="400782"/>
      </dsp:txXfrm>
    </dsp:sp>
    <dsp:sp modelId="{EEC89E4B-D3D2-4118-8C6F-AA477734E521}">
      <dsp:nvSpPr>
        <dsp:cNvPr id="0" name=""/>
        <dsp:cNvSpPr/>
      </dsp:nvSpPr>
      <dsp:spPr>
        <a:xfrm>
          <a:off x="6385662" y="854059"/>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Indefinite, fixed-term, full-time or part-time. Part-time and fixed-term employees have the right not to be discriminated against on the basis of such status.</a:t>
          </a:r>
          <a:endParaRPr lang="ru-RU" sz="1500" b="0" kern="1200" dirty="0"/>
        </a:p>
      </dsp:txBody>
      <dsp:txXfrm>
        <a:off x="6385662" y="854059"/>
        <a:ext cx="1996319" cy="4098442"/>
      </dsp:txXfrm>
    </dsp:sp>
    <dsp:sp modelId="{4AF44FF6-28B5-456C-B2A9-3E44481C30D2}">
      <dsp:nvSpPr>
        <dsp:cNvPr id="0" name=""/>
        <dsp:cNvSpPr/>
      </dsp:nvSpPr>
      <dsp:spPr>
        <a:xfrm>
          <a:off x="5950164" y="313469"/>
          <a:ext cx="801564" cy="801564"/>
        </a:xfrm>
        <a:prstGeom prst="rect">
          <a:avLst/>
        </a:prstGeom>
        <a:blipFill>
          <a:blip xmlns:r="http://schemas.openxmlformats.org/officeDocument/2006/relationships" r:embed="rId3"/>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7D1BF2FB-E9AA-40F3-993D-4409DD32D076}">
      <dsp:nvSpPr>
        <dsp:cNvPr id="0" name=""/>
        <dsp:cNvSpPr/>
      </dsp:nvSpPr>
      <dsp:spPr>
        <a:xfrm rot="16200000">
          <a:off x="6953747"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Ukraine</a:t>
          </a:r>
          <a:endParaRPr lang="ru-RU" sz="1500" b="0" kern="1200" dirty="0"/>
        </a:p>
      </dsp:txBody>
      <dsp:txXfrm>
        <a:off x="6953747" y="2691332"/>
        <a:ext cx="4098442" cy="400782"/>
      </dsp:txXfrm>
    </dsp:sp>
    <dsp:sp modelId="{174F1CE5-7E8C-4C5C-8BA6-F65E5656DE9F}">
      <dsp:nvSpPr>
        <dsp:cNvPr id="0" name=""/>
        <dsp:cNvSpPr/>
      </dsp:nvSpPr>
      <dsp:spPr>
        <a:xfrm>
          <a:off x="9169258" y="842501"/>
          <a:ext cx="2203417"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Employment can be for part-time or full-time employment and for different durations:</a:t>
          </a:r>
          <a:endParaRPr lang="ru-RU" sz="1500" b="0" kern="1200" dirty="0"/>
        </a:p>
        <a:p>
          <a:pPr marL="228600" lvl="2" indent="-114300" algn="l" defTabSz="666750">
            <a:lnSpc>
              <a:spcPct val="90000"/>
            </a:lnSpc>
            <a:spcBef>
              <a:spcPct val="0"/>
            </a:spcBef>
            <a:spcAft>
              <a:spcPct val="15000"/>
            </a:spcAft>
            <a:buNone/>
          </a:pPr>
          <a:r>
            <a:rPr lang="en-US" sz="1500" b="0" kern="1200" dirty="0"/>
            <a:t>•	indefinite (most commonly used)</a:t>
          </a:r>
          <a:endParaRPr lang="ru-RU" sz="1500" b="0" kern="1200" dirty="0"/>
        </a:p>
        <a:p>
          <a:pPr marL="228600" lvl="2" indent="-114300" algn="l" defTabSz="666750">
            <a:lnSpc>
              <a:spcPct val="90000"/>
            </a:lnSpc>
            <a:spcBef>
              <a:spcPct val="0"/>
            </a:spcBef>
            <a:spcAft>
              <a:spcPct val="15000"/>
            </a:spcAft>
            <a:buNone/>
          </a:pPr>
          <a:r>
            <a:rPr lang="en-US" sz="1500" b="0" kern="1200" dirty="0"/>
            <a:t>•	fixed-term or when an employee insists on the fixed-term employment agreement due to personal reasons)</a:t>
          </a:r>
          <a:endParaRPr lang="ru-RU" sz="1500" b="0" kern="1200" dirty="0"/>
        </a:p>
        <a:p>
          <a:pPr marL="228600" lvl="2" indent="-114300" algn="l" defTabSz="666750">
            <a:lnSpc>
              <a:spcPct val="90000"/>
            </a:lnSpc>
            <a:spcBef>
              <a:spcPct val="0"/>
            </a:spcBef>
            <a:spcAft>
              <a:spcPct val="15000"/>
            </a:spcAft>
            <a:buNone/>
          </a:pPr>
          <a:r>
            <a:rPr lang="en-US" sz="1500" b="0" kern="1200" dirty="0"/>
            <a:t>•	until completion of an agreed-upon project, when it is impossible to determine the project's duration.</a:t>
          </a:r>
          <a:endParaRPr lang="ru-RU" sz="1500" b="0" kern="1200" dirty="0"/>
        </a:p>
      </dsp:txBody>
      <dsp:txXfrm>
        <a:off x="9169258" y="842501"/>
        <a:ext cx="2203417" cy="4098442"/>
      </dsp:txXfrm>
    </dsp:sp>
    <dsp:sp modelId="{F85C23B1-FA54-4CB0-B98F-652AEE377FA9}">
      <dsp:nvSpPr>
        <dsp:cNvPr id="0" name=""/>
        <dsp:cNvSpPr/>
      </dsp:nvSpPr>
      <dsp:spPr>
        <a:xfrm>
          <a:off x="8872025" y="313469"/>
          <a:ext cx="801564" cy="80156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CAEC3-178A-4190-A4B1-8C93B47B40B9}">
      <dsp:nvSpPr>
        <dsp:cNvPr id="0" name=""/>
        <dsp:cNvSpPr/>
      </dsp:nvSpPr>
      <dsp:spPr>
        <a:xfrm rot="16200000">
          <a:off x="-1776266"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Poland</a:t>
          </a:r>
          <a:endParaRPr lang="ru-RU" sz="1500" b="0" kern="1200" dirty="0"/>
        </a:p>
      </dsp:txBody>
      <dsp:txXfrm>
        <a:off x="-1776266" y="2691332"/>
        <a:ext cx="4098442" cy="400782"/>
      </dsp:txXfrm>
    </dsp:sp>
    <dsp:sp modelId="{5676D986-DA9B-46CC-9207-69EACB619FFD}">
      <dsp:nvSpPr>
        <dsp:cNvPr id="0" name=""/>
        <dsp:cNvSpPr/>
      </dsp:nvSpPr>
      <dsp:spPr>
        <a:xfrm>
          <a:off x="416310" y="854059"/>
          <a:ext cx="2064074"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A person engaged under civil law agreement is not an employee in the meaning of the Polish labor law. Nevertheless, a contractor will be deemed to be an employee if an individual is engaged under the other party's supervision and subject to control of the place, hours of work and the manner of performance.</a:t>
          </a:r>
          <a:endParaRPr lang="ru-RU" sz="1500" b="0" kern="1200" dirty="0"/>
        </a:p>
      </dsp:txBody>
      <dsp:txXfrm>
        <a:off x="416310" y="854059"/>
        <a:ext cx="2064074" cy="4098442"/>
      </dsp:txXfrm>
    </dsp:sp>
    <dsp:sp modelId="{789BF7DD-8884-4A8A-A9B1-6918ADE7CE47}">
      <dsp:nvSpPr>
        <dsp:cNvPr id="0" name=""/>
        <dsp:cNvSpPr/>
      </dsp:nvSpPr>
      <dsp:spPr>
        <a:xfrm>
          <a:off x="72563" y="313469"/>
          <a:ext cx="801564" cy="801564"/>
        </a:xfrm>
        <a:prstGeom prst="rect">
          <a:avLst/>
        </a:prstGeom>
        <a:blipFill>
          <a:blip xmlns:r="http://schemas.openxmlformats.org/officeDocument/2006/relationships" r:embed="rId1"/>
          <a:srcRect/>
          <a:stretch>
            <a:fillRect l="-30000" r="-30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13D28401-A2B4-4EB6-BAB7-478ED0324B7E}">
      <dsp:nvSpPr>
        <dsp:cNvPr id="0" name=""/>
        <dsp:cNvSpPr/>
      </dsp:nvSpPr>
      <dsp:spPr>
        <a:xfrm rot="16200000">
          <a:off x="1179472"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Italy</a:t>
          </a:r>
          <a:endParaRPr lang="ru-RU" sz="1500" b="0" kern="1200" dirty="0"/>
        </a:p>
      </dsp:txBody>
      <dsp:txXfrm>
        <a:off x="1179472" y="2691332"/>
        <a:ext cx="4098442" cy="400782"/>
      </dsp:txXfrm>
    </dsp:sp>
    <dsp:sp modelId="{805D1BA3-21B0-4ED3-A7FB-847020A63628}">
      <dsp:nvSpPr>
        <dsp:cNvPr id="0" name=""/>
        <dsp:cNvSpPr/>
      </dsp:nvSpPr>
      <dsp:spPr>
        <a:xfrm>
          <a:off x="3429084" y="842501"/>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Independent contractors can be engaged directly by the company, provided that certain requirements are met. Freelancers can also be engaged on an open-term basis, but there is increased misclassification exposure.</a:t>
          </a: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3429084" y="842501"/>
        <a:ext cx="1996319" cy="4098442"/>
      </dsp:txXfrm>
    </dsp:sp>
    <dsp:sp modelId="{CD44FC00-6DD5-4731-A444-0E309C8BDCBB}">
      <dsp:nvSpPr>
        <dsp:cNvPr id="0" name=""/>
        <dsp:cNvSpPr/>
      </dsp:nvSpPr>
      <dsp:spPr>
        <a:xfrm>
          <a:off x="3028302" y="313469"/>
          <a:ext cx="801564" cy="801564"/>
        </a:xfrm>
        <a:prstGeom prst="rect">
          <a:avLst/>
        </a:prstGeom>
        <a:blipFill>
          <a:blip xmlns:r="http://schemas.openxmlformats.org/officeDocument/2006/relationships" r:embed="rId2"/>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0DA5F89D-DB65-4063-B7CF-1A24A3D6DA31}">
      <dsp:nvSpPr>
        <dsp:cNvPr id="0" name=""/>
        <dsp:cNvSpPr/>
      </dsp:nvSpPr>
      <dsp:spPr>
        <a:xfrm rot="16200000">
          <a:off x="4101333"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Czech Republic</a:t>
          </a:r>
          <a:endParaRPr lang="ru-RU" sz="1500" b="0" kern="1200" dirty="0"/>
        </a:p>
      </dsp:txBody>
      <dsp:txXfrm>
        <a:off x="4101333" y="2691332"/>
        <a:ext cx="4098442" cy="400782"/>
      </dsp:txXfrm>
    </dsp:sp>
    <dsp:sp modelId="{EEC89E4B-D3D2-4118-8C6F-AA477734E521}">
      <dsp:nvSpPr>
        <dsp:cNvPr id="0" name=""/>
        <dsp:cNvSpPr/>
      </dsp:nvSpPr>
      <dsp:spPr>
        <a:xfrm>
          <a:off x="6385662" y="854059"/>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Independent contractors can be engaged. Such an engagement may be subject to the risk of exposure for misclassification (so-called "illegal work").</a:t>
          </a: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6385662" y="854059"/>
        <a:ext cx="1996319" cy="4098442"/>
      </dsp:txXfrm>
    </dsp:sp>
    <dsp:sp modelId="{4AF44FF6-28B5-456C-B2A9-3E44481C30D2}">
      <dsp:nvSpPr>
        <dsp:cNvPr id="0" name=""/>
        <dsp:cNvSpPr/>
      </dsp:nvSpPr>
      <dsp:spPr>
        <a:xfrm>
          <a:off x="5950164" y="313469"/>
          <a:ext cx="801564" cy="801564"/>
        </a:xfrm>
        <a:prstGeom prst="rect">
          <a:avLst/>
        </a:prstGeom>
        <a:blipFill>
          <a:blip xmlns:r="http://schemas.openxmlformats.org/officeDocument/2006/relationships" r:embed="rId3"/>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7D1BF2FB-E9AA-40F3-993D-4409DD32D076}">
      <dsp:nvSpPr>
        <dsp:cNvPr id="0" name=""/>
        <dsp:cNvSpPr/>
      </dsp:nvSpPr>
      <dsp:spPr>
        <a:xfrm rot="16200000">
          <a:off x="6953747"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Ukraine</a:t>
          </a:r>
          <a:endParaRPr lang="ru-RU" sz="1500" b="0" kern="1200" dirty="0"/>
        </a:p>
      </dsp:txBody>
      <dsp:txXfrm>
        <a:off x="6953747" y="2691332"/>
        <a:ext cx="4098442" cy="400782"/>
      </dsp:txXfrm>
    </dsp:sp>
    <dsp:sp modelId="{174F1CE5-7E8C-4C5C-8BA6-F65E5656DE9F}">
      <dsp:nvSpPr>
        <dsp:cNvPr id="0" name=""/>
        <dsp:cNvSpPr/>
      </dsp:nvSpPr>
      <dsp:spPr>
        <a:xfrm>
          <a:off x="9169258" y="842501"/>
          <a:ext cx="2203417"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The use of independent contractors is permitted, but contractors can be reclassified as employees by the relevant authorities if misclassified. Penalties may be imposed in case of reclassification</a:t>
          </a: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9169258" y="842501"/>
        <a:ext cx="2203417" cy="4098442"/>
      </dsp:txXfrm>
    </dsp:sp>
    <dsp:sp modelId="{F85C23B1-FA54-4CB0-B98F-652AEE377FA9}">
      <dsp:nvSpPr>
        <dsp:cNvPr id="0" name=""/>
        <dsp:cNvSpPr/>
      </dsp:nvSpPr>
      <dsp:spPr>
        <a:xfrm>
          <a:off x="8872025" y="313469"/>
          <a:ext cx="801564" cy="80156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CAEC3-178A-4190-A4B1-8C93B47B40B9}">
      <dsp:nvSpPr>
        <dsp:cNvPr id="0" name=""/>
        <dsp:cNvSpPr/>
      </dsp:nvSpPr>
      <dsp:spPr>
        <a:xfrm rot="16200000">
          <a:off x="-1776266"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Poland</a:t>
          </a:r>
          <a:endParaRPr lang="ru-RU" sz="1500" b="0" kern="1200" dirty="0"/>
        </a:p>
      </dsp:txBody>
      <dsp:txXfrm>
        <a:off x="-1776266" y="2691332"/>
        <a:ext cx="4098442" cy="400782"/>
      </dsp:txXfrm>
    </dsp:sp>
    <dsp:sp modelId="{5676D986-DA9B-46CC-9207-69EACB619FFD}">
      <dsp:nvSpPr>
        <dsp:cNvPr id="0" name=""/>
        <dsp:cNvSpPr/>
      </dsp:nvSpPr>
      <dsp:spPr>
        <a:xfrm>
          <a:off x="416310" y="854059"/>
          <a:ext cx="2064074"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Temporary work is widely used for short periods of employment, in order to cover the absence of permanent employees or to perform seasonal works. Over a period of 36 successive months, a single user-employer may use the services of an individual provided by a work agency for a total period not exceeding 18 months.</a:t>
          </a: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416310" y="854059"/>
        <a:ext cx="2064074" cy="4098442"/>
      </dsp:txXfrm>
    </dsp:sp>
    <dsp:sp modelId="{789BF7DD-8884-4A8A-A9B1-6918ADE7CE47}">
      <dsp:nvSpPr>
        <dsp:cNvPr id="0" name=""/>
        <dsp:cNvSpPr/>
      </dsp:nvSpPr>
      <dsp:spPr>
        <a:xfrm>
          <a:off x="72563" y="313469"/>
          <a:ext cx="801564" cy="801564"/>
        </a:xfrm>
        <a:prstGeom prst="rect">
          <a:avLst/>
        </a:prstGeom>
        <a:blipFill>
          <a:blip xmlns:r="http://schemas.openxmlformats.org/officeDocument/2006/relationships" r:embed="rId1"/>
          <a:srcRect/>
          <a:stretch>
            <a:fillRect l="-30000" r="-30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13D28401-A2B4-4EB6-BAB7-478ED0324B7E}">
      <dsp:nvSpPr>
        <dsp:cNvPr id="0" name=""/>
        <dsp:cNvSpPr/>
      </dsp:nvSpPr>
      <dsp:spPr>
        <a:xfrm rot="16200000">
          <a:off x="1179472"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Italy</a:t>
          </a:r>
          <a:endParaRPr lang="ru-RU" sz="1500" b="0" kern="1200" dirty="0"/>
        </a:p>
      </dsp:txBody>
      <dsp:txXfrm>
        <a:off x="1179472" y="2691332"/>
        <a:ext cx="4098442" cy="400782"/>
      </dsp:txXfrm>
    </dsp:sp>
    <dsp:sp modelId="{805D1BA3-21B0-4ED3-A7FB-847020A63628}">
      <dsp:nvSpPr>
        <dsp:cNvPr id="0" name=""/>
        <dsp:cNvSpPr/>
      </dsp:nvSpPr>
      <dsp:spPr>
        <a:xfrm>
          <a:off x="3429084" y="842501"/>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Agency workers are common. Agency workers have the right to equal treatment to employees in relation to pay and other benefits terms</a:t>
          </a: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3429084" y="842501"/>
        <a:ext cx="1996319" cy="4098442"/>
      </dsp:txXfrm>
    </dsp:sp>
    <dsp:sp modelId="{CD44FC00-6DD5-4731-A444-0E309C8BDCBB}">
      <dsp:nvSpPr>
        <dsp:cNvPr id="0" name=""/>
        <dsp:cNvSpPr/>
      </dsp:nvSpPr>
      <dsp:spPr>
        <a:xfrm>
          <a:off x="3028302" y="313469"/>
          <a:ext cx="801564" cy="801564"/>
        </a:xfrm>
        <a:prstGeom prst="rect">
          <a:avLst/>
        </a:prstGeom>
        <a:blipFill>
          <a:blip xmlns:r="http://schemas.openxmlformats.org/officeDocument/2006/relationships" r:embed="rId2"/>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0DA5F89D-DB65-4063-B7CF-1A24A3D6DA31}">
      <dsp:nvSpPr>
        <dsp:cNvPr id="0" name=""/>
        <dsp:cNvSpPr/>
      </dsp:nvSpPr>
      <dsp:spPr>
        <a:xfrm rot="16200000">
          <a:off x="4101333"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Czech Republic</a:t>
          </a:r>
          <a:endParaRPr lang="ru-RU" sz="1500" b="0" kern="1200" dirty="0"/>
        </a:p>
      </dsp:txBody>
      <dsp:txXfrm>
        <a:off x="4101333" y="2691332"/>
        <a:ext cx="4098442" cy="400782"/>
      </dsp:txXfrm>
    </dsp:sp>
    <dsp:sp modelId="{EEC89E4B-D3D2-4118-8C6F-AA477734E521}">
      <dsp:nvSpPr>
        <dsp:cNvPr id="0" name=""/>
        <dsp:cNvSpPr/>
      </dsp:nvSpPr>
      <dsp:spPr>
        <a:xfrm>
          <a:off x="6385662" y="854059"/>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Agency employees have a right to treatment equal to other employees in relation to pay and other employment terms.</a:t>
          </a: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6385662" y="854059"/>
        <a:ext cx="1996319" cy="4098442"/>
      </dsp:txXfrm>
    </dsp:sp>
    <dsp:sp modelId="{4AF44FF6-28B5-456C-B2A9-3E44481C30D2}">
      <dsp:nvSpPr>
        <dsp:cNvPr id="0" name=""/>
        <dsp:cNvSpPr/>
      </dsp:nvSpPr>
      <dsp:spPr>
        <a:xfrm>
          <a:off x="5950164" y="313469"/>
          <a:ext cx="801564" cy="801564"/>
        </a:xfrm>
        <a:prstGeom prst="rect">
          <a:avLst/>
        </a:prstGeom>
        <a:blipFill>
          <a:blip xmlns:r="http://schemas.openxmlformats.org/officeDocument/2006/relationships" r:embed="rId3"/>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7D1BF2FB-E9AA-40F3-993D-4409DD32D076}">
      <dsp:nvSpPr>
        <dsp:cNvPr id="0" name=""/>
        <dsp:cNvSpPr/>
      </dsp:nvSpPr>
      <dsp:spPr>
        <a:xfrm rot="16200000">
          <a:off x="6953747"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Ukraine</a:t>
          </a:r>
          <a:endParaRPr lang="ru-RU" sz="1500" b="0" kern="1200" dirty="0"/>
        </a:p>
      </dsp:txBody>
      <dsp:txXfrm>
        <a:off x="6953747" y="2691332"/>
        <a:ext cx="4098442" cy="400782"/>
      </dsp:txXfrm>
    </dsp:sp>
    <dsp:sp modelId="{174F1CE5-7E8C-4C5C-8BA6-F65E5656DE9F}">
      <dsp:nvSpPr>
        <dsp:cNvPr id="0" name=""/>
        <dsp:cNvSpPr/>
      </dsp:nvSpPr>
      <dsp:spPr>
        <a:xfrm>
          <a:off x="9169258" y="842501"/>
          <a:ext cx="2203417"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Engaging agency workers is common for employers that need temporary employees from time to time or that cannot hire the employees directly due to global headcount reasons. </a:t>
          </a:r>
          <a:endParaRPr lang="ru-RU" sz="1500" b="0" kern="1200" dirty="0"/>
        </a:p>
      </dsp:txBody>
      <dsp:txXfrm>
        <a:off x="9169258" y="842501"/>
        <a:ext cx="2203417" cy="4098442"/>
      </dsp:txXfrm>
    </dsp:sp>
    <dsp:sp modelId="{F85C23B1-FA54-4CB0-B98F-652AEE377FA9}">
      <dsp:nvSpPr>
        <dsp:cNvPr id="0" name=""/>
        <dsp:cNvSpPr/>
      </dsp:nvSpPr>
      <dsp:spPr>
        <a:xfrm>
          <a:off x="8872025" y="313469"/>
          <a:ext cx="801564" cy="80156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CAEC3-178A-4190-A4B1-8C93B47B40B9}">
      <dsp:nvSpPr>
        <dsp:cNvPr id="0" name=""/>
        <dsp:cNvSpPr/>
      </dsp:nvSpPr>
      <dsp:spPr>
        <a:xfrm rot="16200000">
          <a:off x="-1776266"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Poland</a:t>
          </a:r>
          <a:endParaRPr lang="ru-RU" sz="1500" b="0" kern="1200" dirty="0"/>
        </a:p>
      </dsp:txBody>
      <dsp:txXfrm>
        <a:off x="-1776266" y="2691332"/>
        <a:ext cx="4098442" cy="400782"/>
      </dsp:txXfrm>
    </dsp:sp>
    <dsp:sp modelId="{5676D986-DA9B-46CC-9207-69EACB619FFD}">
      <dsp:nvSpPr>
        <dsp:cNvPr id="0" name=""/>
        <dsp:cNvSpPr/>
      </dsp:nvSpPr>
      <dsp:spPr>
        <a:xfrm>
          <a:off x="416310" y="854059"/>
          <a:ext cx="2064074"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An employment contract must be concluded in writing; Must include:</a:t>
          </a:r>
          <a:endParaRPr lang="ru-RU" sz="1500" b="0" kern="1200" dirty="0"/>
        </a:p>
        <a:p>
          <a:pPr marL="114300" lvl="1" indent="-114300" algn="l" defTabSz="666750">
            <a:lnSpc>
              <a:spcPct val="90000"/>
            </a:lnSpc>
            <a:spcBef>
              <a:spcPct val="0"/>
            </a:spcBef>
            <a:spcAft>
              <a:spcPct val="15000"/>
            </a:spcAft>
            <a:buNone/>
          </a:pPr>
          <a:r>
            <a:rPr lang="en-US" sz="1500" b="0" kern="1200" dirty="0"/>
            <a:t>•	The parties to the employment contract</a:t>
          </a:r>
          <a:endParaRPr lang="ru-RU" sz="1500" b="0" kern="1200" dirty="0"/>
        </a:p>
        <a:p>
          <a:pPr marL="114300" lvl="1" indent="-114300" algn="l" defTabSz="666750">
            <a:lnSpc>
              <a:spcPct val="90000"/>
            </a:lnSpc>
            <a:spcBef>
              <a:spcPct val="0"/>
            </a:spcBef>
            <a:spcAft>
              <a:spcPct val="15000"/>
            </a:spcAft>
            <a:buNone/>
          </a:pPr>
          <a:r>
            <a:rPr lang="en-US" sz="1500" b="0" kern="1200" dirty="0"/>
            <a:t>•	The type of employment contract</a:t>
          </a:r>
          <a:endParaRPr lang="ru-RU" sz="1500" b="0" kern="1200" dirty="0"/>
        </a:p>
        <a:p>
          <a:pPr marL="114300" lvl="1" indent="-114300" algn="l" defTabSz="666750">
            <a:lnSpc>
              <a:spcPct val="90000"/>
            </a:lnSpc>
            <a:spcBef>
              <a:spcPct val="0"/>
            </a:spcBef>
            <a:spcAft>
              <a:spcPct val="15000"/>
            </a:spcAft>
            <a:buNone/>
          </a:pPr>
          <a:r>
            <a:rPr lang="en-US" sz="1500" b="0" kern="1200" dirty="0"/>
            <a:t>•	The date of concluding the employment contract</a:t>
          </a:r>
          <a:endParaRPr lang="ru-RU" sz="1500" b="0" kern="1200" dirty="0"/>
        </a:p>
        <a:p>
          <a:pPr marL="114300" lvl="1" indent="-114300" algn="l" defTabSz="666750">
            <a:lnSpc>
              <a:spcPct val="90000"/>
            </a:lnSpc>
            <a:spcBef>
              <a:spcPct val="0"/>
            </a:spcBef>
            <a:spcAft>
              <a:spcPct val="15000"/>
            </a:spcAft>
            <a:buNone/>
          </a:pPr>
          <a:r>
            <a:rPr lang="en-US" sz="1500" b="0" kern="1200" dirty="0"/>
            <a:t>•	The conditions of work and pay.</a:t>
          </a: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416310" y="854059"/>
        <a:ext cx="2064074" cy="4098442"/>
      </dsp:txXfrm>
    </dsp:sp>
    <dsp:sp modelId="{789BF7DD-8884-4A8A-A9B1-6918ADE7CE47}">
      <dsp:nvSpPr>
        <dsp:cNvPr id="0" name=""/>
        <dsp:cNvSpPr/>
      </dsp:nvSpPr>
      <dsp:spPr>
        <a:xfrm>
          <a:off x="72563" y="313469"/>
          <a:ext cx="801564" cy="801564"/>
        </a:xfrm>
        <a:prstGeom prst="rect">
          <a:avLst/>
        </a:prstGeom>
        <a:blipFill>
          <a:blip xmlns:r="http://schemas.openxmlformats.org/officeDocument/2006/relationships" r:embed="rId1"/>
          <a:srcRect/>
          <a:stretch>
            <a:fillRect l="-30000" r="-30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13D28401-A2B4-4EB6-BAB7-478ED0324B7E}">
      <dsp:nvSpPr>
        <dsp:cNvPr id="0" name=""/>
        <dsp:cNvSpPr/>
      </dsp:nvSpPr>
      <dsp:spPr>
        <a:xfrm rot="16200000">
          <a:off x="1179472"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Italy</a:t>
          </a:r>
          <a:endParaRPr lang="ru-RU" sz="1500" b="0" kern="1200" dirty="0"/>
        </a:p>
      </dsp:txBody>
      <dsp:txXfrm>
        <a:off x="1179472" y="2691332"/>
        <a:ext cx="4098442" cy="400782"/>
      </dsp:txXfrm>
    </dsp:sp>
    <dsp:sp modelId="{805D1BA3-21B0-4ED3-A7FB-847020A63628}">
      <dsp:nvSpPr>
        <dsp:cNvPr id="0" name=""/>
        <dsp:cNvSpPr/>
      </dsp:nvSpPr>
      <dsp:spPr>
        <a:xfrm>
          <a:off x="3429084" y="842501"/>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Written employment agreements are required according to national collective bargaining agreements. Certain clauses are not valid if they are not put in writing (</a:t>
          </a:r>
          <a:r>
            <a:rPr lang="en-US" sz="1500" b="0" kern="1200" dirty="0" err="1"/>
            <a:t>eg</a:t>
          </a:r>
          <a:r>
            <a:rPr lang="en-US" sz="1500" b="0" kern="1200" dirty="0"/>
            <a:t>, probationary clause, non-compete covenant).</a:t>
          </a: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3429084" y="842501"/>
        <a:ext cx="1996319" cy="4098442"/>
      </dsp:txXfrm>
    </dsp:sp>
    <dsp:sp modelId="{CD44FC00-6DD5-4731-A444-0E309C8BDCBB}">
      <dsp:nvSpPr>
        <dsp:cNvPr id="0" name=""/>
        <dsp:cNvSpPr/>
      </dsp:nvSpPr>
      <dsp:spPr>
        <a:xfrm>
          <a:off x="3028302" y="313469"/>
          <a:ext cx="801564" cy="801564"/>
        </a:xfrm>
        <a:prstGeom prst="rect">
          <a:avLst/>
        </a:prstGeom>
        <a:blipFill>
          <a:blip xmlns:r="http://schemas.openxmlformats.org/officeDocument/2006/relationships" r:embed="rId2"/>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0DA5F89D-DB65-4063-B7CF-1A24A3D6DA31}">
      <dsp:nvSpPr>
        <dsp:cNvPr id="0" name=""/>
        <dsp:cNvSpPr/>
      </dsp:nvSpPr>
      <dsp:spPr>
        <a:xfrm rot="16200000">
          <a:off x="4101333"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Czech Republic</a:t>
          </a:r>
          <a:endParaRPr lang="ru-RU" sz="1500" b="0" kern="1200" dirty="0"/>
        </a:p>
      </dsp:txBody>
      <dsp:txXfrm>
        <a:off x="4101333" y="2691332"/>
        <a:ext cx="4098442" cy="400782"/>
      </dsp:txXfrm>
    </dsp:sp>
    <dsp:sp modelId="{EEC89E4B-D3D2-4118-8C6F-AA477734E521}">
      <dsp:nvSpPr>
        <dsp:cNvPr id="0" name=""/>
        <dsp:cNvSpPr/>
      </dsp:nvSpPr>
      <dsp:spPr>
        <a:xfrm>
          <a:off x="6385662" y="854059"/>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Obligatory written employment contract. It must include</a:t>
          </a:r>
          <a:endParaRPr lang="ru-RU" sz="1500" b="0" kern="1200" dirty="0"/>
        </a:p>
        <a:p>
          <a:pPr marL="114300" lvl="1" indent="-114300" algn="l" defTabSz="666750">
            <a:lnSpc>
              <a:spcPct val="90000"/>
            </a:lnSpc>
            <a:spcBef>
              <a:spcPct val="0"/>
            </a:spcBef>
            <a:spcAft>
              <a:spcPct val="15000"/>
            </a:spcAft>
            <a:buNone/>
          </a:pPr>
          <a:r>
            <a:rPr lang="en-US" sz="1500" b="0" kern="1200" dirty="0"/>
            <a:t>•	Type of work</a:t>
          </a:r>
          <a:endParaRPr lang="ru-RU" sz="1500" b="0" kern="1200" dirty="0"/>
        </a:p>
        <a:p>
          <a:pPr marL="114300" lvl="1" indent="-114300" algn="l" defTabSz="666750">
            <a:lnSpc>
              <a:spcPct val="90000"/>
            </a:lnSpc>
            <a:spcBef>
              <a:spcPct val="0"/>
            </a:spcBef>
            <a:spcAft>
              <a:spcPct val="15000"/>
            </a:spcAft>
            <a:buNone/>
          </a:pPr>
          <a:r>
            <a:rPr lang="en-US" sz="1500" b="0" kern="1200" dirty="0"/>
            <a:t>•	Place of performance of work</a:t>
          </a:r>
          <a:endParaRPr lang="ru-RU" sz="1500" b="0" kern="1200" dirty="0"/>
        </a:p>
        <a:p>
          <a:pPr marL="114300" lvl="1" indent="-114300" algn="l" defTabSz="666750">
            <a:lnSpc>
              <a:spcPct val="90000"/>
            </a:lnSpc>
            <a:spcBef>
              <a:spcPct val="0"/>
            </a:spcBef>
            <a:spcAft>
              <a:spcPct val="15000"/>
            </a:spcAft>
            <a:buNone/>
          </a:pPr>
          <a:r>
            <a:rPr lang="en-US" sz="1500" b="0" kern="1200" dirty="0"/>
            <a:t>•	Date of commencement of work</a:t>
          </a: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6385662" y="854059"/>
        <a:ext cx="1996319" cy="4098442"/>
      </dsp:txXfrm>
    </dsp:sp>
    <dsp:sp modelId="{4AF44FF6-28B5-456C-B2A9-3E44481C30D2}">
      <dsp:nvSpPr>
        <dsp:cNvPr id="0" name=""/>
        <dsp:cNvSpPr/>
      </dsp:nvSpPr>
      <dsp:spPr>
        <a:xfrm>
          <a:off x="5950164" y="313469"/>
          <a:ext cx="801564" cy="801564"/>
        </a:xfrm>
        <a:prstGeom prst="rect">
          <a:avLst/>
        </a:prstGeom>
        <a:blipFill>
          <a:blip xmlns:r="http://schemas.openxmlformats.org/officeDocument/2006/relationships" r:embed="rId3"/>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7D1BF2FB-E9AA-40F3-993D-4409DD32D076}">
      <dsp:nvSpPr>
        <dsp:cNvPr id="0" name=""/>
        <dsp:cNvSpPr/>
      </dsp:nvSpPr>
      <dsp:spPr>
        <a:xfrm rot="16200000">
          <a:off x="6953747"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Ukraine</a:t>
          </a:r>
          <a:endParaRPr lang="ru-RU" sz="1500" b="0" kern="1200" dirty="0"/>
        </a:p>
      </dsp:txBody>
      <dsp:txXfrm>
        <a:off x="6953747" y="2691332"/>
        <a:ext cx="4098442" cy="400782"/>
      </dsp:txXfrm>
    </dsp:sp>
    <dsp:sp modelId="{174F1CE5-7E8C-4C5C-8BA6-F65E5656DE9F}">
      <dsp:nvSpPr>
        <dsp:cNvPr id="0" name=""/>
        <dsp:cNvSpPr/>
      </dsp:nvSpPr>
      <dsp:spPr>
        <a:xfrm>
          <a:off x="9169258" y="842501"/>
          <a:ext cx="2203417"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An employment agreement must be made in writing and specify the employee's name and the terms and conditions of employment, including position, duties, employment commencement date, place of work, working time, probationary period, wages, etc.</a:t>
          </a: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9169258" y="842501"/>
        <a:ext cx="2203417" cy="4098442"/>
      </dsp:txXfrm>
    </dsp:sp>
    <dsp:sp modelId="{F85C23B1-FA54-4CB0-B98F-652AEE377FA9}">
      <dsp:nvSpPr>
        <dsp:cNvPr id="0" name=""/>
        <dsp:cNvSpPr/>
      </dsp:nvSpPr>
      <dsp:spPr>
        <a:xfrm>
          <a:off x="8872025" y="313469"/>
          <a:ext cx="801564" cy="80156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CAEC3-178A-4190-A4B1-8C93B47B40B9}">
      <dsp:nvSpPr>
        <dsp:cNvPr id="0" name=""/>
        <dsp:cNvSpPr/>
      </dsp:nvSpPr>
      <dsp:spPr>
        <a:xfrm rot="16200000">
          <a:off x="-1776266"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Poland</a:t>
          </a:r>
          <a:endParaRPr lang="ru-RU" sz="1500" b="0" kern="1200" dirty="0"/>
        </a:p>
      </dsp:txBody>
      <dsp:txXfrm>
        <a:off x="-1776266" y="2691332"/>
        <a:ext cx="4098442" cy="400782"/>
      </dsp:txXfrm>
    </dsp:sp>
    <dsp:sp modelId="{5676D986-DA9B-46CC-9207-69EACB619FFD}">
      <dsp:nvSpPr>
        <dsp:cNvPr id="0" name=""/>
        <dsp:cNvSpPr/>
      </dsp:nvSpPr>
      <dsp:spPr>
        <a:xfrm>
          <a:off x="416310" y="854059"/>
          <a:ext cx="2064074"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An employment contract for a probationary period is a separate employment contract. A probationary period cannot be longer than three months. </a:t>
          </a: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416310" y="854059"/>
        <a:ext cx="2064074" cy="4098442"/>
      </dsp:txXfrm>
    </dsp:sp>
    <dsp:sp modelId="{789BF7DD-8884-4A8A-A9B1-6918ADE7CE47}">
      <dsp:nvSpPr>
        <dsp:cNvPr id="0" name=""/>
        <dsp:cNvSpPr/>
      </dsp:nvSpPr>
      <dsp:spPr>
        <a:xfrm>
          <a:off x="72563" y="313469"/>
          <a:ext cx="801564" cy="801564"/>
        </a:xfrm>
        <a:prstGeom prst="rect">
          <a:avLst/>
        </a:prstGeom>
        <a:blipFill>
          <a:blip xmlns:r="http://schemas.openxmlformats.org/officeDocument/2006/relationships" r:embed="rId1"/>
          <a:srcRect/>
          <a:stretch>
            <a:fillRect l="-30000" r="-30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13D28401-A2B4-4EB6-BAB7-478ED0324B7E}">
      <dsp:nvSpPr>
        <dsp:cNvPr id="0" name=""/>
        <dsp:cNvSpPr/>
      </dsp:nvSpPr>
      <dsp:spPr>
        <a:xfrm rot="16200000">
          <a:off x="1179472"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Italy</a:t>
          </a:r>
          <a:endParaRPr lang="ru-RU" sz="1500" b="0" kern="1200" dirty="0"/>
        </a:p>
      </dsp:txBody>
      <dsp:txXfrm>
        <a:off x="1179472" y="2691332"/>
        <a:ext cx="4098442" cy="400782"/>
      </dsp:txXfrm>
    </dsp:sp>
    <dsp:sp modelId="{805D1BA3-21B0-4ED3-A7FB-847020A63628}">
      <dsp:nvSpPr>
        <dsp:cNvPr id="0" name=""/>
        <dsp:cNvSpPr/>
      </dsp:nvSpPr>
      <dsp:spPr>
        <a:xfrm>
          <a:off x="3429084" y="842501"/>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Permissible, with statutory limits, depending on the category and level of the employee (maximum duration is 6 months for executives − the so-called </a:t>
          </a:r>
          <a:r>
            <a:rPr lang="en-US" sz="1500" b="0" kern="1200" dirty="0" err="1"/>
            <a:t>dirigenti</a:t>
          </a:r>
          <a:r>
            <a:rPr lang="en-US" sz="1500" b="0" kern="1200" dirty="0"/>
            <a:t>).</a:t>
          </a: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3429084" y="842501"/>
        <a:ext cx="1996319" cy="4098442"/>
      </dsp:txXfrm>
    </dsp:sp>
    <dsp:sp modelId="{CD44FC00-6DD5-4731-A444-0E309C8BDCBB}">
      <dsp:nvSpPr>
        <dsp:cNvPr id="0" name=""/>
        <dsp:cNvSpPr/>
      </dsp:nvSpPr>
      <dsp:spPr>
        <a:xfrm>
          <a:off x="3028302" y="313469"/>
          <a:ext cx="801564" cy="801564"/>
        </a:xfrm>
        <a:prstGeom prst="rect">
          <a:avLst/>
        </a:prstGeom>
        <a:blipFill>
          <a:blip xmlns:r="http://schemas.openxmlformats.org/officeDocument/2006/relationships" r:embed="rId2"/>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0DA5F89D-DB65-4063-B7CF-1A24A3D6DA31}">
      <dsp:nvSpPr>
        <dsp:cNvPr id="0" name=""/>
        <dsp:cNvSpPr/>
      </dsp:nvSpPr>
      <dsp:spPr>
        <a:xfrm rot="16200000">
          <a:off x="4101333"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Czech Republic</a:t>
          </a:r>
          <a:endParaRPr lang="ru-RU" sz="1500" b="0" kern="1200" dirty="0"/>
        </a:p>
      </dsp:txBody>
      <dsp:txXfrm>
        <a:off x="4101333" y="2691332"/>
        <a:ext cx="4098442" cy="400782"/>
      </dsp:txXfrm>
    </dsp:sp>
    <dsp:sp modelId="{EEC89E4B-D3D2-4118-8C6F-AA477734E521}">
      <dsp:nvSpPr>
        <dsp:cNvPr id="0" name=""/>
        <dsp:cNvSpPr/>
      </dsp:nvSpPr>
      <dsp:spPr>
        <a:xfrm>
          <a:off x="6385662" y="854059"/>
          <a:ext cx="1996319"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Permissible – maximum 3 months for regular employees, maximum 6 months for so-called managerial employees.</a:t>
          </a: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6385662" y="854059"/>
        <a:ext cx="1996319" cy="4098442"/>
      </dsp:txXfrm>
    </dsp:sp>
    <dsp:sp modelId="{4AF44FF6-28B5-456C-B2A9-3E44481C30D2}">
      <dsp:nvSpPr>
        <dsp:cNvPr id="0" name=""/>
        <dsp:cNvSpPr/>
      </dsp:nvSpPr>
      <dsp:spPr>
        <a:xfrm>
          <a:off x="5950164" y="313469"/>
          <a:ext cx="801564" cy="801564"/>
        </a:xfrm>
        <a:prstGeom prst="rect">
          <a:avLst/>
        </a:prstGeom>
        <a:blipFill>
          <a:blip xmlns:r="http://schemas.openxmlformats.org/officeDocument/2006/relationships" r:embed="rId3"/>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 modelId="{7D1BF2FB-E9AA-40F3-993D-4409DD32D076}">
      <dsp:nvSpPr>
        <dsp:cNvPr id="0" name=""/>
        <dsp:cNvSpPr/>
      </dsp:nvSpPr>
      <dsp:spPr>
        <a:xfrm rot="16200000">
          <a:off x="6953747" y="2691332"/>
          <a:ext cx="4098442" cy="400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3468" bIns="0" numCol="1" spcCol="1270" anchor="t" anchorCtr="0">
          <a:noAutofit/>
        </a:bodyPr>
        <a:lstStyle/>
        <a:p>
          <a:pPr marL="0" lvl="0" indent="0" algn="r" defTabSz="666750">
            <a:lnSpc>
              <a:spcPct val="90000"/>
            </a:lnSpc>
            <a:spcBef>
              <a:spcPct val="0"/>
            </a:spcBef>
            <a:spcAft>
              <a:spcPct val="35000"/>
            </a:spcAft>
            <a:buNone/>
          </a:pPr>
          <a:r>
            <a:rPr lang="en-US" sz="1500" b="0" kern="1200" dirty="0"/>
            <a:t>Ukraine</a:t>
          </a:r>
          <a:endParaRPr lang="ru-RU" sz="1500" b="0" kern="1200" dirty="0"/>
        </a:p>
      </dsp:txBody>
      <dsp:txXfrm>
        <a:off x="6953747" y="2691332"/>
        <a:ext cx="4098442" cy="400782"/>
      </dsp:txXfrm>
    </dsp:sp>
    <dsp:sp modelId="{174F1CE5-7E8C-4C5C-8BA6-F65E5656DE9F}">
      <dsp:nvSpPr>
        <dsp:cNvPr id="0" name=""/>
        <dsp:cNvSpPr/>
      </dsp:nvSpPr>
      <dsp:spPr>
        <a:xfrm>
          <a:off x="9169258" y="842501"/>
          <a:ext cx="2203417" cy="40984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353468" rIns="106680" bIns="106680" numCol="1" spcCol="1270" anchor="t" anchorCtr="0">
          <a:noAutofit/>
        </a:bodyPr>
        <a:lstStyle/>
        <a:p>
          <a:pPr marL="114300" lvl="1" indent="-114300" algn="l" defTabSz="666750">
            <a:lnSpc>
              <a:spcPct val="90000"/>
            </a:lnSpc>
            <a:spcBef>
              <a:spcPct val="0"/>
            </a:spcBef>
            <a:spcAft>
              <a:spcPct val="15000"/>
            </a:spcAft>
            <a:buNone/>
          </a:pPr>
          <a:r>
            <a:rPr lang="en-US" sz="1500" b="0" kern="1200" dirty="0"/>
            <a:t>	Generally, probationary periods may not exceed 3 months (they can be 6 months in certain circumstances, subject to the applicable trade union's consent). The probationary period must be reflected in the employment agreement.</a:t>
          </a:r>
          <a:endParaRPr lang="ru-RU" sz="1500" b="0" kern="1200" dirty="0"/>
        </a:p>
        <a:p>
          <a:pPr marL="114300" lvl="1" indent="-114300" algn="l" defTabSz="666750">
            <a:lnSpc>
              <a:spcPct val="90000"/>
            </a:lnSpc>
            <a:spcBef>
              <a:spcPct val="0"/>
            </a:spcBef>
            <a:spcAft>
              <a:spcPct val="15000"/>
            </a:spcAft>
            <a:buNone/>
          </a:pPr>
          <a:endParaRPr lang="ru-RU" sz="1500" b="0" kern="1200" dirty="0"/>
        </a:p>
      </dsp:txBody>
      <dsp:txXfrm>
        <a:off x="9169258" y="842501"/>
        <a:ext cx="2203417" cy="4098442"/>
      </dsp:txXfrm>
    </dsp:sp>
    <dsp:sp modelId="{F85C23B1-FA54-4CB0-B98F-652AEE377FA9}">
      <dsp:nvSpPr>
        <dsp:cNvPr id="0" name=""/>
        <dsp:cNvSpPr/>
      </dsp:nvSpPr>
      <dsp:spPr>
        <a:xfrm>
          <a:off x="8872025" y="313469"/>
          <a:ext cx="801564" cy="80156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rgbClr val="304B76"/>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9B6A7-D772-45B4-94CA-DB6EF4539C0F}" type="datetimeFigureOut">
              <a:rPr lang="ru-RU" smtClean="0"/>
              <a:t>04.12.2019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D64ECE-B6FA-4E09-A791-7C6DD5452823}" type="slidenum">
              <a:rPr lang="ru-RU" smtClean="0"/>
              <a:t>‹#›</a:t>
            </a:fld>
            <a:endParaRPr lang="ru-RU"/>
          </a:p>
        </p:txBody>
      </p:sp>
    </p:spTree>
    <p:extLst>
      <p:ext uri="{BB962C8B-B14F-4D97-AF65-F5344CB8AC3E}">
        <p14:creationId xmlns:p14="http://schemas.microsoft.com/office/powerpoint/2010/main" val="2335144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FD64ECE-B6FA-4E09-A791-7C6DD5452823}" type="slidenum">
              <a:rPr lang="ru-RU" smtClean="0"/>
              <a:t>12</a:t>
            </a:fld>
            <a:endParaRPr lang="ru-RU"/>
          </a:p>
        </p:txBody>
      </p:sp>
    </p:spTree>
    <p:extLst>
      <p:ext uri="{BB962C8B-B14F-4D97-AF65-F5344CB8AC3E}">
        <p14:creationId xmlns:p14="http://schemas.microsoft.com/office/powerpoint/2010/main" val="16551993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914400" y="1122363"/>
            <a:ext cx="103632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C8A1C3C-EA5E-44D8-8C80-0B72B7BB1528}"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1914867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C8A1C3C-EA5E-44D8-8C80-0B72B7BB1528}"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2882681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C8A1C3C-EA5E-44D8-8C80-0B72B7BB1528}"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3135639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C8A1C3C-EA5E-44D8-8C80-0B72B7BB1528}"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24321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C8A1C3C-EA5E-44D8-8C80-0B72B7BB1528}"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3786633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C8A1C3C-EA5E-44D8-8C80-0B72B7BB1528}" type="datetimeFigureOut">
              <a:rPr lang="ru-RU" smtClean="0"/>
              <a:t>04.12.2019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2143195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C8A1C3C-EA5E-44D8-8C80-0B72B7BB1528}" type="datetimeFigureOut">
              <a:rPr lang="ru-RU" smtClean="0"/>
              <a:t>04.12.2019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3320493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C8A1C3C-EA5E-44D8-8C80-0B72B7BB1528}" type="datetimeFigureOut">
              <a:rPr lang="ru-RU" smtClean="0"/>
              <a:t>04.12.2019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1605477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8A1C3C-EA5E-44D8-8C80-0B72B7BB1528}" type="datetimeFigureOut">
              <a:rPr lang="ru-RU" smtClean="0"/>
              <a:t>04.12.2019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2266306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C8A1C3C-EA5E-44D8-8C80-0B72B7BB1528}" type="datetimeFigureOut">
              <a:rPr lang="ru-RU" smtClean="0"/>
              <a:t>04.12.2019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2332091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C8A1C3C-EA5E-44D8-8C80-0B72B7BB1528}" type="datetimeFigureOut">
              <a:rPr lang="ru-RU" smtClean="0"/>
              <a:t>04.12.2019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1836A1-2259-4EDF-94D1-E8696A0D5A6E}" type="slidenum">
              <a:rPr lang="ru-RU" smtClean="0"/>
              <a:t>‹#›</a:t>
            </a:fld>
            <a:endParaRPr lang="ru-RU"/>
          </a:p>
        </p:txBody>
      </p:sp>
    </p:spTree>
    <p:extLst>
      <p:ext uri="{BB962C8B-B14F-4D97-AF65-F5344CB8AC3E}">
        <p14:creationId xmlns:p14="http://schemas.microsoft.com/office/powerpoint/2010/main" val="2518398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8A1C3C-EA5E-44D8-8C80-0B72B7BB1528}" type="datetimeFigureOut">
              <a:rPr lang="ru-RU" smtClean="0"/>
              <a:t>04.12.2019</a:t>
            </a:fld>
            <a:endParaRPr lang="ru-RU"/>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836A1-2259-4EDF-94D1-E8696A0D5A6E}" type="slidenum">
              <a:rPr lang="ru-RU" smtClean="0"/>
              <a:t>‹#›</a:t>
            </a:fld>
            <a:endParaRPr lang="ru-RU"/>
          </a:p>
        </p:txBody>
      </p:sp>
    </p:spTree>
    <p:extLst>
      <p:ext uri="{BB962C8B-B14F-4D97-AF65-F5344CB8AC3E}">
        <p14:creationId xmlns:p14="http://schemas.microsoft.com/office/powerpoint/2010/main" val="1535927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5F0B94-836B-45A6-B351-002DB5679F37}"/>
              </a:ext>
            </a:extLst>
          </p:cNvPr>
          <p:cNvSpPr>
            <a:spLocks noGrp="1"/>
          </p:cNvSpPr>
          <p:nvPr>
            <p:ph type="ctrTitle"/>
          </p:nvPr>
        </p:nvSpPr>
        <p:spPr>
          <a:xfrm>
            <a:off x="735290" y="2376128"/>
            <a:ext cx="10495176" cy="2387600"/>
          </a:xfrm>
        </p:spPr>
        <p:txBody>
          <a:bodyPr>
            <a:normAutofit fontScale="90000"/>
          </a:bodyPr>
          <a:lstStyle/>
          <a:p>
            <a:r>
              <a:rPr lang="en-US" b="1" dirty="0">
                <a:solidFill>
                  <a:srgbClr val="183966"/>
                </a:solidFill>
              </a:rPr>
              <a:t>Employment conditions </a:t>
            </a:r>
            <a:br>
              <a:rPr lang="en-US" b="1" dirty="0">
                <a:solidFill>
                  <a:srgbClr val="183966"/>
                </a:solidFill>
              </a:rPr>
            </a:br>
            <a:r>
              <a:rPr lang="en-US" b="1" dirty="0">
                <a:solidFill>
                  <a:srgbClr val="183966"/>
                </a:solidFill>
              </a:rPr>
              <a:t>and contracts:</a:t>
            </a:r>
            <a:br>
              <a:rPr lang="en-US" b="1" dirty="0">
                <a:solidFill>
                  <a:srgbClr val="183966"/>
                </a:solidFill>
              </a:rPr>
            </a:br>
            <a:r>
              <a:rPr lang="en-US" b="1" dirty="0">
                <a:solidFill>
                  <a:srgbClr val="183966"/>
                </a:solidFill>
              </a:rPr>
              <a:t> Ukraine and Europe practice</a:t>
            </a:r>
            <a:endParaRPr lang="ru-RU" b="1" dirty="0">
              <a:solidFill>
                <a:srgbClr val="183966"/>
              </a:solidFill>
            </a:endParaRPr>
          </a:p>
        </p:txBody>
      </p:sp>
    </p:spTree>
    <p:extLst>
      <p:ext uri="{BB962C8B-B14F-4D97-AF65-F5344CB8AC3E}">
        <p14:creationId xmlns:p14="http://schemas.microsoft.com/office/powerpoint/2010/main" val="2191791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9B0192D-2181-4BE9-A58B-B7256440A0E6}"/>
              </a:ext>
            </a:extLst>
          </p:cNvPr>
          <p:cNvSpPr txBox="1">
            <a:spLocks/>
          </p:cNvSpPr>
          <p:nvPr/>
        </p:nvSpPr>
        <p:spPr>
          <a:xfrm>
            <a:off x="4433104" y="396240"/>
            <a:ext cx="6296628" cy="159372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800" b="1" dirty="0">
                <a:solidFill>
                  <a:srgbClr val="E3AE3C"/>
                </a:solidFill>
                <a:effectLst>
                  <a:outerShdw blurRad="38100" dist="38100" dir="2700000" algn="tl">
                    <a:srgbClr val="000000">
                      <a:alpha val="43137"/>
                    </a:srgbClr>
                  </a:outerShdw>
                </a:effectLst>
              </a:rPr>
              <a:t>Hiring options</a:t>
            </a:r>
          </a:p>
          <a:p>
            <a:pPr algn="r"/>
            <a:r>
              <a:rPr lang="en-US" sz="3900" b="1" dirty="0">
                <a:solidFill>
                  <a:srgbClr val="E3AE3C"/>
                </a:solidFill>
                <a:effectLst>
                  <a:outerShdw blurRad="38100" dist="38100" dir="2700000" algn="tl">
                    <a:srgbClr val="000000">
                      <a:alpha val="43137"/>
                    </a:srgbClr>
                  </a:outerShdw>
                </a:effectLst>
              </a:rPr>
              <a:t>Agency worker</a:t>
            </a:r>
          </a:p>
          <a:p>
            <a:pPr algn="r"/>
            <a:r>
              <a:rPr lang="en-US" b="1" dirty="0">
                <a:solidFill>
                  <a:srgbClr val="E3AE3C"/>
                </a:solidFill>
                <a:effectLst>
                  <a:outerShdw blurRad="38100" dist="38100" dir="2700000" algn="tl">
                    <a:srgbClr val="000000">
                      <a:alpha val="43137"/>
                    </a:srgbClr>
                  </a:outerShdw>
                </a:effectLst>
              </a:rPr>
              <a:t> </a:t>
            </a:r>
            <a:endParaRPr lang="ru-RU" b="1" dirty="0">
              <a:solidFill>
                <a:srgbClr val="E3AE3C"/>
              </a:solidFill>
              <a:effectLst>
                <a:outerShdw blurRad="38100" dist="38100" dir="2700000" algn="tl">
                  <a:srgbClr val="000000">
                    <a:alpha val="43137"/>
                  </a:srgbClr>
                </a:outerShdw>
              </a:effectLst>
            </a:endParaRPr>
          </a:p>
        </p:txBody>
      </p:sp>
      <p:graphicFrame>
        <p:nvGraphicFramePr>
          <p:cNvPr id="5" name="Схема 4">
            <a:extLst>
              <a:ext uri="{FF2B5EF4-FFF2-40B4-BE49-F238E27FC236}">
                <a16:creationId xmlns:a16="http://schemas.microsoft.com/office/drawing/2014/main" id="{16041D4C-4903-49E3-BEF4-83BF0A585DF0}"/>
              </a:ext>
            </a:extLst>
          </p:cNvPr>
          <p:cNvGraphicFramePr/>
          <p:nvPr>
            <p:extLst>
              <p:ext uri="{D42A27DB-BD31-4B8C-83A1-F6EECF244321}">
                <p14:modId xmlns:p14="http://schemas.microsoft.com/office/powerpoint/2010/main" val="675204786"/>
              </p:ext>
            </p:extLst>
          </p:nvPr>
        </p:nvGraphicFramePr>
        <p:xfrm>
          <a:off x="373380" y="1319409"/>
          <a:ext cx="11445240" cy="525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9178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9B0192D-2181-4BE9-A58B-B7256440A0E6}"/>
              </a:ext>
            </a:extLst>
          </p:cNvPr>
          <p:cNvSpPr txBox="1">
            <a:spLocks/>
          </p:cNvSpPr>
          <p:nvPr/>
        </p:nvSpPr>
        <p:spPr>
          <a:xfrm>
            <a:off x="3291841" y="127217"/>
            <a:ext cx="7426318" cy="1593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solidFill>
                  <a:srgbClr val="E3AE3C"/>
                </a:solidFill>
                <a:effectLst>
                  <a:outerShdw blurRad="38100" dist="38100" dir="2700000" algn="tl">
                    <a:srgbClr val="000000">
                      <a:alpha val="43137"/>
                    </a:srgbClr>
                  </a:outerShdw>
                </a:effectLst>
              </a:rPr>
              <a:t>Employment contracts</a:t>
            </a:r>
          </a:p>
          <a:p>
            <a:pPr algn="r"/>
            <a:r>
              <a:rPr lang="en-US" sz="3600" b="1" dirty="0">
                <a:solidFill>
                  <a:srgbClr val="E3AE3C"/>
                </a:solidFill>
                <a:effectLst>
                  <a:outerShdw blurRad="38100" dist="38100" dir="2700000" algn="tl">
                    <a:srgbClr val="000000">
                      <a:alpha val="43137"/>
                    </a:srgbClr>
                  </a:outerShdw>
                </a:effectLst>
              </a:rPr>
              <a:t>Contract</a:t>
            </a:r>
            <a:endParaRPr lang="ru-RU" b="1" dirty="0">
              <a:solidFill>
                <a:srgbClr val="E3AE3C"/>
              </a:solidFill>
              <a:effectLst>
                <a:outerShdw blurRad="38100" dist="38100" dir="2700000" algn="tl">
                  <a:srgbClr val="000000">
                    <a:alpha val="43137"/>
                  </a:srgbClr>
                </a:outerShdw>
              </a:effectLst>
            </a:endParaRPr>
          </a:p>
        </p:txBody>
      </p:sp>
      <p:graphicFrame>
        <p:nvGraphicFramePr>
          <p:cNvPr id="5" name="Схема 4">
            <a:extLst>
              <a:ext uri="{FF2B5EF4-FFF2-40B4-BE49-F238E27FC236}">
                <a16:creationId xmlns:a16="http://schemas.microsoft.com/office/drawing/2014/main" id="{16041D4C-4903-49E3-BEF4-83BF0A585DF0}"/>
              </a:ext>
            </a:extLst>
          </p:cNvPr>
          <p:cNvGraphicFramePr/>
          <p:nvPr>
            <p:extLst>
              <p:ext uri="{D42A27DB-BD31-4B8C-83A1-F6EECF244321}">
                <p14:modId xmlns:p14="http://schemas.microsoft.com/office/powerpoint/2010/main" val="2318909354"/>
              </p:ext>
            </p:extLst>
          </p:nvPr>
        </p:nvGraphicFramePr>
        <p:xfrm>
          <a:off x="373380" y="1319409"/>
          <a:ext cx="11445240" cy="525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447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9B0192D-2181-4BE9-A58B-B7256440A0E6}"/>
              </a:ext>
            </a:extLst>
          </p:cNvPr>
          <p:cNvSpPr txBox="1">
            <a:spLocks/>
          </p:cNvSpPr>
          <p:nvPr/>
        </p:nvSpPr>
        <p:spPr>
          <a:xfrm>
            <a:off x="3238501" y="406097"/>
            <a:ext cx="7502518" cy="1593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a:solidFill>
                  <a:srgbClr val="E3AE3C"/>
                </a:solidFill>
                <a:effectLst>
                  <a:outerShdw blurRad="38100" dist="38100" dir="2700000" algn="tl">
                    <a:srgbClr val="000000">
                      <a:alpha val="43137"/>
                    </a:srgbClr>
                  </a:outerShdw>
                </a:effectLst>
              </a:rPr>
              <a:t>Employment contracts</a:t>
            </a:r>
            <a:endParaRPr lang="en-US" b="1" dirty="0">
              <a:solidFill>
                <a:srgbClr val="E3AE3C"/>
              </a:solidFill>
              <a:effectLst>
                <a:outerShdw blurRad="38100" dist="38100" dir="2700000" algn="tl">
                  <a:srgbClr val="000000">
                    <a:alpha val="43137"/>
                  </a:srgbClr>
                </a:outerShdw>
              </a:effectLst>
            </a:endParaRPr>
          </a:p>
          <a:p>
            <a:pPr algn="r"/>
            <a:r>
              <a:rPr lang="en-US" sz="3600" b="1" dirty="0">
                <a:solidFill>
                  <a:srgbClr val="E3AE3C"/>
                </a:solidFill>
                <a:effectLst>
                  <a:outerShdw blurRad="38100" dist="38100" dir="2700000" algn="tl">
                    <a:srgbClr val="000000">
                      <a:alpha val="43137"/>
                    </a:srgbClr>
                  </a:outerShdw>
                </a:effectLst>
              </a:rPr>
              <a:t>Probationary periods</a:t>
            </a:r>
          </a:p>
          <a:p>
            <a:pPr algn="r"/>
            <a:endParaRPr lang="ru-RU" b="1" dirty="0">
              <a:solidFill>
                <a:srgbClr val="E3AE3C"/>
              </a:solidFill>
              <a:effectLst>
                <a:outerShdw blurRad="38100" dist="38100" dir="2700000" algn="tl">
                  <a:srgbClr val="000000">
                    <a:alpha val="43137"/>
                  </a:srgbClr>
                </a:outerShdw>
              </a:effectLst>
            </a:endParaRPr>
          </a:p>
        </p:txBody>
      </p:sp>
      <p:graphicFrame>
        <p:nvGraphicFramePr>
          <p:cNvPr id="5" name="Схема 4">
            <a:extLst>
              <a:ext uri="{FF2B5EF4-FFF2-40B4-BE49-F238E27FC236}">
                <a16:creationId xmlns:a16="http://schemas.microsoft.com/office/drawing/2014/main" id="{16041D4C-4903-49E3-BEF4-83BF0A585DF0}"/>
              </a:ext>
            </a:extLst>
          </p:cNvPr>
          <p:cNvGraphicFramePr/>
          <p:nvPr>
            <p:extLst>
              <p:ext uri="{D42A27DB-BD31-4B8C-83A1-F6EECF244321}">
                <p14:modId xmlns:p14="http://schemas.microsoft.com/office/powerpoint/2010/main" val="563925546"/>
              </p:ext>
            </p:extLst>
          </p:nvPr>
        </p:nvGraphicFramePr>
        <p:xfrm>
          <a:off x="373380" y="1334649"/>
          <a:ext cx="11445240" cy="5254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2492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7F830069-601D-487C-A0DC-A3E47FDA6BE4}"/>
              </a:ext>
            </a:extLst>
          </p:cNvPr>
          <p:cNvSpPr txBox="1">
            <a:spLocks/>
          </p:cNvSpPr>
          <p:nvPr/>
        </p:nvSpPr>
        <p:spPr>
          <a:xfrm>
            <a:off x="735290" y="2376128"/>
            <a:ext cx="10495176"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183966"/>
                </a:solidFill>
              </a:rPr>
              <a:t>Thank you for attention!</a:t>
            </a:r>
            <a:endParaRPr lang="ru-RU" b="1" dirty="0">
              <a:solidFill>
                <a:srgbClr val="183966"/>
              </a:solidFill>
            </a:endParaRPr>
          </a:p>
        </p:txBody>
      </p:sp>
    </p:spTree>
    <p:extLst>
      <p:ext uri="{BB962C8B-B14F-4D97-AF65-F5344CB8AC3E}">
        <p14:creationId xmlns:p14="http://schemas.microsoft.com/office/powerpoint/2010/main" val="3836150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8DDB8D-6978-4D21-AA3C-49FBC35227CD}"/>
              </a:ext>
            </a:extLst>
          </p:cNvPr>
          <p:cNvSpPr>
            <a:spLocks noGrp="1"/>
          </p:cNvSpPr>
          <p:nvPr>
            <p:ph type="title"/>
          </p:nvPr>
        </p:nvSpPr>
        <p:spPr>
          <a:xfrm>
            <a:off x="3742441" y="75415"/>
            <a:ext cx="7296346" cy="1593729"/>
          </a:xfrm>
        </p:spPr>
        <p:txBody>
          <a:bodyPr/>
          <a:lstStyle/>
          <a:p>
            <a:pPr algn="r"/>
            <a:r>
              <a:rPr lang="en-US" b="1" dirty="0">
                <a:solidFill>
                  <a:srgbClr val="E3AE3C"/>
                </a:solidFill>
                <a:effectLst>
                  <a:outerShdw blurRad="38100" dist="38100" dir="2700000" algn="tl">
                    <a:srgbClr val="000000">
                      <a:alpha val="43137"/>
                    </a:srgbClr>
                  </a:outerShdw>
                </a:effectLst>
              </a:rPr>
              <a:t>Ways of legal registration of hiring employees in Ukraine</a:t>
            </a:r>
            <a:endParaRPr lang="ru-RU" b="1" dirty="0">
              <a:solidFill>
                <a:srgbClr val="E3AE3C"/>
              </a:solidFill>
              <a:effectLst>
                <a:outerShdw blurRad="38100" dist="38100" dir="2700000" algn="tl">
                  <a:srgbClr val="000000">
                    <a:alpha val="43137"/>
                  </a:srgbClr>
                </a:outerShdw>
              </a:effectLst>
            </a:endParaRPr>
          </a:p>
        </p:txBody>
      </p:sp>
      <p:sp>
        <p:nvSpPr>
          <p:cNvPr id="13" name="Прямоугольник: скругленные углы 12">
            <a:extLst>
              <a:ext uri="{FF2B5EF4-FFF2-40B4-BE49-F238E27FC236}">
                <a16:creationId xmlns:a16="http://schemas.microsoft.com/office/drawing/2014/main" id="{49DFDC0B-5BAE-43F2-92AF-19E1B31BA399}"/>
              </a:ext>
            </a:extLst>
          </p:cNvPr>
          <p:cNvSpPr/>
          <p:nvPr/>
        </p:nvSpPr>
        <p:spPr>
          <a:xfrm>
            <a:off x="1808922" y="2136913"/>
            <a:ext cx="5679898" cy="874644"/>
          </a:xfrm>
          <a:prstGeom prst="roundRect">
            <a:avLst/>
          </a:prstGeom>
          <a:solidFill>
            <a:srgbClr val="304B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t>Labour</a:t>
            </a:r>
            <a:r>
              <a:rPr lang="en-US" sz="2400" dirty="0"/>
              <a:t> Code</a:t>
            </a:r>
            <a:endParaRPr lang="ru-RU" sz="2400" dirty="0"/>
          </a:p>
        </p:txBody>
      </p:sp>
      <p:sp>
        <p:nvSpPr>
          <p:cNvPr id="15" name="Прямоугольник: скругленные углы 14">
            <a:extLst>
              <a:ext uri="{FF2B5EF4-FFF2-40B4-BE49-F238E27FC236}">
                <a16:creationId xmlns:a16="http://schemas.microsoft.com/office/drawing/2014/main" id="{7B503A97-BB1F-4F78-8520-C8F7CF87A5D1}"/>
              </a:ext>
            </a:extLst>
          </p:cNvPr>
          <p:cNvSpPr/>
          <p:nvPr/>
        </p:nvSpPr>
        <p:spPr>
          <a:xfrm>
            <a:off x="7719118" y="2136913"/>
            <a:ext cx="3319669" cy="874644"/>
          </a:xfrm>
          <a:prstGeom prst="roundRect">
            <a:avLst/>
          </a:prstGeom>
          <a:solidFill>
            <a:srgbClr val="304B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Civil Code</a:t>
            </a:r>
            <a:endParaRPr lang="ru-RU" sz="2400" dirty="0"/>
          </a:p>
        </p:txBody>
      </p:sp>
      <p:sp>
        <p:nvSpPr>
          <p:cNvPr id="16" name="Прямоугольник 15">
            <a:extLst>
              <a:ext uri="{FF2B5EF4-FFF2-40B4-BE49-F238E27FC236}">
                <a16:creationId xmlns:a16="http://schemas.microsoft.com/office/drawing/2014/main" id="{4A434BA5-97F9-4039-A154-78A643FEC5ED}"/>
              </a:ext>
            </a:extLst>
          </p:cNvPr>
          <p:cNvSpPr/>
          <p:nvPr/>
        </p:nvSpPr>
        <p:spPr>
          <a:xfrm>
            <a:off x="1909823" y="3183038"/>
            <a:ext cx="2604304" cy="5324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dirty="0">
                <a:solidFill>
                  <a:srgbClr val="183966"/>
                </a:solidFill>
              </a:rPr>
              <a:t>Employment agreement</a:t>
            </a:r>
            <a:endParaRPr lang="ru-RU" sz="1900" dirty="0">
              <a:solidFill>
                <a:srgbClr val="183966"/>
              </a:solidFill>
            </a:endParaRPr>
          </a:p>
        </p:txBody>
      </p:sp>
      <p:sp>
        <p:nvSpPr>
          <p:cNvPr id="17" name="Прямоугольник 16">
            <a:extLst>
              <a:ext uri="{FF2B5EF4-FFF2-40B4-BE49-F238E27FC236}">
                <a16:creationId xmlns:a16="http://schemas.microsoft.com/office/drawing/2014/main" id="{C85C6AAC-F2E3-4C43-B0B3-4A5FBB3BA457}"/>
              </a:ext>
            </a:extLst>
          </p:cNvPr>
          <p:cNvSpPr/>
          <p:nvPr/>
        </p:nvSpPr>
        <p:spPr>
          <a:xfrm>
            <a:off x="4698988" y="3162782"/>
            <a:ext cx="2604304" cy="5324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dirty="0">
                <a:solidFill>
                  <a:srgbClr val="183966"/>
                </a:solidFill>
              </a:rPr>
              <a:t>Employment contract</a:t>
            </a:r>
            <a:endParaRPr lang="ru-RU" sz="1900" dirty="0">
              <a:solidFill>
                <a:srgbClr val="183966"/>
              </a:solidFill>
            </a:endParaRPr>
          </a:p>
        </p:txBody>
      </p:sp>
      <p:sp>
        <p:nvSpPr>
          <p:cNvPr id="18" name="Прямоугольник 17">
            <a:extLst>
              <a:ext uri="{FF2B5EF4-FFF2-40B4-BE49-F238E27FC236}">
                <a16:creationId xmlns:a16="http://schemas.microsoft.com/office/drawing/2014/main" id="{A0026C68-FA45-445C-BCD4-7805519495C1}"/>
              </a:ext>
            </a:extLst>
          </p:cNvPr>
          <p:cNvSpPr/>
          <p:nvPr/>
        </p:nvSpPr>
        <p:spPr>
          <a:xfrm>
            <a:off x="8076800" y="3162781"/>
            <a:ext cx="2604304" cy="5324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dirty="0">
                <a:solidFill>
                  <a:srgbClr val="183966"/>
                </a:solidFill>
              </a:rPr>
              <a:t>Civil law contract</a:t>
            </a:r>
            <a:endParaRPr lang="ru-RU" sz="1900" dirty="0">
              <a:solidFill>
                <a:srgbClr val="183966"/>
              </a:solidFill>
            </a:endParaRPr>
          </a:p>
        </p:txBody>
      </p:sp>
      <p:sp>
        <p:nvSpPr>
          <p:cNvPr id="19" name="TextBox 18">
            <a:extLst>
              <a:ext uri="{FF2B5EF4-FFF2-40B4-BE49-F238E27FC236}">
                <a16:creationId xmlns:a16="http://schemas.microsoft.com/office/drawing/2014/main" id="{64D9D1A0-32E4-4276-8F38-9D0D721E1B27}"/>
              </a:ext>
            </a:extLst>
          </p:cNvPr>
          <p:cNvSpPr txBox="1"/>
          <p:nvPr/>
        </p:nvSpPr>
        <p:spPr>
          <a:xfrm>
            <a:off x="2314937" y="3715473"/>
            <a:ext cx="2199190" cy="1754326"/>
          </a:xfrm>
          <a:prstGeom prst="rect">
            <a:avLst/>
          </a:prstGeom>
          <a:noFill/>
        </p:spPr>
        <p:txBody>
          <a:bodyPr wrap="square" rtlCol="0">
            <a:spAutoFit/>
          </a:bodyPr>
          <a:lstStyle/>
          <a:p>
            <a:r>
              <a:rPr lang="en-US" dirty="0"/>
              <a:t>may be concluded for an indefinite period of time. The written forms of agreements are not essential to bind a business.</a:t>
            </a:r>
            <a:endParaRPr lang="ru-RU" dirty="0"/>
          </a:p>
        </p:txBody>
      </p:sp>
      <p:sp>
        <p:nvSpPr>
          <p:cNvPr id="20" name="TextBox 19">
            <a:extLst>
              <a:ext uri="{FF2B5EF4-FFF2-40B4-BE49-F238E27FC236}">
                <a16:creationId xmlns:a16="http://schemas.microsoft.com/office/drawing/2014/main" id="{9C230A75-5813-4233-B871-6110F52B8B1E}"/>
              </a:ext>
            </a:extLst>
          </p:cNvPr>
          <p:cNvSpPr txBox="1"/>
          <p:nvPr/>
        </p:nvSpPr>
        <p:spPr>
          <a:xfrm>
            <a:off x="5104102" y="3715473"/>
            <a:ext cx="2199190" cy="2308324"/>
          </a:xfrm>
          <a:prstGeom prst="rect">
            <a:avLst/>
          </a:prstGeom>
          <a:noFill/>
        </p:spPr>
        <p:txBody>
          <a:bodyPr wrap="square" rtlCol="0">
            <a:spAutoFit/>
          </a:bodyPr>
          <a:lstStyle/>
          <a:p>
            <a:r>
              <a:rPr lang="en-US" dirty="0"/>
              <a:t> is executed for a certain term and applicable for the certain termed employees. Also, the contract is always made in the written form.</a:t>
            </a:r>
            <a:endParaRPr lang="ru-RU" dirty="0"/>
          </a:p>
        </p:txBody>
      </p:sp>
      <p:sp>
        <p:nvSpPr>
          <p:cNvPr id="22" name="TextBox 21">
            <a:extLst>
              <a:ext uri="{FF2B5EF4-FFF2-40B4-BE49-F238E27FC236}">
                <a16:creationId xmlns:a16="http://schemas.microsoft.com/office/drawing/2014/main" id="{4C315D70-F997-4768-8AEA-6C7F410ECF3F}"/>
              </a:ext>
            </a:extLst>
          </p:cNvPr>
          <p:cNvSpPr txBox="1"/>
          <p:nvPr/>
        </p:nvSpPr>
        <p:spPr>
          <a:xfrm>
            <a:off x="8481914" y="3715473"/>
            <a:ext cx="2199190" cy="1477328"/>
          </a:xfrm>
          <a:prstGeom prst="rect">
            <a:avLst/>
          </a:prstGeom>
          <a:noFill/>
        </p:spPr>
        <p:txBody>
          <a:bodyPr wrap="square" rtlCol="0">
            <a:spAutoFit/>
          </a:bodyPr>
          <a:lstStyle/>
          <a:p>
            <a:r>
              <a:rPr lang="en-US" dirty="0"/>
              <a:t>is an independent-work contract or service agreement. Made in written form</a:t>
            </a:r>
            <a:endParaRPr lang="ru-RU" dirty="0"/>
          </a:p>
        </p:txBody>
      </p:sp>
    </p:spTree>
    <p:extLst>
      <p:ext uri="{BB962C8B-B14F-4D97-AF65-F5344CB8AC3E}">
        <p14:creationId xmlns:p14="http://schemas.microsoft.com/office/powerpoint/2010/main" val="2664395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a:extLst>
              <a:ext uri="{FF2B5EF4-FFF2-40B4-BE49-F238E27FC236}">
                <a16:creationId xmlns:a16="http://schemas.microsoft.com/office/drawing/2014/main" id="{28491377-5DF9-49CB-96D6-F39CE470FC23}"/>
              </a:ext>
            </a:extLst>
          </p:cNvPr>
          <p:cNvGraphicFramePr>
            <a:graphicFrameLocks noGrp="1"/>
          </p:cNvGraphicFramePr>
          <p:nvPr>
            <p:ph idx="1"/>
            <p:extLst>
              <p:ext uri="{D42A27DB-BD31-4B8C-83A1-F6EECF244321}">
                <p14:modId xmlns:p14="http://schemas.microsoft.com/office/powerpoint/2010/main" val="35795957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Заголовок 1">
            <a:extLst>
              <a:ext uri="{FF2B5EF4-FFF2-40B4-BE49-F238E27FC236}">
                <a16:creationId xmlns:a16="http://schemas.microsoft.com/office/drawing/2014/main" id="{3E9A8591-FC6B-4CD3-BC3A-C22EFDF3EFD2}"/>
              </a:ext>
            </a:extLst>
          </p:cNvPr>
          <p:cNvSpPr txBox="1">
            <a:spLocks/>
          </p:cNvSpPr>
          <p:nvPr/>
        </p:nvSpPr>
        <p:spPr>
          <a:xfrm>
            <a:off x="4201609" y="75415"/>
            <a:ext cx="6837177" cy="1593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solidFill>
                  <a:srgbClr val="E3AE3C"/>
                </a:solidFill>
                <a:effectLst>
                  <a:outerShdw blurRad="38100" dist="38100" dir="2700000" algn="tl">
                    <a:srgbClr val="000000">
                      <a:alpha val="43137"/>
                    </a:srgbClr>
                  </a:outerShdw>
                </a:effectLst>
              </a:rPr>
              <a:t>Main types of labor agreements in Ukraine </a:t>
            </a:r>
            <a:endParaRPr lang="ru-RU" b="1" dirty="0">
              <a:solidFill>
                <a:srgbClr val="E3AE3C"/>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59324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a16="http://schemas.microsoft.com/office/drawing/2014/main" id="{37EC0BFD-EB4C-40D7-B5B0-4482DDA9C974}"/>
              </a:ext>
            </a:extLst>
          </p:cNvPr>
          <p:cNvGraphicFramePr>
            <a:graphicFrameLocks noGrp="1"/>
          </p:cNvGraphicFramePr>
          <p:nvPr>
            <p:ph idx="1"/>
            <p:extLst>
              <p:ext uri="{D42A27DB-BD31-4B8C-83A1-F6EECF244321}">
                <p14:modId xmlns:p14="http://schemas.microsoft.com/office/powerpoint/2010/main" val="283723119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Заголовок 1">
            <a:extLst>
              <a:ext uri="{FF2B5EF4-FFF2-40B4-BE49-F238E27FC236}">
                <a16:creationId xmlns:a16="http://schemas.microsoft.com/office/drawing/2014/main" id="{3C2837EA-1723-4B52-B141-1B4D8A1AA24F}"/>
              </a:ext>
            </a:extLst>
          </p:cNvPr>
          <p:cNvSpPr txBox="1">
            <a:spLocks/>
          </p:cNvSpPr>
          <p:nvPr/>
        </p:nvSpPr>
        <p:spPr>
          <a:xfrm>
            <a:off x="4501684" y="99060"/>
            <a:ext cx="6296628" cy="1593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solidFill>
                  <a:srgbClr val="E3AE3C"/>
                </a:solidFill>
                <a:effectLst>
                  <a:outerShdw blurRad="38100" dist="38100" dir="2700000" algn="tl">
                    <a:srgbClr val="000000">
                      <a:alpha val="43137"/>
                    </a:srgbClr>
                  </a:outerShdw>
                </a:effectLst>
              </a:rPr>
              <a:t>Labor (employment) contract’s elements</a:t>
            </a:r>
            <a:endParaRPr lang="ru-RU" b="1" dirty="0">
              <a:solidFill>
                <a:srgbClr val="E3AE3C"/>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75573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9CA41F0F-7273-4D02-895D-E85839F76E61}"/>
              </a:ext>
            </a:extLst>
          </p:cNvPr>
          <p:cNvSpPr txBox="1">
            <a:spLocks/>
          </p:cNvSpPr>
          <p:nvPr/>
        </p:nvSpPr>
        <p:spPr>
          <a:xfrm>
            <a:off x="4433103" y="106680"/>
            <a:ext cx="6296628" cy="1593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solidFill>
                  <a:srgbClr val="E3AE3C"/>
                </a:solidFill>
                <a:effectLst>
                  <a:outerShdw blurRad="38100" dist="38100" dir="2700000" algn="tl">
                    <a:srgbClr val="000000">
                      <a:alpha val="43137"/>
                    </a:srgbClr>
                  </a:outerShdw>
                </a:effectLst>
              </a:rPr>
              <a:t>Geography of employees emigration</a:t>
            </a:r>
            <a:endParaRPr lang="ru-RU" b="1" dirty="0">
              <a:solidFill>
                <a:srgbClr val="E3AE3C"/>
              </a:solidFill>
              <a:effectLst>
                <a:outerShdw blurRad="38100" dist="38100" dir="2700000" algn="tl">
                  <a:srgbClr val="000000">
                    <a:alpha val="43137"/>
                  </a:srgbClr>
                </a:outerShdw>
              </a:effectLst>
            </a:endParaRPr>
          </a:p>
        </p:txBody>
      </p:sp>
      <p:pic>
        <p:nvPicPr>
          <p:cNvPr id="6" name="Рисунок 5">
            <a:extLst>
              <a:ext uri="{FF2B5EF4-FFF2-40B4-BE49-F238E27FC236}">
                <a16:creationId xmlns:a16="http://schemas.microsoft.com/office/drawing/2014/main" id="{6FE9FAD4-D726-4B35-9214-3E67F7D993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9126" y="971566"/>
            <a:ext cx="4967955" cy="5703554"/>
          </a:xfrm>
          <a:prstGeom prst="rect">
            <a:avLst/>
          </a:prstGeom>
        </p:spPr>
      </p:pic>
    </p:spTree>
    <p:extLst>
      <p:ext uri="{BB962C8B-B14F-4D97-AF65-F5344CB8AC3E}">
        <p14:creationId xmlns:p14="http://schemas.microsoft.com/office/powerpoint/2010/main" val="2254548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7BB7470C-1E47-49AE-A023-D78E9E260861}"/>
              </a:ext>
            </a:extLst>
          </p:cNvPr>
          <p:cNvSpPr txBox="1">
            <a:spLocks/>
          </p:cNvSpPr>
          <p:nvPr/>
        </p:nvSpPr>
        <p:spPr>
          <a:xfrm>
            <a:off x="4433104" y="-274320"/>
            <a:ext cx="6296628" cy="1593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solidFill>
                  <a:srgbClr val="E3AE3C"/>
                </a:solidFill>
                <a:effectLst>
                  <a:outerShdw blurRad="38100" dist="38100" dir="2700000" algn="tl">
                    <a:srgbClr val="000000">
                      <a:alpha val="43137"/>
                    </a:srgbClr>
                  </a:outerShdw>
                </a:effectLst>
              </a:rPr>
              <a:t>Pre-hire checks</a:t>
            </a:r>
            <a:endParaRPr lang="ru-RU" b="1" dirty="0">
              <a:solidFill>
                <a:srgbClr val="E3AE3C"/>
              </a:solidFill>
              <a:effectLst>
                <a:outerShdw blurRad="38100" dist="38100" dir="2700000" algn="tl">
                  <a:srgbClr val="000000">
                    <a:alpha val="43137"/>
                  </a:srgbClr>
                </a:outerShdw>
              </a:effectLst>
            </a:endParaRPr>
          </a:p>
        </p:txBody>
      </p:sp>
      <p:graphicFrame>
        <p:nvGraphicFramePr>
          <p:cNvPr id="6" name="Схема 5">
            <a:extLst>
              <a:ext uri="{FF2B5EF4-FFF2-40B4-BE49-F238E27FC236}">
                <a16:creationId xmlns:a16="http://schemas.microsoft.com/office/drawing/2014/main" id="{E5C67D8E-B757-45EC-B95C-962D88531D46}"/>
              </a:ext>
            </a:extLst>
          </p:cNvPr>
          <p:cNvGraphicFramePr/>
          <p:nvPr>
            <p:extLst>
              <p:ext uri="{D42A27DB-BD31-4B8C-83A1-F6EECF244321}">
                <p14:modId xmlns:p14="http://schemas.microsoft.com/office/powerpoint/2010/main" val="150065238"/>
              </p:ext>
            </p:extLst>
          </p:nvPr>
        </p:nvGraphicFramePr>
        <p:xfrm>
          <a:off x="373380" y="1319409"/>
          <a:ext cx="11445240" cy="525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9353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7FCF862A-BB50-4D74-9B2D-8F24D0F57E95}"/>
              </a:ext>
            </a:extLst>
          </p:cNvPr>
          <p:cNvSpPr txBox="1">
            <a:spLocks/>
          </p:cNvSpPr>
          <p:nvPr/>
        </p:nvSpPr>
        <p:spPr>
          <a:xfrm>
            <a:off x="4433104" y="-274320"/>
            <a:ext cx="6296628" cy="1593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solidFill>
                  <a:srgbClr val="E3AE3C"/>
                </a:solidFill>
                <a:effectLst>
                  <a:outerShdw blurRad="38100" dist="38100" dir="2700000" algn="tl">
                    <a:srgbClr val="000000">
                      <a:alpha val="43137"/>
                    </a:srgbClr>
                  </a:outerShdw>
                </a:effectLst>
              </a:rPr>
              <a:t>Immigration</a:t>
            </a:r>
            <a:endParaRPr lang="ru-RU" b="1" dirty="0">
              <a:solidFill>
                <a:srgbClr val="E3AE3C"/>
              </a:solidFill>
              <a:effectLst>
                <a:outerShdw blurRad="38100" dist="38100" dir="2700000" algn="tl">
                  <a:srgbClr val="000000">
                    <a:alpha val="43137"/>
                  </a:srgbClr>
                </a:outerShdw>
              </a:effectLst>
            </a:endParaRPr>
          </a:p>
        </p:txBody>
      </p:sp>
      <p:graphicFrame>
        <p:nvGraphicFramePr>
          <p:cNvPr id="19" name="Схема 18">
            <a:extLst>
              <a:ext uri="{FF2B5EF4-FFF2-40B4-BE49-F238E27FC236}">
                <a16:creationId xmlns:a16="http://schemas.microsoft.com/office/drawing/2014/main" id="{0E64317A-DD95-449F-A394-9517C40C167C}"/>
              </a:ext>
            </a:extLst>
          </p:cNvPr>
          <p:cNvGraphicFramePr/>
          <p:nvPr>
            <p:extLst>
              <p:ext uri="{D42A27DB-BD31-4B8C-83A1-F6EECF244321}">
                <p14:modId xmlns:p14="http://schemas.microsoft.com/office/powerpoint/2010/main" val="1094187462"/>
              </p:ext>
            </p:extLst>
          </p:nvPr>
        </p:nvGraphicFramePr>
        <p:xfrm>
          <a:off x="373380" y="1319409"/>
          <a:ext cx="11445240" cy="525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1334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9B0192D-2181-4BE9-A58B-B7256440A0E6}"/>
              </a:ext>
            </a:extLst>
          </p:cNvPr>
          <p:cNvSpPr txBox="1">
            <a:spLocks/>
          </p:cNvSpPr>
          <p:nvPr/>
        </p:nvSpPr>
        <p:spPr>
          <a:xfrm>
            <a:off x="4486444" y="99060"/>
            <a:ext cx="6296628" cy="1593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solidFill>
                  <a:srgbClr val="E3AE3C"/>
                </a:solidFill>
                <a:effectLst>
                  <a:outerShdw blurRad="38100" dist="38100" dir="2700000" algn="tl">
                    <a:srgbClr val="000000">
                      <a:alpha val="43137"/>
                    </a:srgbClr>
                  </a:outerShdw>
                </a:effectLst>
              </a:rPr>
              <a:t>Hiring options</a:t>
            </a:r>
          </a:p>
          <a:p>
            <a:pPr algn="r"/>
            <a:r>
              <a:rPr lang="en-US" sz="3600" b="1" dirty="0">
                <a:solidFill>
                  <a:srgbClr val="E3AE3C"/>
                </a:solidFill>
                <a:effectLst>
                  <a:outerShdw blurRad="38100" dist="38100" dir="2700000" algn="tl">
                    <a:srgbClr val="000000">
                      <a:alpha val="43137"/>
                    </a:srgbClr>
                  </a:outerShdw>
                </a:effectLst>
              </a:rPr>
              <a:t>Employee</a:t>
            </a:r>
            <a:endParaRPr lang="ru-RU" b="1" dirty="0">
              <a:solidFill>
                <a:srgbClr val="E3AE3C"/>
              </a:solidFill>
              <a:effectLst>
                <a:outerShdw blurRad="38100" dist="38100" dir="2700000" algn="tl">
                  <a:srgbClr val="000000">
                    <a:alpha val="43137"/>
                  </a:srgbClr>
                </a:outerShdw>
              </a:effectLst>
            </a:endParaRPr>
          </a:p>
        </p:txBody>
      </p:sp>
      <p:graphicFrame>
        <p:nvGraphicFramePr>
          <p:cNvPr id="5" name="Схема 4">
            <a:extLst>
              <a:ext uri="{FF2B5EF4-FFF2-40B4-BE49-F238E27FC236}">
                <a16:creationId xmlns:a16="http://schemas.microsoft.com/office/drawing/2014/main" id="{16041D4C-4903-49E3-BEF4-83BF0A585DF0}"/>
              </a:ext>
            </a:extLst>
          </p:cNvPr>
          <p:cNvGraphicFramePr/>
          <p:nvPr>
            <p:extLst>
              <p:ext uri="{D42A27DB-BD31-4B8C-83A1-F6EECF244321}">
                <p14:modId xmlns:p14="http://schemas.microsoft.com/office/powerpoint/2010/main" val="1203871603"/>
              </p:ext>
            </p:extLst>
          </p:nvPr>
        </p:nvGraphicFramePr>
        <p:xfrm>
          <a:off x="373380" y="1334649"/>
          <a:ext cx="11445240" cy="525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5388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9B0192D-2181-4BE9-A58B-B7256440A0E6}"/>
              </a:ext>
            </a:extLst>
          </p:cNvPr>
          <p:cNvSpPr txBox="1">
            <a:spLocks/>
          </p:cNvSpPr>
          <p:nvPr/>
        </p:nvSpPr>
        <p:spPr>
          <a:xfrm>
            <a:off x="4410244" y="396240"/>
            <a:ext cx="6296628" cy="1593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b="1" dirty="0">
                <a:solidFill>
                  <a:srgbClr val="E3AE3C"/>
                </a:solidFill>
                <a:effectLst>
                  <a:outerShdw blurRad="38100" dist="38100" dir="2700000" algn="tl">
                    <a:srgbClr val="000000">
                      <a:alpha val="43137"/>
                    </a:srgbClr>
                  </a:outerShdw>
                </a:effectLst>
              </a:rPr>
              <a:t>Hiring options</a:t>
            </a:r>
          </a:p>
          <a:p>
            <a:pPr algn="r"/>
            <a:r>
              <a:rPr lang="en-US" sz="3600" b="1" dirty="0">
                <a:solidFill>
                  <a:srgbClr val="E3AE3C"/>
                </a:solidFill>
                <a:effectLst>
                  <a:outerShdw blurRad="38100" dist="38100" dir="2700000" algn="tl">
                    <a:srgbClr val="000000">
                      <a:alpha val="43137"/>
                    </a:srgbClr>
                  </a:outerShdw>
                </a:effectLst>
              </a:rPr>
              <a:t>Independent contractor </a:t>
            </a:r>
          </a:p>
          <a:p>
            <a:pPr algn="r"/>
            <a:endParaRPr lang="ru-RU" b="1" dirty="0">
              <a:solidFill>
                <a:srgbClr val="E3AE3C"/>
              </a:solidFill>
              <a:effectLst>
                <a:outerShdw blurRad="38100" dist="38100" dir="2700000" algn="tl">
                  <a:srgbClr val="000000">
                    <a:alpha val="43137"/>
                  </a:srgbClr>
                </a:outerShdw>
              </a:effectLst>
            </a:endParaRPr>
          </a:p>
        </p:txBody>
      </p:sp>
      <p:graphicFrame>
        <p:nvGraphicFramePr>
          <p:cNvPr id="5" name="Схема 4">
            <a:extLst>
              <a:ext uri="{FF2B5EF4-FFF2-40B4-BE49-F238E27FC236}">
                <a16:creationId xmlns:a16="http://schemas.microsoft.com/office/drawing/2014/main" id="{16041D4C-4903-49E3-BEF4-83BF0A585DF0}"/>
              </a:ext>
            </a:extLst>
          </p:cNvPr>
          <p:cNvGraphicFramePr/>
          <p:nvPr>
            <p:extLst>
              <p:ext uri="{D42A27DB-BD31-4B8C-83A1-F6EECF244321}">
                <p14:modId xmlns:p14="http://schemas.microsoft.com/office/powerpoint/2010/main" val="2142294175"/>
              </p:ext>
            </p:extLst>
          </p:nvPr>
        </p:nvGraphicFramePr>
        <p:xfrm>
          <a:off x="373380" y="1319409"/>
          <a:ext cx="11445240" cy="525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725020"/>
      </p:ext>
    </p:extLst>
  </p:cSld>
  <p:clrMapOvr>
    <a:masterClrMapping/>
  </p:clrMapOvr>
</p:sld>
</file>

<file path=ppt/theme/theme1.xml><?xml version="1.0" encoding="utf-8"?>
<a:theme xmlns:a="http://schemas.openxmlformats.org/drawingml/2006/main" name="powerpointbase.com-888">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powerpointbase.com-888</Template>
  <TotalTime>277</TotalTime>
  <Words>1393</Words>
  <Application>Microsoft Office PowerPoint</Application>
  <PresentationFormat>Широкоэкранный</PresentationFormat>
  <Paragraphs>117</Paragraphs>
  <Slides>13</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Calibri Light</vt:lpstr>
      <vt:lpstr>powerpointbase.com-888</vt:lpstr>
      <vt:lpstr>Employment conditions  and contracts:  Ukraine and Europe practice</vt:lpstr>
      <vt:lpstr>Ways of legal registration of hiring employees in Ukraine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Мария Удалова</dc:creator>
  <cp:lastModifiedBy>Мария Удалова</cp:lastModifiedBy>
  <cp:revision>21</cp:revision>
  <dcterms:created xsi:type="dcterms:W3CDTF">2019-12-04T07:46:03Z</dcterms:created>
  <dcterms:modified xsi:type="dcterms:W3CDTF">2019-12-04T12:23:31Z</dcterms:modified>
</cp:coreProperties>
</file>