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386" r:id="rId2"/>
    <p:sldId id="420" r:id="rId3"/>
    <p:sldId id="421" r:id="rId4"/>
    <p:sldId id="422" r:id="rId5"/>
    <p:sldId id="423" r:id="rId6"/>
    <p:sldId id="424" r:id="rId7"/>
    <p:sldId id="425" r:id="rId8"/>
    <p:sldId id="427" r:id="rId9"/>
    <p:sldId id="426" r:id="rId10"/>
    <p:sldId id="428" r:id="rId11"/>
    <p:sldId id="429" r:id="rId12"/>
    <p:sldId id="430" r:id="rId13"/>
    <p:sldId id="435" r:id="rId14"/>
    <p:sldId id="446" r:id="rId15"/>
    <p:sldId id="447" r:id="rId16"/>
    <p:sldId id="45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6D933E5-E614-4B22-A819-1A7400BDA476}">
          <p14:sldIdLst>
            <p14:sldId id="386"/>
            <p14:sldId id="420"/>
            <p14:sldId id="421"/>
            <p14:sldId id="422"/>
            <p14:sldId id="423"/>
            <p14:sldId id="424"/>
            <p14:sldId id="425"/>
            <p14:sldId id="427"/>
            <p14:sldId id="426"/>
            <p14:sldId id="428"/>
            <p14:sldId id="429"/>
            <p14:sldId id="430"/>
            <p14:sldId id="435"/>
            <p14:sldId id="446"/>
            <p14:sldId id="447"/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66FF"/>
    <a:srgbClr val="000000"/>
    <a:srgbClr val="252525"/>
    <a:srgbClr val="6D6D6D"/>
    <a:srgbClr val="D1501F"/>
    <a:srgbClr val="D04E1D"/>
    <a:srgbClr val="6E6E6E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2" autoAdjust="0"/>
    <p:restoredTop sz="95799" autoAdjust="0"/>
  </p:normalViewPr>
  <p:slideViewPr>
    <p:cSldViewPr>
      <p:cViewPr varScale="1">
        <p:scale>
          <a:sx n="78" d="100"/>
          <a:sy n="78" d="100"/>
        </p:scale>
        <p:origin x="52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EAABF-1A21-4BDA-A92C-F0636835B84E}" type="datetimeFigureOut">
              <a:rPr lang="en-US" smtClean="0"/>
              <a:t>6/12/2018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57FB8-63EF-4E13-93FB-D2905A6BAD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111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8099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8901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333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69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616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826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287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443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0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319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090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6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540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827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830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57FB8-63EF-4E13-93FB-D2905A6BADA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493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8E089-62ED-4B99-9D85-4233106172C3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53771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742B-6A67-44BA-9E65-E8ED5897B169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859468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B4FD-8306-4B74-B1F8-D2E67870986E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673288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4D2F2-8EAD-4248-A8AF-937EE57F2432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87072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1B655-9686-4700-A3E3-2677DD26807C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465096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A3A0-0963-40F8-917D-76DEAAEFC216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022507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2FADE-2241-4AB9-A208-782AC4633E65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58285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BB79-FB1F-4563-8AEC-F75E8EA4533C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660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CEBD2-D067-4C87-98E7-17140CF67479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486564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70F8-514C-479C-AACB-5022023134F7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06121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3611C-DD27-4ADB-92CD-801180824883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43244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C2E8B-7AD5-4B74-A391-C1BAFFD06762}" type="datetime1">
              <a:rPr lang="ru-RU" smtClean="0"/>
              <a:t>12.06.2018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599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200" y="8080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компании</a:t>
            </a:r>
            <a:endParaRPr lang="ru-RU" sz="2800" dirty="0">
              <a:solidFill>
                <a:srgbClr val="3399F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535" y="1747421"/>
            <a:ext cx="3000375" cy="4286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47700" y="2459949"/>
            <a:ext cx="10896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ComponentPro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подразделение ATP 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Corp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.,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является ведущим поставщиком передачи файлов, 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Mail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форматы документов, сжатие и SAML - 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Single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Sign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On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компонентов.</a:t>
            </a:r>
          </a:p>
          <a:p>
            <a:pPr algn="just"/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Мы специализируемся на разработке .NET-инструментов и библиотек для разработчиков Windows и предоставлении специализированных программных продуктов и консалтинговых услуг.</a:t>
            </a:r>
          </a:p>
          <a:p>
            <a:pPr algn="just"/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Основываясь на нашем опыте в разработке программного обеспечения и технологиях 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Microsoft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мы помогли клиентам создавать конкурентные приложения на своих рынках с 2007 года.</a:t>
            </a:r>
          </a:p>
        </p:txBody>
      </p:sp>
    </p:spTree>
    <p:extLst>
      <p:ext uri="{BB962C8B-B14F-4D97-AF65-F5344CB8AC3E}">
        <p14:creationId xmlns:p14="http://schemas.microsoft.com/office/powerpoint/2010/main" val="4167111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3400" y="1066800"/>
            <a:ext cx="114921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Далее установщик автоматически определит в какую из версий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Visual Studio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  <a:p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     устанавливать компоненты библиотеки (если же, у Вас установлено несколько экземпляров)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Нажимаем «Далее»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362200"/>
            <a:ext cx="4791075" cy="3762375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79470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5400" y="1219200"/>
            <a:ext cx="93881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Спустя пару минут, все компоненты будут установлены и готовы к использованию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699" y="2115321"/>
            <a:ext cx="4800600" cy="3762375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0957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8812" y="1143000"/>
            <a:ext cx="110943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После установки рекомендую изучить файл «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readme.htm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», так как в нём собраны примера кода и информация, которая пригодиться при разработке продукта используя эти компоненты.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459" y="2362200"/>
            <a:ext cx="4791075" cy="377190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35100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61625" y="645379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Просмотр документации</a:t>
            </a:r>
            <a:endParaRPr lang="ru-RU" sz="2800" dirty="0">
              <a:solidFill>
                <a:srgbClr val="3399FF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1140" y="1431994"/>
            <a:ext cx="111705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Сам файл «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readme.htm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» будет представлять удобный справочник с отдельными критериями под большинство элементов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12" y="2514600"/>
            <a:ext cx="8972026" cy="3831803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18316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86087" y="1295400"/>
            <a:ext cx="10419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Также документация построена таким образом, что в ней собраны примеры приложений.         Что облегчит Вам изучение и знакомство с библиотеками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2743200"/>
            <a:ext cx="10058400" cy="2633337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75946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990600"/>
            <a:ext cx="1051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А также есть примеры кода на большое количество случаев. Есть методы, которые можно сразу же копировать и использовать в своем персональном приложении. 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286000"/>
            <a:ext cx="8420122" cy="3855529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92015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200" y="8080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Установка на другие платформы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2057400"/>
            <a:ext cx="6172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Так как б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иблиотека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ComponentPro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поддерживает интеграцию 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в широкий спектр платформ .NET, включая </a:t>
            </a:r>
            <a:r>
              <a:rPr lang="ru-RU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WinForms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Windows </a:t>
            </a:r>
            <a:r>
              <a:rPr lang="ru-RU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Services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WPF и </a:t>
            </a:r>
            <a:r>
              <a:rPr lang="ru-RU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Console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ASP.NET, UWP, Xamarin </a:t>
            </a:r>
            <a:r>
              <a:rPr lang="ru-RU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iOS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Android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20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Mac</a:t>
            </a:r>
            <a:r>
              <a:rPr lang="ru-RU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 и .NET CF. </a:t>
            </a:r>
            <a:endParaRPr lang="ru-RU" sz="2000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2000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То установка этой библиотеке, так как показано на примере с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WPF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, не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составит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трудностей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, установить и на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другие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платформ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ы также.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752600"/>
            <a:ext cx="4362450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614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200" y="8080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Типы наборов подписки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523999" y="1917022"/>
            <a:ext cx="94795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Существует всего 5 подписок, отличающиеся набором компонентов: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25448" y="3048000"/>
            <a:ext cx="30766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Ultimate Studio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Network Expert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FTP Expert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Document Expert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Mail Expert</a:t>
            </a:r>
          </a:p>
        </p:txBody>
      </p:sp>
    </p:spTree>
    <p:extLst>
      <p:ext uri="{BB962C8B-B14F-4D97-AF65-F5344CB8AC3E}">
        <p14:creationId xmlns:p14="http://schemas.microsoft.com/office/powerpoint/2010/main" val="37289186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895370" y="1048939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Studio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79723" y="1612501"/>
            <a:ext cx="1847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8801" y="2215210"/>
            <a:ext cx="8362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Цена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– 1099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$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за одного разработчика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Включает в себя 16 компонентов: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66800" y="3327171"/>
            <a:ext cx="266700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FTP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SFTP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SFTP Server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SAML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ZIP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PDF</a:t>
            </a:r>
            <a:endParaRPr lang="en-US" dirty="0">
              <a:solidFill>
                <a:srgbClr val="333333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38600" y="3327171"/>
            <a:ext cx="3265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PDF Viewer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Word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Excel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Mail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Bounce Inspector</a:t>
            </a:r>
          </a:p>
          <a:p>
            <a:pPr marL="342900" indent="-342900">
              <a:buFont typeface="+mj-lt"/>
              <a:buAutoNum type="arabicPeriod" startAt="7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Terminal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924800" y="3604169"/>
            <a:ext cx="327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13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Encryptor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Netkit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Template Engine</a:t>
            </a:r>
          </a:p>
          <a:p>
            <a:pPr marL="342900" indent="-342900">
              <a:buFont typeface="+mj-lt"/>
              <a:buAutoNum type="arabicPeriod" startAt="13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Email Validator</a:t>
            </a:r>
          </a:p>
        </p:txBody>
      </p:sp>
    </p:spTree>
    <p:extLst>
      <p:ext uri="{BB962C8B-B14F-4D97-AF65-F5344CB8AC3E}">
        <p14:creationId xmlns:p14="http://schemas.microsoft.com/office/powerpoint/2010/main" val="25487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61940" y="876102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Network Expert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28801" y="2215210"/>
            <a:ext cx="83627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Цена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–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8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99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$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за одного разработчика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Включает в себя 1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0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компонентов: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4600" y="3351719"/>
            <a:ext cx="3352800" cy="147732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FTP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SFTP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SFTP </a:t>
            </a: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Server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Mail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Bounce </a:t>
            </a: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Inspector</a:t>
            </a:r>
            <a:endParaRPr lang="en-US" dirty="0">
              <a:solidFill>
                <a:srgbClr val="333333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05600" y="3351719"/>
            <a:ext cx="32652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Terminal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Encryptor</a:t>
            </a:r>
            <a:endParaRPr lang="en-US" dirty="0">
              <a:solidFill>
                <a:srgbClr val="333333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342900" indent="-342900">
              <a:buFont typeface="+mj-lt"/>
              <a:buAutoNum type="arabicPeriod" startAt="6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Netkit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Template </a:t>
            </a: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Engine</a:t>
            </a:r>
          </a:p>
          <a:p>
            <a:pPr marL="342900" indent="-342900">
              <a:buFont typeface="+mj-lt"/>
              <a:buAutoNum type="arabicPeriod" startAt="6"/>
            </a:pP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Email </a:t>
            </a: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Validator</a:t>
            </a:r>
            <a:endParaRPr lang="en-US" dirty="0">
              <a:solidFill>
                <a:srgbClr val="333333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264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200" y="846340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FTP Expert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28801" y="2215210"/>
            <a:ext cx="79977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Цена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–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599$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за одного разработчика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Включает в себя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компонент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а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62500" y="3446361"/>
            <a:ext cx="2667000" cy="120032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FTP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SFTP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SFTP Server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Terminal</a:t>
            </a:r>
          </a:p>
        </p:txBody>
      </p:sp>
    </p:spTree>
    <p:extLst>
      <p:ext uri="{BB962C8B-B14F-4D97-AF65-F5344CB8AC3E}">
        <p14:creationId xmlns:p14="http://schemas.microsoft.com/office/powerpoint/2010/main" val="3271799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200" y="888169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Document Expert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45943" y="2231890"/>
            <a:ext cx="81419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Цена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– 799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$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за одного разработчика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Включает в себя 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компонента: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79723" y="3335737"/>
            <a:ext cx="28212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PDF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PDF Viewer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Word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Excel</a:t>
            </a:r>
            <a:endParaRPr lang="en-US" dirty="0">
              <a:solidFill>
                <a:srgbClr val="333333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798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199" y="94071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Mail Expert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2076482"/>
            <a:ext cx="80101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Цена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– 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3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99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$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(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за одного разработчика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)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Включает в себя </a:t>
            </a:r>
            <a:r>
              <a:rPr lang="en-US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4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компонент</a:t>
            </a:r>
            <a:r>
              <a:rPr lang="uk-UA" sz="2000" dirty="0">
                <a:latin typeface="Segoe UI Light" panose="020B0502040204020203" pitchFamily="34" charset="0"/>
                <a:cs typeface="Segoe UI Light" panose="020B0502040204020203" pitchFamily="34" charset="0"/>
              </a:rPr>
              <a:t>а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95799" y="3448905"/>
            <a:ext cx="32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</a:t>
            </a: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Mail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Bounce Inspector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Template Engine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33333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Ultimate Email Validator</a:t>
            </a:r>
          </a:p>
        </p:txBody>
      </p:sp>
    </p:spTree>
    <p:extLst>
      <p:ext uri="{BB962C8B-B14F-4D97-AF65-F5344CB8AC3E}">
        <p14:creationId xmlns:p14="http://schemas.microsoft.com/office/powerpoint/2010/main" val="299097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81200" y="8080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Установка </a:t>
            </a:r>
            <a:r>
              <a:rPr lang="en-US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Trial-</a:t>
            </a:r>
            <a:r>
              <a:rPr lang="ru-RU" sz="2800" dirty="0">
                <a:solidFill>
                  <a:srgbClr val="3399FF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версии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29387" y="1484411"/>
            <a:ext cx="87332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Скачиваем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Trial-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версию всех элементов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, пакет с </a:t>
            </a:r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названием</a:t>
            </a:r>
            <a:r>
              <a:rPr lang="uk-UA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Ultimate Studio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1" y="2166551"/>
            <a:ext cx="8229600" cy="3701640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0491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81200" y="1219200"/>
            <a:ext cx="8130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Переходим в папку Загрузки и устанавливает с помощью установщика</a:t>
            </a:r>
            <a:endParaRPr lang="ru-RU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781" y="2057400"/>
            <a:ext cx="4791075" cy="3762375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54617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ведение в Enterprise Libra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39994</TotalTime>
  <Words>511</Words>
  <Application>Microsoft Office PowerPoint</Application>
  <PresentationFormat>Широкоэкранный</PresentationFormat>
  <Paragraphs>93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Segoe UI Light</vt:lpstr>
      <vt:lpstr>Введение в Enterprise Library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Library</dc:title>
  <dc:creator>Alexander</dc:creator>
  <cp:lastModifiedBy>Рыбалко Вадим</cp:lastModifiedBy>
  <cp:revision>792</cp:revision>
  <dcterms:created xsi:type="dcterms:W3CDTF">2010-11-10T13:30:04Z</dcterms:created>
  <dcterms:modified xsi:type="dcterms:W3CDTF">2018-06-12T18:20:52Z</dcterms:modified>
</cp:coreProperties>
</file>