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02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417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87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68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0496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761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426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34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7823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539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34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01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942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4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632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06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65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55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4EDB875-1546-477E-9131-9393AB511468}" type="datetimeFigureOut">
              <a:rPr lang="ru-RU" smtClean="0"/>
              <a:t>25.07.2024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EB8FEFC1-7A35-4D9F-ABB3-A4A2DC5064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363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38FFBB7-99AC-DAED-2911-39063F8E0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94474">
            <a:off x="651371" y="1512548"/>
            <a:ext cx="5450156" cy="31143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4790FE-FFF7-3047-7B50-6FC52E3C0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97325">
            <a:off x="6323865" y="2355887"/>
            <a:ext cx="5232489" cy="298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353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103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Calisto MT</vt:lpstr>
      <vt:lpstr>Wingdings 2</vt:lpstr>
      <vt:lpstr>Slate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</dc:creator>
  <cp:lastModifiedBy>kas</cp:lastModifiedBy>
  <cp:revision>3</cp:revision>
  <dcterms:created xsi:type="dcterms:W3CDTF">2024-07-23T13:56:43Z</dcterms:created>
  <dcterms:modified xsi:type="dcterms:W3CDTF">2024-07-25T14:12:01Z</dcterms:modified>
</cp:coreProperties>
</file>