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gif" ContentType="image/gif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3.12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4" r:id="rId4"/>
    <p:sldId id="266" r:id="rId5"/>
    <p:sldId id="263" r:id="rId6"/>
    <p:sldId id="265" r:id="rId7"/>
    <p:sldId id="269" r:id="rId8"/>
    <p:sldId id="262" r:id="rId9"/>
    <p:sldId id="268" r:id="rId10"/>
    <p:sldId id="277" r:id="rId11"/>
  </p:sldIdLst>
  <p:sldSz cx="9144000" cy="6858000" type="screen4x3"/>
  <p:notesSz cx="6858000" cy="9144000"/>
  <p:custDataLst>
    <p:tags r:id="rId1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showPr showNarration="1">
    <p:present/>
    <p:extLs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643" autoAdjust="0"/>
    <p:restoredTop sz="94673" autoAdjust="0"/>
  </p:normalViewPr>
  <p:slideViewPr>
    <p:cSldViewPr>
      <p:cViewPr>
        <p:scale>
          <a:sx n="75" d="100"/>
          <a:sy n="75" d="100"/>
        </p:scale>
        <p:origin x="-2126" y="-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tags" Target="tags/tag1.xml" /><Relationship Id="rId13" Type="http://schemas.openxmlformats.org/officeDocument/2006/relationships/presProps" Target="presProps.xml" /><Relationship Id="rId14" Type="http://schemas.openxmlformats.org/officeDocument/2006/relationships/viewProps" Target="viewProps.xml" /><Relationship Id="rId15" Type="http://schemas.openxmlformats.org/officeDocument/2006/relationships/theme" Target="theme/theme1.xml" /><Relationship Id="rId16" Type="http://schemas.openxmlformats.org/officeDocument/2006/relationships/tableStyles" Target="tableStyles.xml" /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29.06.2021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image" Target="../media/image1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2.jpeg" /><Relationship Id="rId3" Type="http://schemas.openxmlformats.org/officeDocument/2006/relationships/image" Target="../media/image3.jpeg" /><Relationship Id="rId4" Type="http://schemas.openxmlformats.org/officeDocument/2006/relationships/image" Target="../media/image4.jpeg" /><Relationship Id="rId5" Type="http://schemas.openxmlformats.org/officeDocument/2006/relationships/image" Target="../media/image5.png" /><Relationship Id="rId6" Type="http://schemas.openxmlformats.org/officeDocument/2006/relationships/image" Target="../media/image6.jpeg" /><Relationship Id="rId7" Type="http://schemas.openxmlformats.org/officeDocument/2006/relationships/image" Target="../media/image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0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1.jpeg" /><Relationship Id="rId3" Type="http://schemas.openxmlformats.org/officeDocument/2006/relationships/image" Target="../media/image12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3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4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5.jpeg" /><Relationship Id="rId3" Type="http://schemas.openxmlformats.org/officeDocument/2006/relationships/image" Target="../media/image16.jpeg" /><Relationship Id="rId4" Type="http://schemas.openxmlformats.org/officeDocument/2006/relationships/image" Target="../media/image17.gif" /><Relationship Id="rId5" Type="http://schemas.openxmlformats.org/officeDocument/2006/relationships/image" Target="../media/image18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9.jpe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2">
            <a:lum/>
          </a:blip>
          <a:stretch>
            <a:fillRect t="-36000" b="-6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2132856"/>
            <a:ext cx="4968552" cy="1181993"/>
          </a:xfrm>
        </p:spPr>
        <p:txBody>
          <a:bodyPr>
            <a:normAutofit/>
          </a:bodyPr>
          <a:lstStyle/>
          <a:p>
            <a:r>
              <a:rPr lang="en-US" sz="6000" smtClean="0">
                <a:solidFill>
                  <a:schemeClr val="accent6">
                    <a:lumMod val="75000"/>
                  </a:schemeClr>
                </a:solidFill>
                <a:latin typeface="Microsoft YaHei Light" pitchFamily="34" charset="-122"/>
                <a:ea typeface="Microsoft YaHei Light" pitchFamily="34" charset="-122"/>
              </a:rPr>
              <a:t>PORTFOLIO</a:t>
            </a:r>
            <a:endParaRPr lang="uk-UA" sz="6000">
              <a:solidFill>
                <a:schemeClr val="accent6">
                  <a:lumMod val="75000"/>
                </a:schemeClr>
              </a:solidFill>
              <a:latin typeface="Microsoft YaHei Light" pitchFamily="34" charset="-122"/>
              <a:ea typeface="Microsoft YaHei Light" pitchFamily="34" charset="-12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581128"/>
            <a:ext cx="3272408" cy="769640"/>
          </a:xfrm>
        </p:spPr>
        <p:txBody>
          <a:bodyPr/>
          <a:lstStyle/>
          <a:p>
            <a:r>
              <a:rPr lang="en-US" smtClean="0"/>
              <a:t>MELNYK DARYNA</a:t>
            </a:r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3995936" y="3140968"/>
            <a:ext cx="34683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best of best  </a:t>
            </a:r>
            <a:r>
              <a:rPr lang="uk-UA" sz="2400" smtClean="0">
                <a:solidFill>
                  <a:schemeClr val="accent5">
                    <a:lumMod val="50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(11 </a:t>
            </a:r>
            <a:r>
              <a:rPr lang="en-US" sz="2400" smtClean="0">
                <a:solidFill>
                  <a:schemeClr val="accent5">
                    <a:lumMod val="50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photos</a:t>
            </a:r>
            <a:r>
              <a:rPr lang="uk-UA" sz="2400" smtClean="0">
                <a:solidFill>
                  <a:schemeClr val="accent5">
                    <a:lumMod val="50000"/>
                  </a:schemeClr>
                </a:solidFill>
                <a:latin typeface="Microsoft YaHei UI Light" pitchFamily="34" charset="-122"/>
                <a:ea typeface="Microsoft YaHei UI Light" pitchFamily="34" charset="-122"/>
              </a:rPr>
              <a:t>)</a:t>
            </a:r>
            <a:endParaRPr lang="uk-UA" sz="2400">
              <a:solidFill>
                <a:schemeClr val="accent5">
                  <a:lumMod val="50000"/>
                </a:schemeClr>
              </a:solidFill>
              <a:latin typeface="Microsoft YaHei UI Light" pitchFamily="34" charset="-122"/>
              <a:ea typeface="Microsoft YaHei UI Light" pitchFamily="34" charset="-122"/>
            </a:endParaRPr>
          </a:p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Прямоугольник 1"/>
          <p:cNvSpPr/>
          <p:nvPr/>
        </p:nvSpPr>
        <p:spPr>
          <a:xfrm>
            <a:off x="4067944" y="2348880"/>
            <a:ext cx="9178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9600" smtClean="0"/>
              <a:t>♥</a:t>
            </a:r>
            <a:endParaRPr lang="uk-UA" sz="9600"/>
          </a:p>
        </p:txBody>
      </p:sp>
      <p:sp>
        <p:nvSpPr>
          <p:cNvPr id="3" name="Прямоугольник 2"/>
          <p:cNvSpPr/>
          <p:nvPr/>
        </p:nvSpPr>
        <p:spPr>
          <a:xfrm>
            <a:off x="3491880" y="3933056"/>
            <a:ext cx="21602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Yu Gothic Light" pitchFamily="34" charset="-128"/>
                <a:ea typeface="Yu Gothic Light" pitchFamily="34" charset="-128"/>
              </a:rPr>
              <a:t>Thank you</a:t>
            </a:r>
            <a:r>
              <a:rPr lang="uk-UA" sz="3200" smtClean="0">
                <a:latin typeface="Yu Gothic Light" pitchFamily="34" charset="-128"/>
                <a:ea typeface="Yu Gothic Light" pitchFamily="34" charset="-128"/>
              </a:rPr>
              <a:t>!</a:t>
            </a:r>
            <a:endParaRPr lang="uk-UA" sz="3200">
              <a:latin typeface="Yu Gothic Light" pitchFamily="34" charset="-128"/>
              <a:ea typeface="Yu Gothic Light" pitchFamily="34" charset="-128"/>
            </a:endParaRP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7">
            <a:lum/>
          </a:blip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6" name="AutoShape 2" descr="#flowers #paper #patches #dryflower #сухиецветы #цветы #пластырь #пластыри #одуванчик #freetoedi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2" name="AutoShape 4" descr="https://cdn130.picsart.com/289229090002211.png?type=webp&amp;to=min&amp;r=64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8" name="Рисунок 27" descr="бьтимсчяыва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212976"/>
            <a:ext cx="3923928" cy="3645024"/>
          </a:xfrm>
          <a:prstGeom prst="rect">
            <a:avLst/>
          </a:prstGeom>
        </p:spPr>
      </p:pic>
      <p:pic>
        <p:nvPicPr>
          <p:cNvPr id="30" name="Picture 4" descr="C:\Users\111\Desktop\портфолио\29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3707904" y="3212976"/>
            <a:ext cx="5240544" cy="3508500"/>
          </a:xfrm>
          <a:prstGeom prst="rect">
            <a:avLst/>
          </a:prstGeom>
          <a:noFill/>
        </p:spPr>
      </p:pic>
      <p:pic>
        <p:nvPicPr>
          <p:cNvPr id="32" name="Picture 3" descr="C:\Users\111\Desktop\портфолио\20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79512" y="188640"/>
            <a:ext cx="5240545" cy="3508500"/>
          </a:xfrm>
          <a:prstGeom prst="rect">
            <a:avLst/>
          </a:prstGeom>
          <a:noFill/>
        </p:spPr>
      </p:pic>
      <p:pic>
        <p:nvPicPr>
          <p:cNvPr id="33" name="Picture 7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115616" y="3140968"/>
            <a:ext cx="3168352" cy="35743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</p:pic>
      <p:pic>
        <p:nvPicPr>
          <p:cNvPr id="34" name="Рисунок 33" descr="прмио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30000"/>
          </a:blip>
          <a:srcRect l="12203" t="22621" r="16635" b="16334"/>
          <a:stretch>
            <a:fillRect/>
          </a:stretch>
        </p:blipFill>
        <p:spPr>
          <a:xfrm>
            <a:off x="5255568" y="1772816"/>
            <a:ext cx="3888432" cy="2334365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3">
            <a:lum/>
          </a:blip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Рисунок 2" descr="21.jpg"/>
          <p:cNvPicPr>
            <a:picLocks noChangeAspect="1"/>
          </p:cNvPicPr>
          <p:nvPr/>
        </p:nvPicPr>
        <p:blipFill>
          <a:blip r:embed="rId2"/>
          <a:srcRect l="2751" r="2751"/>
          <a:stretch>
            <a:fillRect/>
          </a:stretch>
        </p:blipFill>
        <p:spPr>
          <a:xfrm>
            <a:off x="251520" y="260648"/>
            <a:ext cx="8640960" cy="612119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960" y="332656"/>
            <a:ext cx="8712904" cy="583260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23.jpg"/>
          <p:cNvPicPr>
            <a:picLocks noChangeAspect="1"/>
          </p:cNvPicPr>
          <p:nvPr/>
        </p:nvPicPr>
        <p:blipFill>
          <a:blip r:embed="rId2">
            <a:lum bright="10000"/>
          </a:blip>
          <a:stretch>
            <a:fillRect/>
          </a:stretch>
        </p:blipFill>
        <p:spPr>
          <a:xfrm>
            <a:off x="323528" y="260648"/>
            <a:ext cx="4176464" cy="6219125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 descr="3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024" y="260648"/>
            <a:ext cx="4061978" cy="6192688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404664"/>
            <a:ext cx="8604448" cy="5760002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260648"/>
            <a:ext cx="8605400" cy="576064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bg>
      <p:bgPr>
        <a:blipFill dpi="0" rotWithShape="1">
          <a:blip r:embed="rId5">
            <a:lum/>
          </a:blip>
          <a:stretch>
            <a:fillRect t="-58000" b="-5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260648"/>
            <a:ext cx="3303352" cy="4936258"/>
          </a:xfrm>
          <a:prstGeom prst="rect">
            <a:avLst/>
          </a:prstGeom>
        </p:spPr>
      </p:pic>
      <p:pic>
        <p:nvPicPr>
          <p:cNvPr id="3" name="Рисунок 2" descr="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3068960"/>
            <a:ext cx="5229353" cy="3562767"/>
          </a:xfrm>
          <a:prstGeom prst="rect">
            <a:avLst/>
          </a:prstGeom>
        </p:spPr>
      </p:pic>
      <p:pic>
        <p:nvPicPr>
          <p:cNvPr id="18435" name="Picture 3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36" name="Picture 4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37" name="Picture 5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38" name="Picture 6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39" name="Picture 7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40" name="Picture 8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41" name="Picture 9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42" name="Picture 10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43" name="Picture 11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44" name="Picture 12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45" name="Picture 13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46" name="Picture 14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47" name="Picture 15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48" name="Picture 16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34" name="Picture 2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  <p:pic>
        <p:nvPicPr>
          <p:cNvPr id="18451" name="Picture 19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52" name="Picture 20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53" name="Picture 21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54" name="Picture 22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55" name="Picture 23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56" name="Picture 24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57" name="Picture 25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58" name="Picture 26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59" name="Picture 27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60" name="Picture 28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61" name="Picture 29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62" name="Picture 30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63" name="Picture 31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64" name="Picture 32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0" y="0"/>
            <a:ext cx="9525" cy="9525"/>
          </a:xfrm>
          <a:prstGeom prst="rect">
            <a:avLst/>
          </a:prstGeom>
          <a:noFill/>
        </p:spPr>
      </p:pic>
      <p:pic>
        <p:nvPicPr>
          <p:cNvPr id="18450" name="Picture 18" descr=":ocean: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155575" y="-136525"/>
            <a:ext cx="9525" cy="9525"/>
          </a:xfrm>
          <a:prstGeom prst="rect">
            <a:avLst/>
          </a:prstGeom>
          <a:noFill/>
        </p:spPr>
      </p:pic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 name="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Рисунок 1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32656"/>
            <a:ext cx="8532440" cy="5711799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6.0.25"/>
  <p:tag name="AS_OS" val="Microsoft Windows NT 10.0.20348.0"/>
  <p:tag name="AS_RELEASE_DATE" val="2023.12.14"/>
  <p:tag name="AS_TITLE" val="Aspose.Slides for .NET6"/>
  <p:tag name="AS_VERSION" val="23.12"/>
</p:tagLst>
</file>

<file path=ppt/theme/theme1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Calibri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5</Paragraphs>
  <Slides>10</Slides>
  <Notes>0</Notes>
  <TotalTime>1806</TotalTime>
  <HiddenSlides>0</HiddenSlides>
  <MMClips>0</MMClips>
  <ScaleCrop>0</ScaleCrop>
  <HeadingPairs>
    <vt:vector baseType="variant" size="6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6">
      <vt:lpstr>Arial</vt:lpstr>
      <vt:lpstr>Calibri</vt:lpstr>
      <vt:lpstr>Microsoft YaHei Light</vt:lpstr>
      <vt:lpstr>Microsoft YaHei UI Light</vt:lpstr>
      <vt:lpstr>Yu Gothic Light</vt:lpstr>
      <vt:lpstr>Тема Office</vt:lpstr>
      <vt:lpstr>PORTFOLIO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23.1200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PORTFOLIO</dc:title>
  <dc:creator>111</dc:creator>
  <cp:lastModifiedBy>111</cp:lastModifiedBy>
  <cp:revision>6</cp:revision>
  <dcterms:created xsi:type="dcterms:W3CDTF">2021-06-27T20:36:56Z</dcterms:created>
  <dcterms:modified xsi:type="dcterms:W3CDTF">2024-02-28T23:24:03Z</dcterms:modified>
</cp:coreProperties>
</file>