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EEFC-BA3A-472B-B1FC-2996BC2FF7E1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3886-5B94-41B4-9920-88BD53D30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606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EEFC-BA3A-472B-B1FC-2996BC2FF7E1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3886-5B94-41B4-9920-88BD53D30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97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EEFC-BA3A-472B-B1FC-2996BC2FF7E1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3886-5B94-41B4-9920-88BD53D30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283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EEFC-BA3A-472B-B1FC-2996BC2FF7E1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3886-5B94-41B4-9920-88BD53D30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682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EEFC-BA3A-472B-B1FC-2996BC2FF7E1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3886-5B94-41B4-9920-88BD53D30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768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EEFC-BA3A-472B-B1FC-2996BC2FF7E1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3886-5B94-41B4-9920-88BD53D30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743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EEFC-BA3A-472B-B1FC-2996BC2FF7E1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3886-5B94-41B4-9920-88BD53D30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149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EEFC-BA3A-472B-B1FC-2996BC2FF7E1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3886-5B94-41B4-9920-88BD53D30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244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EEFC-BA3A-472B-B1FC-2996BC2FF7E1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3886-5B94-41B4-9920-88BD53D30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912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EEFC-BA3A-472B-B1FC-2996BC2FF7E1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3886-5B94-41B4-9920-88BD53D30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937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EEFC-BA3A-472B-B1FC-2996BC2FF7E1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3886-5B94-41B4-9920-88BD53D30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748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BEEFC-BA3A-472B-B1FC-2996BC2FF7E1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03886-5B94-41B4-9920-88BD53D30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96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6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07320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74601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81493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85818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19310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6799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76503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</cp:revision>
  <dcterms:created xsi:type="dcterms:W3CDTF">2022-05-15T17:08:20Z</dcterms:created>
  <dcterms:modified xsi:type="dcterms:W3CDTF">2022-05-15T17:24:08Z</dcterms:modified>
</cp:coreProperties>
</file>