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4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Админ\Desktop\ЛогоБарбер (волосся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36" y="836712"/>
            <a:ext cx="7629412" cy="5045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38173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7</cp:revision>
  <dcterms:created xsi:type="dcterms:W3CDTF">2023-01-15T19:42:34Z</dcterms:created>
  <dcterms:modified xsi:type="dcterms:W3CDTF">2023-02-04T20:06:19Z</dcterms:modified>
</cp:coreProperties>
</file>