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cs-CZ"/>
              <a:t>Kliknutím lze upravit styl.</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11/2/2025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11/2/2025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11/2/2025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11/2/2025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cs-CZ"/>
              <a:t>Kliknutím lze upravit styl.</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3E5059C3-6A89-4494-99FF-5A4D6FFD50EB}" type="datetimeFigureOut">
              <a:rPr lang="en-US" dirty="0"/>
              <a:t>11/2/2025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cs-CZ"/>
              <a:t>Kliknutím lze upravit styl.</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11/2/2025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cs-CZ"/>
              <a:t>Kliknutím lze upravit styl.</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2609285" y="2851331"/>
            <a:ext cx="3893623" cy="307143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66635" y="2851331"/>
            <a:ext cx="3899798" cy="307143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11/2/2025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11/2/2025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11/2/2025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cs-CZ"/>
              <a:t>Kliknutím lze upravit styl.</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7D525BB-DA17-4BA0-B3C8-3AC3ABC827E6}" type="datetimeFigureOut">
              <a:rPr lang="en-US" dirty="0"/>
              <a:t>11/2/2025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16C4C9A-3960-41CF-A4E9-2A8FB932454B}" type="datetimeFigureOut">
              <a:rPr lang="en-US" dirty="0"/>
              <a:t>11/2/2025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11/2/2025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894AF7-F4EB-686B-D232-07F53D932652}"/>
              </a:ext>
            </a:extLst>
          </p:cNvPr>
          <p:cNvSpPr>
            <a:spLocks noGrp="1"/>
          </p:cNvSpPr>
          <p:nvPr>
            <p:ph type="ctrTitle"/>
          </p:nvPr>
        </p:nvSpPr>
        <p:spPr>
          <a:xfrm>
            <a:off x="1219200" y="3428998"/>
            <a:ext cx="6910674" cy="2492831"/>
          </a:xfrm>
        </p:spPr>
        <p:txBody>
          <a:bodyPr>
            <a:noAutofit/>
          </a:bodyPr>
          <a:lstStyle/>
          <a:p>
            <a:pPr algn="ctr"/>
            <a:r>
              <a:rPr lang="cs-CZ" sz="1800" dirty="0" err="1"/>
              <a:t>Guten</a:t>
            </a:r>
            <a:r>
              <a:rPr lang="cs-CZ" sz="1800" dirty="0"/>
              <a:t> Tag! </a:t>
            </a:r>
            <a:r>
              <a:rPr lang="cs-CZ" sz="1800" dirty="0" err="1"/>
              <a:t>Ich</a:t>
            </a:r>
            <a:r>
              <a:rPr lang="cs-CZ" sz="1800" dirty="0"/>
              <a:t> </a:t>
            </a:r>
            <a:r>
              <a:rPr lang="cs-CZ" sz="1800" dirty="0" err="1"/>
              <a:t>überzetze</a:t>
            </a:r>
            <a:r>
              <a:rPr lang="cs-CZ" sz="1800" dirty="0"/>
              <a:t> Texte </a:t>
            </a:r>
            <a:r>
              <a:rPr lang="cs-CZ" sz="1800" dirty="0" err="1"/>
              <a:t>aus</a:t>
            </a:r>
            <a:r>
              <a:rPr lang="cs-CZ" sz="1800" dirty="0"/>
              <a:t> dem </a:t>
            </a:r>
            <a:r>
              <a:rPr lang="cs-CZ" sz="1800" dirty="0" err="1"/>
              <a:t>Deutschen</a:t>
            </a:r>
            <a:r>
              <a:rPr lang="cs-CZ" sz="1800" dirty="0"/>
              <a:t> </a:t>
            </a:r>
            <a:r>
              <a:rPr lang="cs-CZ" sz="1800" dirty="0" err="1"/>
              <a:t>ins</a:t>
            </a:r>
            <a:r>
              <a:rPr lang="cs-CZ" sz="1800" dirty="0"/>
              <a:t> </a:t>
            </a:r>
            <a:r>
              <a:rPr lang="cs-CZ" sz="1800" dirty="0" err="1"/>
              <a:t>Ukrainische</a:t>
            </a:r>
            <a:r>
              <a:rPr lang="cs-CZ" sz="1800" dirty="0"/>
              <a:t> </a:t>
            </a:r>
            <a:r>
              <a:rPr lang="cs-CZ" sz="1800" dirty="0" err="1"/>
              <a:t>und</a:t>
            </a:r>
            <a:r>
              <a:rPr lang="cs-CZ" sz="1800" dirty="0"/>
              <a:t> </a:t>
            </a:r>
            <a:r>
              <a:rPr lang="cs-CZ" sz="1800" dirty="0" err="1"/>
              <a:t>umgekehrt</a:t>
            </a:r>
            <a:r>
              <a:rPr lang="cs-CZ" sz="1800" dirty="0"/>
              <a:t> (</a:t>
            </a:r>
            <a:r>
              <a:rPr lang="cs-CZ" sz="1800" dirty="0" err="1"/>
              <a:t>Sprachniveau</a:t>
            </a:r>
            <a:r>
              <a:rPr lang="cs-CZ" sz="1800" dirty="0"/>
              <a:t> </a:t>
            </a:r>
            <a:r>
              <a:rPr lang="cs-CZ" sz="1800" dirty="0" err="1"/>
              <a:t>Deutsch</a:t>
            </a:r>
            <a:r>
              <a:rPr lang="cs-CZ" sz="1800" dirty="0"/>
              <a:t>- bis B2). </a:t>
            </a:r>
            <a:r>
              <a:rPr lang="cs-CZ" sz="1800" dirty="0" err="1"/>
              <a:t>Ausserdem</a:t>
            </a:r>
            <a:r>
              <a:rPr lang="cs-CZ" sz="1800" dirty="0"/>
              <a:t> </a:t>
            </a:r>
            <a:r>
              <a:rPr lang="cs-CZ" sz="1800" dirty="0" err="1"/>
              <a:t>bearbeite</a:t>
            </a:r>
            <a:r>
              <a:rPr lang="cs-CZ" sz="1800" dirty="0"/>
              <a:t> </a:t>
            </a:r>
            <a:r>
              <a:rPr lang="cs-CZ" sz="1800" dirty="0" err="1"/>
              <a:t>und</a:t>
            </a:r>
            <a:r>
              <a:rPr lang="cs-CZ" sz="1800" dirty="0"/>
              <a:t> </a:t>
            </a:r>
            <a:r>
              <a:rPr lang="cs-CZ" sz="1800" dirty="0" err="1"/>
              <a:t>korregiere</a:t>
            </a:r>
            <a:r>
              <a:rPr lang="cs-CZ" sz="1800" dirty="0"/>
              <a:t> </a:t>
            </a:r>
            <a:r>
              <a:rPr lang="cs-CZ" sz="1800" dirty="0" err="1"/>
              <a:t>ich</a:t>
            </a:r>
            <a:r>
              <a:rPr lang="cs-CZ" sz="1800" dirty="0"/>
              <a:t> Texte </a:t>
            </a:r>
            <a:r>
              <a:rPr lang="cs-CZ" sz="1800" dirty="0" err="1"/>
              <a:t>auf</a:t>
            </a:r>
            <a:r>
              <a:rPr lang="cs-CZ" sz="1800" dirty="0"/>
              <a:t> </a:t>
            </a:r>
            <a:r>
              <a:rPr lang="cs-CZ" sz="1800" dirty="0" err="1"/>
              <a:t>Ukrainisch</a:t>
            </a:r>
            <a:r>
              <a:rPr lang="cs-CZ" sz="1800" dirty="0"/>
              <a:t> </a:t>
            </a:r>
            <a:r>
              <a:rPr lang="cs-CZ" sz="1800" dirty="0" err="1"/>
              <a:t>und</a:t>
            </a:r>
            <a:r>
              <a:rPr lang="cs-CZ" sz="1800" dirty="0"/>
              <a:t> </a:t>
            </a:r>
            <a:r>
              <a:rPr lang="cs-CZ" sz="1800" dirty="0" err="1"/>
              <a:t>Russisch</a:t>
            </a:r>
            <a:r>
              <a:rPr lang="cs-CZ" sz="1800" dirty="0"/>
              <a:t> </a:t>
            </a:r>
            <a:r>
              <a:rPr lang="cs-CZ" sz="1800" dirty="0" err="1"/>
              <a:t>und</a:t>
            </a:r>
            <a:r>
              <a:rPr lang="cs-CZ" sz="1800" dirty="0"/>
              <a:t> </a:t>
            </a:r>
            <a:r>
              <a:rPr lang="cs-CZ" sz="1800" dirty="0" err="1"/>
              <a:t>erstelle</a:t>
            </a:r>
            <a:r>
              <a:rPr lang="cs-CZ" sz="1800" dirty="0"/>
              <a:t> </a:t>
            </a:r>
            <a:r>
              <a:rPr lang="cs-CZ" sz="1800" dirty="0" err="1"/>
              <a:t>ansprechende</a:t>
            </a:r>
            <a:r>
              <a:rPr lang="cs-CZ" sz="1800" dirty="0"/>
              <a:t> </a:t>
            </a:r>
            <a:r>
              <a:rPr lang="cs-CZ" sz="1800" dirty="0" err="1"/>
              <a:t>Produktbeschreibungen</a:t>
            </a:r>
            <a:r>
              <a:rPr lang="cs-CZ" sz="1800" dirty="0"/>
              <a:t> </a:t>
            </a:r>
            <a:r>
              <a:rPr lang="cs-CZ" sz="1800" dirty="0" err="1"/>
              <a:t>für</a:t>
            </a:r>
            <a:r>
              <a:rPr lang="cs-CZ" sz="1800" dirty="0"/>
              <a:t> Online-</a:t>
            </a:r>
            <a:r>
              <a:rPr lang="cs-CZ" sz="1800" dirty="0" err="1"/>
              <a:t>Shops</a:t>
            </a:r>
            <a:r>
              <a:rPr lang="cs-CZ" sz="1800" dirty="0"/>
              <a:t> </a:t>
            </a:r>
            <a:r>
              <a:rPr lang="cs-CZ" sz="1800" dirty="0" err="1"/>
              <a:t>und</a:t>
            </a:r>
            <a:r>
              <a:rPr lang="cs-CZ" sz="1800" dirty="0"/>
              <a:t> </a:t>
            </a:r>
            <a:r>
              <a:rPr lang="cs-CZ" sz="1800" dirty="0" err="1"/>
              <a:t>Webseiten</a:t>
            </a:r>
            <a:r>
              <a:rPr lang="cs-CZ" sz="1800" dirty="0"/>
              <a:t>. </a:t>
            </a:r>
            <a:r>
              <a:rPr lang="cs-CZ" sz="1800" dirty="0" err="1"/>
              <a:t>Ich</a:t>
            </a:r>
            <a:r>
              <a:rPr lang="cs-CZ" sz="1800" dirty="0"/>
              <a:t> </a:t>
            </a:r>
            <a:r>
              <a:rPr lang="cs-CZ" sz="1800" dirty="0" err="1"/>
              <a:t>arbeite</a:t>
            </a:r>
            <a:r>
              <a:rPr lang="cs-CZ" sz="1800" dirty="0"/>
              <a:t> </a:t>
            </a:r>
            <a:r>
              <a:rPr lang="cs-CZ" sz="1800" dirty="0" err="1"/>
              <a:t>sorgfältig</a:t>
            </a:r>
            <a:r>
              <a:rPr lang="cs-CZ" sz="1800" dirty="0"/>
              <a:t>, </a:t>
            </a:r>
            <a:r>
              <a:rPr lang="cs-CZ" sz="1800" dirty="0" err="1"/>
              <a:t>präzise</a:t>
            </a:r>
            <a:r>
              <a:rPr lang="cs-CZ" sz="1800" dirty="0"/>
              <a:t> </a:t>
            </a:r>
            <a:r>
              <a:rPr lang="cs-CZ" sz="1800" dirty="0" err="1"/>
              <a:t>und</a:t>
            </a:r>
            <a:r>
              <a:rPr lang="cs-CZ" sz="1800" dirty="0"/>
              <a:t> </a:t>
            </a:r>
            <a:r>
              <a:rPr lang="cs-CZ" sz="1800" dirty="0" err="1"/>
              <a:t>zuverlässig</a:t>
            </a:r>
            <a:r>
              <a:rPr lang="cs-CZ" sz="1800" dirty="0"/>
              <a:t>. </a:t>
            </a:r>
            <a:r>
              <a:rPr lang="cs-CZ" sz="1800" dirty="0" err="1"/>
              <a:t>Ich</a:t>
            </a:r>
            <a:r>
              <a:rPr lang="cs-CZ" sz="1800" dirty="0"/>
              <a:t> halte </a:t>
            </a:r>
            <a:r>
              <a:rPr lang="cs-CZ" sz="1800" dirty="0" err="1"/>
              <a:t>mich</a:t>
            </a:r>
            <a:r>
              <a:rPr lang="cs-CZ" sz="1800" dirty="0"/>
              <a:t> </a:t>
            </a:r>
            <a:r>
              <a:rPr lang="cs-CZ" sz="1800" dirty="0" err="1"/>
              <a:t>immer</a:t>
            </a:r>
            <a:r>
              <a:rPr lang="cs-CZ" sz="1800" dirty="0"/>
              <a:t> </a:t>
            </a:r>
            <a:r>
              <a:rPr lang="cs-CZ" sz="1800" dirty="0" err="1"/>
              <a:t>an</a:t>
            </a:r>
            <a:r>
              <a:rPr lang="cs-CZ" sz="1800" dirty="0"/>
              <a:t> </a:t>
            </a:r>
            <a:r>
              <a:rPr lang="cs-CZ" sz="1800" dirty="0" err="1"/>
              <a:t>die</a:t>
            </a:r>
            <a:r>
              <a:rPr lang="cs-CZ" sz="1800" dirty="0"/>
              <a:t> </a:t>
            </a:r>
            <a:r>
              <a:rPr lang="cs-CZ" sz="1800" dirty="0" err="1"/>
              <a:t>Fristen</a:t>
            </a:r>
            <a:r>
              <a:rPr lang="cs-CZ" sz="1800" dirty="0"/>
              <a:t> </a:t>
            </a:r>
            <a:r>
              <a:rPr lang="cs-CZ" sz="1800" dirty="0" err="1"/>
              <a:t>für</a:t>
            </a:r>
            <a:r>
              <a:rPr lang="cs-CZ" sz="1800" dirty="0"/>
              <a:t> </a:t>
            </a:r>
            <a:r>
              <a:rPr lang="cs-CZ" sz="1800" dirty="0" err="1"/>
              <a:t>die</a:t>
            </a:r>
            <a:r>
              <a:rPr lang="cs-CZ" sz="1800" dirty="0"/>
              <a:t> </a:t>
            </a:r>
            <a:r>
              <a:rPr lang="cs-CZ" sz="1800" dirty="0" err="1"/>
              <a:t>Erleidigung</a:t>
            </a:r>
            <a:r>
              <a:rPr lang="cs-CZ" sz="1800" dirty="0"/>
              <a:t> von </a:t>
            </a:r>
            <a:r>
              <a:rPr lang="cs-CZ" sz="1800" dirty="0" err="1"/>
              <a:t>Aufgabe</a:t>
            </a:r>
            <a:r>
              <a:rPr lang="cs-CZ" sz="1800" dirty="0"/>
              <a:t> </a:t>
            </a:r>
            <a:r>
              <a:rPr lang="cs-CZ" sz="1800" dirty="0" err="1"/>
              <a:t>und</a:t>
            </a:r>
            <a:r>
              <a:rPr lang="cs-CZ" sz="1800" dirty="0"/>
              <a:t> </a:t>
            </a:r>
            <a:r>
              <a:rPr lang="cs-CZ" sz="1800" dirty="0" err="1"/>
              <a:t>bewahre</a:t>
            </a:r>
            <a:r>
              <a:rPr lang="cs-CZ" sz="1800" dirty="0"/>
              <a:t> </a:t>
            </a:r>
            <a:r>
              <a:rPr lang="cs-CZ" sz="1800" dirty="0" err="1"/>
              <a:t>Stil</a:t>
            </a:r>
            <a:r>
              <a:rPr lang="cs-CZ" sz="1800" dirty="0"/>
              <a:t> </a:t>
            </a:r>
            <a:r>
              <a:rPr lang="cs-CZ" sz="1800" dirty="0" err="1"/>
              <a:t>und</a:t>
            </a:r>
            <a:r>
              <a:rPr lang="cs-CZ" sz="1800" dirty="0"/>
              <a:t> </a:t>
            </a:r>
            <a:r>
              <a:rPr lang="cs-CZ" sz="1800" dirty="0" err="1"/>
              <a:t>Bedeutung</a:t>
            </a:r>
            <a:r>
              <a:rPr lang="cs-CZ" sz="1800" dirty="0"/>
              <a:t> des </a:t>
            </a:r>
            <a:r>
              <a:rPr lang="cs-CZ" sz="1800" dirty="0" err="1"/>
              <a:t>Originaltextes</a:t>
            </a:r>
            <a:r>
              <a:rPr lang="cs-CZ" sz="1800" dirty="0"/>
              <a:t>. </a:t>
            </a:r>
            <a:r>
              <a:rPr lang="cs-CZ" sz="1800" dirty="0" err="1"/>
              <a:t>Ich</a:t>
            </a:r>
            <a:r>
              <a:rPr lang="cs-CZ" sz="1800" dirty="0"/>
              <a:t> </a:t>
            </a:r>
            <a:r>
              <a:rPr lang="cs-CZ" sz="1800" dirty="0" err="1"/>
              <a:t>habe</a:t>
            </a:r>
            <a:r>
              <a:rPr lang="cs-CZ" sz="1800" dirty="0"/>
              <a:t> </a:t>
            </a:r>
            <a:r>
              <a:rPr lang="cs-CZ" sz="1800" dirty="0" err="1"/>
              <a:t>Erfahrung</a:t>
            </a:r>
            <a:r>
              <a:rPr lang="cs-CZ" sz="1800" dirty="0"/>
              <a:t> </a:t>
            </a:r>
            <a:r>
              <a:rPr lang="cs-CZ" sz="1800" dirty="0" err="1"/>
              <a:t>mit</a:t>
            </a:r>
            <a:r>
              <a:rPr lang="cs-CZ" sz="1800" dirty="0"/>
              <a:t> </a:t>
            </a:r>
            <a:r>
              <a:rPr lang="cs-CZ" sz="1800" dirty="0" err="1"/>
              <a:t>literarischen</a:t>
            </a:r>
            <a:r>
              <a:rPr lang="cs-CZ" sz="1800" dirty="0"/>
              <a:t>, </a:t>
            </a:r>
            <a:r>
              <a:rPr lang="cs-CZ" sz="1800" dirty="0" err="1"/>
              <a:t>informativen</a:t>
            </a:r>
            <a:r>
              <a:rPr lang="cs-CZ" sz="1800" dirty="0"/>
              <a:t>, </a:t>
            </a:r>
            <a:r>
              <a:rPr lang="cs-CZ" sz="1800" dirty="0" err="1"/>
              <a:t>technischen</a:t>
            </a:r>
            <a:r>
              <a:rPr lang="cs-CZ" sz="1800" dirty="0"/>
              <a:t> </a:t>
            </a:r>
            <a:r>
              <a:rPr lang="cs-CZ" sz="1800" dirty="0" err="1"/>
              <a:t>und</a:t>
            </a:r>
            <a:r>
              <a:rPr lang="cs-CZ" sz="1800" dirty="0"/>
              <a:t> </a:t>
            </a:r>
            <a:r>
              <a:rPr lang="cs-CZ" sz="1800" dirty="0" err="1"/>
              <a:t>werblichen</a:t>
            </a:r>
            <a:r>
              <a:rPr lang="cs-CZ" sz="1800" dirty="0"/>
              <a:t> </a:t>
            </a:r>
            <a:r>
              <a:rPr lang="cs-CZ" sz="1800" dirty="0" err="1"/>
              <a:t>Texten</a:t>
            </a:r>
            <a:r>
              <a:rPr lang="cs-CZ" sz="1800" dirty="0"/>
              <a:t>. </a:t>
            </a:r>
            <a:r>
              <a:rPr lang="cs-CZ" sz="1800" dirty="0" err="1"/>
              <a:t>Ich</a:t>
            </a:r>
            <a:r>
              <a:rPr lang="cs-CZ" sz="1800" dirty="0"/>
              <a:t> </a:t>
            </a:r>
            <a:r>
              <a:rPr lang="cs-CZ" sz="1800" dirty="0" err="1"/>
              <a:t>freue</a:t>
            </a:r>
            <a:r>
              <a:rPr lang="cs-CZ" sz="1800" dirty="0"/>
              <a:t> </a:t>
            </a:r>
            <a:r>
              <a:rPr lang="cs-CZ" sz="1800" dirty="0" err="1"/>
              <a:t>mich</a:t>
            </a:r>
            <a:r>
              <a:rPr lang="cs-CZ" sz="1800" dirty="0"/>
              <a:t> </a:t>
            </a:r>
            <a:r>
              <a:rPr lang="cs-CZ" sz="1800" dirty="0" err="1"/>
              <a:t>auf</a:t>
            </a:r>
            <a:r>
              <a:rPr lang="cs-CZ" sz="1800" dirty="0"/>
              <a:t> </a:t>
            </a:r>
            <a:r>
              <a:rPr lang="cs-CZ" sz="1800" dirty="0" err="1"/>
              <a:t>eine</a:t>
            </a:r>
            <a:r>
              <a:rPr lang="cs-CZ" sz="1800" dirty="0"/>
              <a:t> </a:t>
            </a:r>
            <a:r>
              <a:rPr lang="cs-CZ" sz="1800" dirty="0" err="1"/>
              <a:t>erfolgreiche</a:t>
            </a:r>
            <a:r>
              <a:rPr lang="cs-CZ" sz="1800" dirty="0"/>
              <a:t> </a:t>
            </a:r>
            <a:r>
              <a:rPr lang="cs-CZ" sz="1800" dirty="0" err="1"/>
              <a:t>Zusamenarbeiten</a:t>
            </a:r>
            <a:r>
              <a:rPr lang="cs-CZ" sz="1800" dirty="0"/>
              <a:t>!</a:t>
            </a:r>
          </a:p>
        </p:txBody>
      </p:sp>
      <p:sp>
        <p:nvSpPr>
          <p:cNvPr id="3" name="Podnadpis 2">
            <a:extLst>
              <a:ext uri="{FF2B5EF4-FFF2-40B4-BE49-F238E27FC236}">
                <a16:creationId xmlns:a16="http://schemas.microsoft.com/office/drawing/2014/main" id="{74623F9F-9D8D-E18F-1D5F-9B5C89053605}"/>
              </a:ext>
            </a:extLst>
          </p:cNvPr>
          <p:cNvSpPr>
            <a:spLocks noGrp="1"/>
          </p:cNvSpPr>
          <p:nvPr>
            <p:ph type="subTitle" idx="1"/>
          </p:nvPr>
        </p:nvSpPr>
        <p:spPr>
          <a:xfrm>
            <a:off x="1415143" y="696686"/>
            <a:ext cx="6714731" cy="2732313"/>
          </a:xfrm>
        </p:spPr>
        <p:txBody>
          <a:bodyPr>
            <a:normAutofit fontScale="85000" lnSpcReduction="10000"/>
          </a:bodyPr>
          <a:lstStyle/>
          <a:p>
            <a:pPr algn="ctr"/>
            <a:r>
              <a:rPr lang="uk-UA" dirty="0"/>
              <a:t>Вітаю! </a:t>
            </a:r>
          </a:p>
          <a:p>
            <a:pPr algn="ctr"/>
            <a:r>
              <a:rPr lang="uk-UA" dirty="0"/>
              <a:t>Я займаюся перекладом текстів з німецької на українську та з української на німецьку (рівень володіння німецькою - до рівня В2. Професійно редагую та корегую тексти українською й російською мовами, а також створюю унікальні та привабливі описи товарів для інтернет-магазинів та сайтів. Працюю уважно точно й відповідально. Завжди дотримуюсь термінів і зберігаю стиль та зміст оригіналу. Маю досвід у роботі з художнімиб інформаційними та технічними текстами. Буду рада співпраці з вами!</a:t>
            </a:r>
            <a:endParaRPr lang="cs-CZ" dirty="0"/>
          </a:p>
        </p:txBody>
      </p:sp>
    </p:spTree>
    <p:extLst>
      <p:ext uri="{BB962C8B-B14F-4D97-AF65-F5344CB8AC3E}">
        <p14:creationId xmlns:p14="http://schemas.microsoft.com/office/powerpoint/2010/main" val="10680286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{22CECF45-DFAA-4DE0-A898-D8C35A379338}TF37254b02-f5b5-44b0-803d-e6af9466a02483729835-73f390a7b42b</Template>
  <TotalTime>6</TotalTime>
  <Words>167</Words>
  <Application>Microsoft Office PowerPoint</Application>
  <PresentationFormat>Širokoúhlá obrazovka</PresentationFormat>
  <Paragraphs>3</Paragraphs>
  <Slides>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vt:i4>
      </vt:variant>
    </vt:vector>
  </HeadingPairs>
  <TitlesOfParts>
    <vt:vector size="6" baseType="lpstr">
      <vt:lpstr>Arial</vt:lpstr>
      <vt:lpstr>MS Shell Dlg 2</vt:lpstr>
      <vt:lpstr>Wingdings</vt:lpstr>
      <vt:lpstr>Wingdings 3</vt:lpstr>
      <vt:lpstr>Madison</vt:lpstr>
      <vt:lpstr>Guten Tag! Ich überzetze Texte aus dem Deutschen ins Ukrainische und umgekehrt (Sprachniveau Deutsch- bis B2). Ausserdem bearbeite und korregiere ich Texte auf Ukrainisch und Russisch und erstelle ansprechende Produktbeschreibungen für Online-Shops und Webseiten. Ich arbeite sorgfältig, präzise und zuverlässig. Ich halte mich immer an die Fristen für die Erleidigung von Aufgabe und bewahre Stil und Bedeutung des Originaltextes. Ich habe Erfahrung mit literarischen, informativen, technischen und werblichen Texten. Ich freue mich auf eine erfolgreiche Zusamenarbeiten!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Olena Lobozinska</dc:creator>
  <cp:lastModifiedBy>Olena Lobozinska</cp:lastModifiedBy>
  <cp:revision>1</cp:revision>
  <dcterms:created xsi:type="dcterms:W3CDTF">2025-11-02T17:01:36Z</dcterms:created>
  <dcterms:modified xsi:type="dcterms:W3CDTF">2025-11-02T17:08:32Z</dcterms:modified>
</cp:coreProperties>
</file>