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"/>
  </p:notesMasterIdLst>
  <p:sldIdLst>
    <p:sldId id="271" r:id="rId2"/>
    <p:sldId id="268" r:id="rId3"/>
    <p:sldId id="272" r:id="rId4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Calibri" pitchFamily="34" charset="0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0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4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 noProof="0"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1F9AD-5FB4-4DFB-AE9B-49862CFA284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9155" y="1978873"/>
            <a:ext cx="4557549" cy="415528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"/>
          <p:cNvSpPr txBox="1"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E1C2F-55C6-4293-970E-E931BCBA779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>
                <a:sym typeface="Calibri Light"/>
              </a:rPr>
              <a:t>Текст заголовка</a:t>
            </a:r>
          </a:p>
        </p:txBody>
      </p:sp>
      <p:sp>
        <p:nvSpPr>
          <p:cNvPr id="34819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>
                <a:sym typeface="Calibri" pitchFamily="34" charset="0"/>
              </a:rPr>
              <a:t>Уровень текста 1</a:t>
            </a:r>
          </a:p>
          <a:p>
            <a:pPr lvl="1"/>
            <a:r>
              <a:rPr lang="uk-UA" smtClean="0">
                <a:sym typeface="Calibri" pitchFamily="34" charset="0"/>
              </a:rPr>
              <a:t>Уровень текста 2</a:t>
            </a:r>
          </a:p>
          <a:p>
            <a:pPr lvl="2"/>
            <a:r>
              <a:rPr lang="uk-UA" smtClean="0">
                <a:sym typeface="Calibri" pitchFamily="34" charset="0"/>
              </a:rPr>
              <a:t>Уровень текста 3</a:t>
            </a:r>
          </a:p>
          <a:p>
            <a:pPr lvl="3"/>
            <a:r>
              <a:rPr lang="uk-UA" smtClean="0">
                <a:sym typeface="Calibri" pitchFamily="34" charset="0"/>
              </a:rPr>
              <a:t>Уровень текста 4</a:t>
            </a:r>
          </a:p>
          <a:p>
            <a:pPr lvl="4"/>
            <a:r>
              <a:rPr lang="uk-UA" smtClean="0">
                <a:sym typeface="Calibri" pitchFamily="34" charset="0"/>
              </a:rP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4"/>
          </p:nvPr>
        </p:nvSpPr>
        <p:spPr>
          <a:xfrm>
            <a:off x="8464550" y="6218238"/>
            <a:ext cx="273050" cy="27463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200" kern="0">
                <a:solidFill>
                  <a:srgbClr val="888888"/>
                </a:solidFill>
                <a:latin typeface="+mn-lt"/>
                <a:cs typeface="+mn-cs"/>
                <a:sym typeface="Calibri"/>
              </a:defRPr>
            </a:lvl1pPr>
          </a:lstStyle>
          <a:p>
            <a:pPr>
              <a:defRPr/>
            </a:pPr>
            <a:fld id="{4EEA0840-F20F-4207-949D-004DD8ECCAD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  <a:sym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  <a:sym typeface="Calibri" pitchFamily="34" charset="0"/>
        </a:defRPr>
      </a:lvl1pPr>
      <a:lvl2pPr marL="723900" indent="-2667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  <a:sym typeface="Calibri" pitchFamily="34" charset="0"/>
        </a:defRPr>
      </a:lvl2pPr>
      <a:lvl3pPr marL="1233488" indent="-3190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  <a:sym typeface="Calibri" pitchFamily="34" charset="0"/>
        </a:defRPr>
      </a:lvl3pPr>
      <a:lvl4pPr marL="17272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  <a:sym typeface="Calibri" pitchFamily="34" charset="0"/>
        </a:defRPr>
      </a:lvl4pPr>
      <a:lvl5pPr marL="21844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  <a:sym typeface="Calibri" pitchFamily="34" charset="0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-243600" y="0"/>
            <a:ext cx="12450840" cy="6888480"/>
          </a:xfrm>
          <a:custGeom>
            <a:avLst/>
            <a:gdLst>
              <a:gd name="connsiteX0" fmla="*/ 228360 w 12450840"/>
              <a:gd name="connsiteY0" fmla="*/ 868680 h 6888480"/>
              <a:gd name="connsiteX1" fmla="*/ 228360 w 12450840"/>
              <a:gd name="connsiteY1" fmla="*/ 868680 h 6888480"/>
              <a:gd name="connsiteX2" fmla="*/ 335040 w 12450840"/>
              <a:gd name="connsiteY2" fmla="*/ 960120 h 6888480"/>
              <a:gd name="connsiteX3" fmla="*/ 2742960 w 12450840"/>
              <a:gd name="connsiteY3" fmla="*/ 2301240 h 6888480"/>
              <a:gd name="connsiteX4" fmla="*/ 5227080 w 12450840"/>
              <a:gd name="connsiteY4" fmla="*/ 2499360 h 6888480"/>
              <a:gd name="connsiteX5" fmla="*/ 8564640 w 12450840"/>
              <a:gd name="connsiteY5" fmla="*/ 6888480 h 6888480"/>
              <a:gd name="connsiteX6" fmla="*/ 12450840 w 12450840"/>
              <a:gd name="connsiteY6" fmla="*/ 6873240 h 6888480"/>
              <a:gd name="connsiteX7" fmla="*/ 12435600 w 12450840"/>
              <a:gd name="connsiteY7" fmla="*/ 2377440 h 6888480"/>
              <a:gd name="connsiteX8" fmla="*/ 10180080 w 12450840"/>
              <a:gd name="connsiteY8" fmla="*/ 670560 h 6888480"/>
              <a:gd name="connsiteX9" fmla="*/ 8686560 w 12450840"/>
              <a:gd name="connsiteY9" fmla="*/ 0 h 6888480"/>
              <a:gd name="connsiteX10" fmla="*/ 243600 w 12450840"/>
              <a:gd name="connsiteY10" fmla="*/ 0 h 6888480"/>
              <a:gd name="connsiteX11" fmla="*/ 228360 w 12450840"/>
              <a:gd name="connsiteY11" fmla="*/ 868680 h 688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450840" h="6888480">
                <a:moveTo>
                  <a:pt x="228360" y="868680"/>
                </a:moveTo>
                <a:lnTo>
                  <a:pt x="228360" y="868680"/>
                </a:lnTo>
                <a:cubicBezTo>
                  <a:pt x="263920" y="899160"/>
                  <a:pt x="-371080" y="693420"/>
                  <a:pt x="335040" y="960120"/>
                </a:cubicBezTo>
                <a:lnTo>
                  <a:pt x="2742960" y="2301240"/>
                </a:lnTo>
                <a:lnTo>
                  <a:pt x="5227080" y="2499360"/>
                </a:lnTo>
                <a:lnTo>
                  <a:pt x="8564640" y="6888480"/>
                </a:lnTo>
                <a:lnTo>
                  <a:pt x="12450840" y="6873240"/>
                </a:lnTo>
                <a:lnTo>
                  <a:pt x="12435600" y="2377440"/>
                </a:lnTo>
                <a:lnTo>
                  <a:pt x="10180080" y="670560"/>
                </a:lnTo>
                <a:lnTo>
                  <a:pt x="8686560" y="0"/>
                </a:lnTo>
                <a:lnTo>
                  <a:pt x="243600" y="0"/>
                </a:lnTo>
                <a:lnTo>
                  <a:pt x="228360" y="86868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12700" cap="flat">
            <a:solidFill>
              <a:schemeClr val="accent1">
                <a:alpha val="51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7223760" y="60960"/>
            <a:ext cx="4465320" cy="6827520"/>
          </a:xfrm>
          <a:custGeom>
            <a:avLst/>
            <a:gdLst>
              <a:gd name="connsiteX0" fmla="*/ 624840 w 4465320"/>
              <a:gd name="connsiteY0" fmla="*/ 6812280 h 6827520"/>
              <a:gd name="connsiteX1" fmla="*/ 3916680 w 4465320"/>
              <a:gd name="connsiteY1" fmla="*/ 6827520 h 6827520"/>
              <a:gd name="connsiteX2" fmla="*/ 3779520 w 4465320"/>
              <a:gd name="connsiteY2" fmla="*/ 6141720 h 6827520"/>
              <a:gd name="connsiteX3" fmla="*/ 3855720 w 4465320"/>
              <a:gd name="connsiteY3" fmla="*/ 6019800 h 6827520"/>
              <a:gd name="connsiteX4" fmla="*/ 3596640 w 4465320"/>
              <a:gd name="connsiteY4" fmla="*/ 5440680 h 6827520"/>
              <a:gd name="connsiteX5" fmla="*/ 4145280 w 4465320"/>
              <a:gd name="connsiteY5" fmla="*/ 5227320 h 6827520"/>
              <a:gd name="connsiteX6" fmla="*/ 4434840 w 4465320"/>
              <a:gd name="connsiteY6" fmla="*/ 4876800 h 6827520"/>
              <a:gd name="connsiteX7" fmla="*/ 4465320 w 4465320"/>
              <a:gd name="connsiteY7" fmla="*/ 4434840 h 6827520"/>
              <a:gd name="connsiteX8" fmla="*/ 4343400 w 4465320"/>
              <a:gd name="connsiteY8" fmla="*/ 4114800 h 6827520"/>
              <a:gd name="connsiteX9" fmla="*/ 4130040 w 4465320"/>
              <a:gd name="connsiteY9" fmla="*/ 3916680 h 6827520"/>
              <a:gd name="connsiteX10" fmla="*/ 3901440 w 4465320"/>
              <a:gd name="connsiteY10" fmla="*/ 3596640 h 6827520"/>
              <a:gd name="connsiteX11" fmla="*/ 3672840 w 4465320"/>
              <a:gd name="connsiteY11" fmla="*/ 3291840 h 6827520"/>
              <a:gd name="connsiteX12" fmla="*/ 3566160 w 4465320"/>
              <a:gd name="connsiteY12" fmla="*/ 3048000 h 6827520"/>
              <a:gd name="connsiteX13" fmla="*/ 3413760 w 4465320"/>
              <a:gd name="connsiteY13" fmla="*/ 2834640 h 6827520"/>
              <a:gd name="connsiteX14" fmla="*/ 3307080 w 4465320"/>
              <a:gd name="connsiteY14" fmla="*/ 2575560 h 6827520"/>
              <a:gd name="connsiteX15" fmla="*/ 3185160 w 4465320"/>
              <a:gd name="connsiteY15" fmla="*/ 2438400 h 6827520"/>
              <a:gd name="connsiteX16" fmla="*/ 2804160 w 4465320"/>
              <a:gd name="connsiteY16" fmla="*/ 2362200 h 6827520"/>
              <a:gd name="connsiteX17" fmla="*/ 2499360 w 4465320"/>
              <a:gd name="connsiteY17" fmla="*/ 2316480 h 6827520"/>
              <a:gd name="connsiteX18" fmla="*/ 2270760 w 4465320"/>
              <a:gd name="connsiteY18" fmla="*/ 2240280 h 6827520"/>
              <a:gd name="connsiteX19" fmla="*/ 2255520 w 4465320"/>
              <a:gd name="connsiteY19" fmla="*/ 2011680 h 6827520"/>
              <a:gd name="connsiteX20" fmla="*/ 2301240 w 4465320"/>
              <a:gd name="connsiteY20" fmla="*/ 1722120 h 6827520"/>
              <a:gd name="connsiteX21" fmla="*/ 2392680 w 4465320"/>
              <a:gd name="connsiteY21" fmla="*/ 1554480 h 6827520"/>
              <a:gd name="connsiteX22" fmla="*/ 2438400 w 4465320"/>
              <a:gd name="connsiteY22" fmla="*/ 1356360 h 6827520"/>
              <a:gd name="connsiteX23" fmla="*/ 2468880 w 4465320"/>
              <a:gd name="connsiteY23" fmla="*/ 1173480 h 6827520"/>
              <a:gd name="connsiteX24" fmla="*/ 2468880 w 4465320"/>
              <a:gd name="connsiteY24" fmla="*/ 853440 h 6827520"/>
              <a:gd name="connsiteX25" fmla="*/ 2407920 w 4465320"/>
              <a:gd name="connsiteY25" fmla="*/ 487680 h 6827520"/>
              <a:gd name="connsiteX26" fmla="*/ 2270760 w 4465320"/>
              <a:gd name="connsiteY26" fmla="*/ 243840 h 6827520"/>
              <a:gd name="connsiteX27" fmla="*/ 2072640 w 4465320"/>
              <a:gd name="connsiteY27" fmla="*/ 137160 h 6827520"/>
              <a:gd name="connsiteX28" fmla="*/ 1844040 w 4465320"/>
              <a:gd name="connsiteY28" fmla="*/ 30480 h 6827520"/>
              <a:gd name="connsiteX29" fmla="*/ 1554480 w 4465320"/>
              <a:gd name="connsiteY29" fmla="*/ 0 h 6827520"/>
              <a:gd name="connsiteX30" fmla="*/ 1173480 w 4465320"/>
              <a:gd name="connsiteY30" fmla="*/ 137160 h 6827520"/>
              <a:gd name="connsiteX31" fmla="*/ 975360 w 4465320"/>
              <a:gd name="connsiteY31" fmla="*/ 365760 h 6827520"/>
              <a:gd name="connsiteX32" fmla="*/ 868680 w 4465320"/>
              <a:gd name="connsiteY32" fmla="*/ 746760 h 6827520"/>
              <a:gd name="connsiteX33" fmla="*/ 899160 w 4465320"/>
              <a:gd name="connsiteY33" fmla="*/ 1188720 h 6827520"/>
              <a:gd name="connsiteX34" fmla="*/ 1021080 w 4465320"/>
              <a:gd name="connsiteY34" fmla="*/ 1615440 h 6827520"/>
              <a:gd name="connsiteX35" fmla="*/ 1188720 w 4465320"/>
              <a:gd name="connsiteY35" fmla="*/ 1798320 h 6827520"/>
              <a:gd name="connsiteX36" fmla="*/ 1158240 w 4465320"/>
              <a:gd name="connsiteY36" fmla="*/ 1950720 h 6827520"/>
              <a:gd name="connsiteX37" fmla="*/ 1066800 w 4465320"/>
              <a:gd name="connsiteY37" fmla="*/ 2087880 h 6827520"/>
              <a:gd name="connsiteX38" fmla="*/ 914400 w 4465320"/>
              <a:gd name="connsiteY38" fmla="*/ 2301240 h 6827520"/>
              <a:gd name="connsiteX39" fmla="*/ 685800 w 4465320"/>
              <a:gd name="connsiteY39" fmla="*/ 2423160 h 6827520"/>
              <a:gd name="connsiteX40" fmla="*/ 106680 w 4465320"/>
              <a:gd name="connsiteY40" fmla="*/ 2865120 h 6827520"/>
              <a:gd name="connsiteX41" fmla="*/ 0 w 4465320"/>
              <a:gd name="connsiteY41" fmla="*/ 3169920 h 6827520"/>
              <a:gd name="connsiteX42" fmla="*/ 60960 w 4465320"/>
              <a:gd name="connsiteY42" fmla="*/ 3550920 h 6827520"/>
              <a:gd name="connsiteX43" fmla="*/ 106680 w 4465320"/>
              <a:gd name="connsiteY43" fmla="*/ 3901440 h 6827520"/>
              <a:gd name="connsiteX44" fmla="*/ 167640 w 4465320"/>
              <a:gd name="connsiteY44" fmla="*/ 4236720 h 6827520"/>
              <a:gd name="connsiteX45" fmla="*/ 243840 w 4465320"/>
              <a:gd name="connsiteY45" fmla="*/ 4617720 h 6827520"/>
              <a:gd name="connsiteX46" fmla="*/ 381000 w 4465320"/>
              <a:gd name="connsiteY46" fmla="*/ 4937760 h 6827520"/>
              <a:gd name="connsiteX47" fmla="*/ 502920 w 4465320"/>
              <a:gd name="connsiteY47" fmla="*/ 5212080 h 6827520"/>
              <a:gd name="connsiteX48" fmla="*/ 624840 w 4465320"/>
              <a:gd name="connsiteY48" fmla="*/ 5425440 h 6827520"/>
              <a:gd name="connsiteX49" fmla="*/ 685800 w 4465320"/>
              <a:gd name="connsiteY49" fmla="*/ 5623560 h 6827520"/>
              <a:gd name="connsiteX50" fmla="*/ 685800 w 4465320"/>
              <a:gd name="connsiteY50" fmla="*/ 5989320 h 6827520"/>
              <a:gd name="connsiteX51" fmla="*/ 624840 w 4465320"/>
              <a:gd name="connsiteY51" fmla="*/ 6233160 h 6827520"/>
              <a:gd name="connsiteX52" fmla="*/ 609600 w 4465320"/>
              <a:gd name="connsiteY52" fmla="*/ 6492240 h 6827520"/>
              <a:gd name="connsiteX53" fmla="*/ 579120 w 4465320"/>
              <a:gd name="connsiteY53" fmla="*/ 6781800 h 6827520"/>
              <a:gd name="connsiteX54" fmla="*/ 624840 w 4465320"/>
              <a:gd name="connsiteY54" fmla="*/ 6812280 h 682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465320" h="6827520">
                <a:moveTo>
                  <a:pt x="624840" y="6812280"/>
                </a:moveTo>
                <a:lnTo>
                  <a:pt x="3916680" y="6827520"/>
                </a:lnTo>
                <a:lnTo>
                  <a:pt x="3779520" y="6141720"/>
                </a:lnTo>
                <a:lnTo>
                  <a:pt x="3855720" y="6019800"/>
                </a:lnTo>
                <a:lnTo>
                  <a:pt x="3596640" y="5440680"/>
                </a:lnTo>
                <a:lnTo>
                  <a:pt x="4145280" y="5227320"/>
                </a:lnTo>
                <a:lnTo>
                  <a:pt x="4434840" y="4876800"/>
                </a:lnTo>
                <a:lnTo>
                  <a:pt x="4465320" y="4434840"/>
                </a:lnTo>
                <a:lnTo>
                  <a:pt x="4343400" y="4114800"/>
                </a:lnTo>
                <a:lnTo>
                  <a:pt x="4130040" y="3916680"/>
                </a:lnTo>
                <a:lnTo>
                  <a:pt x="3901440" y="3596640"/>
                </a:lnTo>
                <a:lnTo>
                  <a:pt x="3672840" y="3291840"/>
                </a:lnTo>
                <a:lnTo>
                  <a:pt x="3566160" y="3048000"/>
                </a:lnTo>
                <a:lnTo>
                  <a:pt x="3413760" y="2834640"/>
                </a:lnTo>
                <a:lnTo>
                  <a:pt x="3307080" y="2575560"/>
                </a:lnTo>
                <a:lnTo>
                  <a:pt x="3185160" y="2438400"/>
                </a:lnTo>
                <a:lnTo>
                  <a:pt x="2804160" y="2362200"/>
                </a:lnTo>
                <a:lnTo>
                  <a:pt x="2499360" y="2316480"/>
                </a:lnTo>
                <a:lnTo>
                  <a:pt x="2270760" y="2240280"/>
                </a:lnTo>
                <a:lnTo>
                  <a:pt x="2255520" y="2011680"/>
                </a:lnTo>
                <a:lnTo>
                  <a:pt x="2301240" y="1722120"/>
                </a:lnTo>
                <a:lnTo>
                  <a:pt x="2392680" y="1554480"/>
                </a:lnTo>
                <a:lnTo>
                  <a:pt x="2438400" y="1356360"/>
                </a:lnTo>
                <a:lnTo>
                  <a:pt x="2468880" y="1173480"/>
                </a:lnTo>
                <a:lnTo>
                  <a:pt x="2468880" y="853440"/>
                </a:lnTo>
                <a:lnTo>
                  <a:pt x="2407920" y="487680"/>
                </a:lnTo>
                <a:lnTo>
                  <a:pt x="2270760" y="243840"/>
                </a:lnTo>
                <a:lnTo>
                  <a:pt x="2072640" y="137160"/>
                </a:lnTo>
                <a:lnTo>
                  <a:pt x="1844040" y="30480"/>
                </a:lnTo>
                <a:lnTo>
                  <a:pt x="1554480" y="0"/>
                </a:lnTo>
                <a:lnTo>
                  <a:pt x="1173480" y="137160"/>
                </a:lnTo>
                <a:lnTo>
                  <a:pt x="975360" y="365760"/>
                </a:lnTo>
                <a:lnTo>
                  <a:pt x="868680" y="746760"/>
                </a:lnTo>
                <a:lnTo>
                  <a:pt x="899160" y="1188720"/>
                </a:lnTo>
                <a:lnTo>
                  <a:pt x="1021080" y="1615440"/>
                </a:lnTo>
                <a:lnTo>
                  <a:pt x="1188720" y="1798320"/>
                </a:lnTo>
                <a:lnTo>
                  <a:pt x="1158240" y="1950720"/>
                </a:lnTo>
                <a:lnTo>
                  <a:pt x="1066800" y="2087880"/>
                </a:lnTo>
                <a:lnTo>
                  <a:pt x="914400" y="2301240"/>
                </a:lnTo>
                <a:lnTo>
                  <a:pt x="685800" y="2423160"/>
                </a:lnTo>
                <a:lnTo>
                  <a:pt x="106680" y="2865120"/>
                </a:lnTo>
                <a:lnTo>
                  <a:pt x="0" y="3169920"/>
                </a:lnTo>
                <a:lnTo>
                  <a:pt x="60960" y="3550920"/>
                </a:lnTo>
                <a:lnTo>
                  <a:pt x="106680" y="3901440"/>
                </a:lnTo>
                <a:lnTo>
                  <a:pt x="167640" y="4236720"/>
                </a:lnTo>
                <a:lnTo>
                  <a:pt x="243840" y="4617720"/>
                </a:lnTo>
                <a:lnTo>
                  <a:pt x="381000" y="4937760"/>
                </a:lnTo>
                <a:lnTo>
                  <a:pt x="502920" y="5212080"/>
                </a:lnTo>
                <a:lnTo>
                  <a:pt x="624840" y="5425440"/>
                </a:lnTo>
                <a:lnTo>
                  <a:pt x="685800" y="5623560"/>
                </a:lnTo>
                <a:lnTo>
                  <a:pt x="685800" y="5989320"/>
                </a:lnTo>
                <a:lnTo>
                  <a:pt x="624840" y="6233160"/>
                </a:lnTo>
                <a:lnTo>
                  <a:pt x="609600" y="6492240"/>
                </a:lnTo>
                <a:lnTo>
                  <a:pt x="579120" y="6781800"/>
                </a:lnTo>
                <a:lnTo>
                  <a:pt x="624840" y="681228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7649" name="Рисунок 15" descr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4250" y="115888"/>
            <a:ext cx="4267200" cy="67897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7650" name="TextBox 16"/>
          <p:cNvSpPr txBox="1">
            <a:spLocks noChangeArrowheads="1"/>
          </p:cNvSpPr>
          <p:nvPr/>
        </p:nvSpPr>
        <p:spPr bwMode="auto">
          <a:xfrm>
            <a:off x="485775" y="2478088"/>
            <a:ext cx="9107488" cy="193899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hangingPunct="0"/>
            <a:r>
              <a:rPr lang="uk-UA" sz="4000" b="1" dirty="0">
                <a:solidFill>
                  <a:schemeClr val="accent1">
                    <a:lumMod val="50000"/>
                  </a:schemeClr>
                </a:solidFill>
                <a:latin typeface="Segoe UI Semibold" pitchFamily="34" charset="0"/>
                <a:sym typeface="Segoe UI Semibold" pitchFamily="34" charset="0"/>
              </a:rPr>
              <a:t>КАК ПОНЯТЬ ПОВЕДЕНИЕ КЛИЕНТОВ С ПОМОЩЬЮ НЕЙРОТЕХНОЛОГИЙ</a:t>
            </a:r>
          </a:p>
        </p:txBody>
      </p:sp>
      <p:sp>
        <p:nvSpPr>
          <p:cNvPr id="27652" name="TextBox 22"/>
          <p:cNvSpPr txBox="1">
            <a:spLocks noChangeArrowheads="1"/>
          </p:cNvSpPr>
          <p:nvPr/>
        </p:nvSpPr>
        <p:spPr bwMode="auto">
          <a:xfrm>
            <a:off x="11031538" y="498475"/>
            <a:ext cx="9107487" cy="4603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hangingPunct="0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Segoe UI Semibold" pitchFamily="34" charset="0"/>
                <a:sym typeface="Segoe UI Semibold" pitchFamily="34" charset="0"/>
              </a:rPr>
              <a:t>31.12</a:t>
            </a:r>
          </a:p>
        </p:txBody>
      </p:sp>
      <p:sp>
        <p:nvSpPr>
          <p:cNvPr id="27653" name="TextBox 23"/>
          <p:cNvSpPr txBox="1">
            <a:spLocks noChangeArrowheads="1"/>
          </p:cNvSpPr>
          <p:nvPr/>
        </p:nvSpPr>
        <p:spPr bwMode="auto">
          <a:xfrm>
            <a:off x="11031538" y="971550"/>
            <a:ext cx="9107487" cy="4603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hangingPunct="0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Segoe UI Semibold" pitchFamily="34" charset="0"/>
                <a:sym typeface="Segoe UI Semibold" pitchFamily="34" charset="0"/>
              </a:rPr>
              <a:t>13:00</a:t>
            </a:r>
          </a:p>
        </p:txBody>
      </p:sp>
      <p:sp>
        <p:nvSpPr>
          <p:cNvPr id="3" name="Полилиния 2"/>
          <p:cNvSpPr/>
          <p:nvPr/>
        </p:nvSpPr>
        <p:spPr>
          <a:xfrm>
            <a:off x="0" y="2316480"/>
            <a:ext cx="7345680" cy="4541520"/>
          </a:xfrm>
          <a:custGeom>
            <a:avLst/>
            <a:gdLst>
              <a:gd name="connsiteX0" fmla="*/ 2926080 w 7345680"/>
              <a:gd name="connsiteY0" fmla="*/ 0 h 4541520"/>
              <a:gd name="connsiteX1" fmla="*/ 1508760 w 7345680"/>
              <a:gd name="connsiteY1" fmla="*/ 731520 h 4541520"/>
              <a:gd name="connsiteX2" fmla="*/ 1508760 w 7345680"/>
              <a:gd name="connsiteY2" fmla="*/ 731520 h 4541520"/>
              <a:gd name="connsiteX3" fmla="*/ 1005840 w 7345680"/>
              <a:gd name="connsiteY3" fmla="*/ 1325880 h 4541520"/>
              <a:gd name="connsiteX4" fmla="*/ 0 w 7345680"/>
              <a:gd name="connsiteY4" fmla="*/ 1341120 h 4541520"/>
              <a:gd name="connsiteX5" fmla="*/ 0 w 7345680"/>
              <a:gd name="connsiteY5" fmla="*/ 1341120 h 4541520"/>
              <a:gd name="connsiteX6" fmla="*/ 0 w 7345680"/>
              <a:gd name="connsiteY6" fmla="*/ 4114800 h 4541520"/>
              <a:gd name="connsiteX7" fmla="*/ 1798320 w 7345680"/>
              <a:gd name="connsiteY7" fmla="*/ 3246120 h 4541520"/>
              <a:gd name="connsiteX8" fmla="*/ 2743200 w 7345680"/>
              <a:gd name="connsiteY8" fmla="*/ 3291840 h 4541520"/>
              <a:gd name="connsiteX9" fmla="*/ 3596640 w 7345680"/>
              <a:gd name="connsiteY9" fmla="*/ 3596640 h 4541520"/>
              <a:gd name="connsiteX10" fmla="*/ 4358640 w 7345680"/>
              <a:gd name="connsiteY10" fmla="*/ 3002280 h 4541520"/>
              <a:gd name="connsiteX11" fmla="*/ 6278880 w 7345680"/>
              <a:gd name="connsiteY11" fmla="*/ 1798320 h 4541520"/>
              <a:gd name="connsiteX12" fmla="*/ 7345680 w 7345680"/>
              <a:gd name="connsiteY12" fmla="*/ 3276600 h 4541520"/>
              <a:gd name="connsiteX13" fmla="*/ 6614160 w 7345680"/>
              <a:gd name="connsiteY13" fmla="*/ 3596640 h 4541520"/>
              <a:gd name="connsiteX14" fmla="*/ 6035040 w 7345680"/>
              <a:gd name="connsiteY14" fmla="*/ 4236720 h 4541520"/>
              <a:gd name="connsiteX15" fmla="*/ 5196840 w 7345680"/>
              <a:gd name="connsiteY15" fmla="*/ 4541520 h 4541520"/>
              <a:gd name="connsiteX16" fmla="*/ 5212080 w 7345680"/>
              <a:gd name="connsiteY16" fmla="*/ 4526280 h 454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345680" h="4541520">
                <a:moveTo>
                  <a:pt x="2926080" y="0"/>
                </a:moveTo>
                <a:lnTo>
                  <a:pt x="1508760" y="731520"/>
                </a:lnTo>
                <a:lnTo>
                  <a:pt x="1508760" y="731520"/>
                </a:lnTo>
                <a:lnTo>
                  <a:pt x="1005840" y="1325880"/>
                </a:lnTo>
                <a:lnTo>
                  <a:pt x="0" y="1341120"/>
                </a:lnTo>
                <a:lnTo>
                  <a:pt x="0" y="1341120"/>
                </a:lnTo>
                <a:lnTo>
                  <a:pt x="0" y="4114800"/>
                </a:lnTo>
                <a:lnTo>
                  <a:pt x="1798320" y="3246120"/>
                </a:lnTo>
                <a:lnTo>
                  <a:pt x="2743200" y="3291840"/>
                </a:lnTo>
                <a:lnTo>
                  <a:pt x="3596640" y="3596640"/>
                </a:lnTo>
                <a:lnTo>
                  <a:pt x="4358640" y="3002280"/>
                </a:lnTo>
                <a:lnTo>
                  <a:pt x="6278880" y="1798320"/>
                </a:lnTo>
                <a:lnTo>
                  <a:pt x="7345680" y="3276600"/>
                </a:lnTo>
                <a:lnTo>
                  <a:pt x="6614160" y="3596640"/>
                </a:lnTo>
                <a:lnTo>
                  <a:pt x="6035040" y="4236720"/>
                </a:lnTo>
                <a:lnTo>
                  <a:pt x="5196840" y="4541520"/>
                </a:lnTo>
                <a:lnTo>
                  <a:pt x="5212080" y="4526280"/>
                </a:lnTo>
              </a:path>
            </a:pathLst>
          </a:custGeom>
          <a:noFill/>
          <a:ln w="12700" cap="flat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27651" name="TextBox 21"/>
          <p:cNvSpPr txBox="1">
            <a:spLocks noChangeArrowheads="1"/>
          </p:cNvSpPr>
          <p:nvPr/>
        </p:nvSpPr>
        <p:spPr bwMode="auto">
          <a:xfrm>
            <a:off x="366077" y="5733256"/>
            <a:ext cx="9107488" cy="3968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hangingPunct="0"/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Segoe UI Semibold" pitchFamily="34" charset="0"/>
                <a:sym typeface="Segoe UI Semibold" pitchFamily="34" charset="0"/>
              </a:rPr>
              <a:t>ИВАН ПЕТРОВ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77050" y="-4584"/>
            <a:ext cx="531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олилиния 1"/>
          <p:cNvSpPr/>
          <p:nvPr/>
        </p:nvSpPr>
        <p:spPr>
          <a:xfrm>
            <a:off x="-15240" y="-15240"/>
            <a:ext cx="8061960" cy="6858000"/>
          </a:xfrm>
          <a:custGeom>
            <a:avLst/>
            <a:gdLst>
              <a:gd name="connsiteX0" fmla="*/ 7040880 w 8061960"/>
              <a:gd name="connsiteY0" fmla="*/ 0 h 6858000"/>
              <a:gd name="connsiteX1" fmla="*/ 7040880 w 8061960"/>
              <a:gd name="connsiteY1" fmla="*/ 106680 h 6858000"/>
              <a:gd name="connsiteX2" fmla="*/ 8061960 w 8061960"/>
              <a:gd name="connsiteY2" fmla="*/ 3459480 h 6858000"/>
              <a:gd name="connsiteX3" fmla="*/ 6949440 w 8061960"/>
              <a:gd name="connsiteY3" fmla="*/ 6858000 h 6858000"/>
              <a:gd name="connsiteX4" fmla="*/ 0 w 8061960"/>
              <a:gd name="connsiteY4" fmla="*/ 6842760 h 6858000"/>
              <a:gd name="connsiteX5" fmla="*/ 0 w 8061960"/>
              <a:gd name="connsiteY5" fmla="*/ 0 h 6858000"/>
              <a:gd name="connsiteX6" fmla="*/ 7040880 w 806196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1960" h="6858000">
                <a:moveTo>
                  <a:pt x="7040880" y="0"/>
                </a:moveTo>
                <a:lnTo>
                  <a:pt x="7040880" y="106680"/>
                </a:lnTo>
                <a:lnTo>
                  <a:pt x="8061960" y="3459480"/>
                </a:lnTo>
                <a:lnTo>
                  <a:pt x="6949440" y="6858000"/>
                </a:lnTo>
                <a:lnTo>
                  <a:pt x="0" y="6842760"/>
                </a:lnTo>
                <a:lnTo>
                  <a:pt x="0" y="0"/>
                </a:lnTo>
                <a:lnTo>
                  <a:pt x="7040880" y="0"/>
                </a:lnTo>
                <a:close/>
              </a:path>
            </a:pathLst>
          </a:custGeom>
          <a:solidFill>
            <a:schemeClr val="tx2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-15240"/>
            <a:ext cx="7818120" cy="6858000"/>
          </a:xfrm>
          <a:custGeom>
            <a:avLst/>
            <a:gdLst>
              <a:gd name="connsiteX0" fmla="*/ 6858000 w 7818120"/>
              <a:gd name="connsiteY0" fmla="*/ 0 h 6858000"/>
              <a:gd name="connsiteX1" fmla="*/ 6858000 w 7818120"/>
              <a:gd name="connsiteY1" fmla="*/ 106680 h 6858000"/>
              <a:gd name="connsiteX2" fmla="*/ 7818120 w 7818120"/>
              <a:gd name="connsiteY2" fmla="*/ 3429000 h 6858000"/>
              <a:gd name="connsiteX3" fmla="*/ 6720840 w 7818120"/>
              <a:gd name="connsiteY3" fmla="*/ 6858000 h 6858000"/>
              <a:gd name="connsiteX4" fmla="*/ 0 w 7818120"/>
              <a:gd name="connsiteY4" fmla="*/ 6858000 h 6858000"/>
              <a:gd name="connsiteX5" fmla="*/ 0 w 7818120"/>
              <a:gd name="connsiteY5" fmla="*/ 15240 h 6858000"/>
              <a:gd name="connsiteX6" fmla="*/ 6858000 w 781812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18120" h="6858000">
                <a:moveTo>
                  <a:pt x="6858000" y="0"/>
                </a:moveTo>
                <a:lnTo>
                  <a:pt x="6858000" y="106680"/>
                </a:lnTo>
                <a:lnTo>
                  <a:pt x="7818120" y="3429000"/>
                </a:lnTo>
                <a:lnTo>
                  <a:pt x="6720840" y="6858000"/>
                </a:lnTo>
                <a:lnTo>
                  <a:pt x="0" y="6858000"/>
                </a:lnTo>
                <a:lnTo>
                  <a:pt x="0" y="15240"/>
                </a:lnTo>
                <a:lnTo>
                  <a:pt x="685800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000" y="2052000"/>
            <a:ext cx="6931447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Що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ru-RU" sz="4800" b="1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роблять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ru-RU" sz="4800" b="1" i="0" u="none" strike="noStrike" cap="none" spc="0" normalizeH="0" baseline="0" dirty="0" err="1" smtClean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студенти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на </a:t>
            </a:r>
            <a:r>
              <a:rPr kumimoji="0" lang="ru-RU" sz="4800" b="1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дистанційному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навчанні</a:t>
            </a:r>
            <a:r>
              <a:rPr kumimoji="0" lang="ru-RU" sz="48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?..</a:t>
            </a:r>
            <a:endParaRPr kumimoji="0" lang="ru-RU" sz="4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Специальное оформление">
      <a:majorFont>
        <a:latin typeface="Calibri Light"/>
        <a:ea typeface="Calibri Light"/>
        <a:cs typeface="Calibri Light"/>
      </a:majorFont>
      <a:minorFont>
        <a:latin typeface=""/>
        <a:ea typeface=""/>
        <a:cs typeface=""/>
      </a:minorFont>
    </a:fontScheme>
    <a:fmtScheme name="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Специальное оформление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18</Words>
  <Application>Microsoft Office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Segoe UI Semibold</vt:lpstr>
      <vt:lpstr>Специальное оформление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Horova</dc:creator>
  <cp:lastModifiedBy>Пользователь</cp:lastModifiedBy>
  <cp:revision>9</cp:revision>
  <dcterms:modified xsi:type="dcterms:W3CDTF">2020-11-05T13:40:06Z</dcterms:modified>
</cp:coreProperties>
</file>