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5" r:id="rId6"/>
    <p:sldId id="261" r:id="rId7"/>
    <p:sldId id="262" r:id="rId8"/>
    <p:sldId id="263" r:id="rId9"/>
    <p:sldId id="264" r:id="rId10"/>
    <p:sldId id="266" r:id="rId11"/>
    <p:sldId id="267" r:id="rId12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4" d="100"/>
          <a:sy n="34" d="100"/>
        </p:scale>
        <p:origin x="787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1676400" y="3102994"/>
            <a:ext cx="18057384" cy="3511923"/>
            <a:chOff x="-4431420" y="7533755"/>
            <a:chExt cx="24076510" cy="4682564"/>
          </a:xfrm>
        </p:grpSpPr>
        <p:sp>
          <p:nvSpPr>
            <p:cNvPr id="4" name="TextBox 4"/>
            <p:cNvSpPr txBox="1"/>
            <p:nvPr/>
          </p:nvSpPr>
          <p:spPr>
            <a:xfrm>
              <a:off x="-4431420" y="7533755"/>
              <a:ext cx="19182077" cy="46825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4444"/>
                </a:lnSpc>
              </a:pPr>
              <a:r>
                <a:rPr lang="ru-RU" sz="9600" dirty="0" err="1" smtClean="0">
                  <a:solidFill>
                    <a:srgbClr val="5D7963"/>
                  </a:solidFill>
                  <a:latin typeface="Aileron Heavy Semi-Bold"/>
                </a:rPr>
                <a:t>Розвиток</a:t>
              </a:r>
              <a:r>
                <a:rPr lang="ru-RU" sz="9600" dirty="0" smtClean="0">
                  <a:solidFill>
                    <a:srgbClr val="5D7963"/>
                  </a:solidFill>
                  <a:latin typeface="Aileron Heavy Semi-Bold"/>
                </a:rPr>
                <a:t> </a:t>
              </a:r>
              <a:r>
                <a:rPr lang="ru-RU" sz="9600" dirty="0" err="1">
                  <a:solidFill>
                    <a:srgbClr val="5D7963"/>
                  </a:solidFill>
                  <a:latin typeface="Aileron Heavy Semi-Bold"/>
                </a:rPr>
                <a:t>психіки</a:t>
              </a:r>
              <a:r>
                <a:rPr lang="ru-RU" sz="9600" dirty="0">
                  <a:solidFill>
                    <a:srgbClr val="5D7963"/>
                  </a:solidFill>
                  <a:latin typeface="Aileron Heavy Semi-Bold"/>
                </a:rPr>
                <a:t> та </a:t>
              </a:r>
              <a:r>
                <a:rPr lang="ru-RU" sz="9600" dirty="0" err="1">
                  <a:solidFill>
                    <a:srgbClr val="5D7963"/>
                  </a:solidFill>
                  <a:latin typeface="Aileron Heavy Semi-Bold"/>
                </a:rPr>
                <a:t>свідомості</a:t>
              </a:r>
              <a:endParaRPr lang="en-US" sz="9600" dirty="0">
                <a:solidFill>
                  <a:srgbClr val="5D7963"/>
                </a:solidFill>
                <a:latin typeface="Aileron Heavy Semi-Bold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7533755"/>
              <a:ext cx="19645090" cy="6212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22"/>
                </a:lnSpc>
              </a:pP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608140" y="266700"/>
            <a:ext cx="9679860" cy="4462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94"/>
              </a:lnSpc>
            </a:pP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828" i="1" spc="96" dirty="0" smtClean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розуміння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передісторії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свідомості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відіграло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вчення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Ч.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Дарвіна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еволюційна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теорія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розкрив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шляхи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28" i="1" spc="96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закономірності</a:t>
            </a:r>
            <a:r>
              <a:rPr lang="ru-RU" sz="4828" i="1" spc="96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828" spc="96" dirty="0">
              <a:solidFill>
                <a:srgbClr val="5D7963"/>
              </a:solidFill>
              <a:latin typeface="Aileron Heavy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4152900"/>
            <a:ext cx="10134600" cy="593824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1409700"/>
            <a:ext cx="17897051" cy="7893092"/>
            <a:chOff x="203200" y="-943828"/>
            <a:chExt cx="23862735" cy="10524124"/>
          </a:xfrm>
        </p:grpSpPr>
        <p:sp>
          <p:nvSpPr>
            <p:cNvPr id="3" name="AutoShape 3"/>
            <p:cNvSpPr/>
            <p:nvPr/>
          </p:nvSpPr>
          <p:spPr>
            <a:xfrm>
              <a:off x="203200" y="-943828"/>
              <a:ext cx="23862735" cy="10049628"/>
            </a:xfrm>
            <a:prstGeom prst="rect">
              <a:avLst/>
            </a:prstGeom>
            <a:solidFill>
              <a:srgbClr val="5D796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2118117" y="478572"/>
              <a:ext cx="20032898" cy="910172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83"/>
                </a:lnSpc>
              </a:pPr>
              <a:r>
                <a:rPr lang="ru-RU" sz="5569" i="1" spc="111" dirty="0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Отже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психічний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розвиток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людини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зорі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своєї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історії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за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своїми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можливостями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був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далеким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від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можливостей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сучасних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людей.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Протягом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формування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людини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– до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появи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кроманьйонця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мислення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та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психіка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характеризується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логічним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типом.  </a:t>
              </a:r>
            </a:p>
            <a:p>
              <a:pPr algn="ctr">
                <a:lnSpc>
                  <a:spcPts val="6683"/>
                </a:lnSpc>
              </a:pPr>
              <a:endParaRPr lang="ru-RU" sz="5569" i="1" spc="11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ts val="6683"/>
                </a:lnSpc>
              </a:pPr>
              <a:r>
                <a:rPr lang="ru-RU" sz="5569" i="1" spc="111" dirty="0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5569" i="1" spc="11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243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D796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1816496" y="1104900"/>
            <a:ext cx="6014303" cy="83099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>
              <a:lnSpc>
                <a:spcPts val="5382"/>
              </a:lnSpc>
            </a:pPr>
            <a:r>
              <a:rPr lang="en-US" sz="3588" i="1" spc="3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588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algn="r">
              <a:lnSpc>
                <a:spcPts val="5382"/>
              </a:lnSpc>
            </a:pPr>
            <a:r>
              <a:rPr lang="ru-RU" sz="3600" b="1" i="1" spc="35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sz="3600" b="1" i="1" spc="3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людської</a:t>
            </a:r>
            <a:r>
              <a:rPr lang="ru-RU" sz="3600" b="1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психіки</a:t>
            </a:r>
            <a:r>
              <a:rPr lang="ru-RU" sz="3600" b="1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неперервний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Крім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“перерви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неперервності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”,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поява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одних і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зникнення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зумовлені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змінами</a:t>
            </a:r>
            <a:r>
              <a:rPr lang="ru-RU" sz="3600" i="1" spc="35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spc="35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кількісними</a:t>
            </a:r>
            <a:r>
              <a:rPr lang="ru-RU" sz="3600" i="1" spc="3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  <a:endParaRPr lang="ru-RU" sz="3600" i="1" spc="35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>
              <a:lnSpc>
                <a:spcPts val="5382"/>
              </a:lnSpc>
            </a:pPr>
            <a:r>
              <a:rPr lang="en-US" sz="3588" spc="35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588" spc="35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0" y="0"/>
            <a:ext cx="11130697" cy="102870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548" y="2630983"/>
            <a:ext cx="10515600" cy="525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2860" y="-647700"/>
            <a:ext cx="18288000" cy="11797424"/>
            <a:chOff x="-304800" y="41749"/>
            <a:chExt cx="24384000" cy="15729898"/>
          </a:xfrm>
        </p:grpSpPr>
        <p:sp>
          <p:nvSpPr>
            <p:cNvPr id="3" name="AutoShape 3"/>
            <p:cNvSpPr/>
            <p:nvPr/>
          </p:nvSpPr>
          <p:spPr>
            <a:xfrm>
              <a:off x="-304800" y="41749"/>
              <a:ext cx="24384000" cy="15729898"/>
            </a:xfrm>
            <a:prstGeom prst="rect">
              <a:avLst/>
            </a:prstGeom>
            <a:solidFill>
              <a:srgbClr val="5D796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627380" y="905349"/>
              <a:ext cx="22519640" cy="323165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6327"/>
                </a:lnSpc>
              </a:pPr>
              <a:endParaRPr lang="en-US" sz="5155" spc="92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lnSpc>
                  <a:spcPts val="6332"/>
                </a:lnSpc>
              </a:pPr>
              <a:r>
                <a:rPr lang="ru-RU" sz="6000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r>
                <a:rPr lang="ru-RU" sz="6000" b="1" spc="92" dirty="0" err="1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Розвиток</a:t>
              </a:r>
              <a:r>
                <a:rPr lang="ru-RU" sz="6000" b="1" spc="92" dirty="0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6000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ru-RU" sz="6000" i="1" spc="92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це</a:t>
              </a:r>
              <a:r>
                <a:rPr lang="ru-RU" sz="6000" i="1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6000" i="1" spc="92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рух</a:t>
              </a:r>
              <a:r>
                <a:rPr lang="ru-RU" sz="6000" i="1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6000" i="1" spc="92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від</a:t>
              </a:r>
              <a:r>
                <a:rPr lang="ru-RU" sz="6000" i="1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6000" i="1" spc="92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простих</a:t>
              </a:r>
              <a:r>
                <a:rPr lang="ru-RU" sz="6000" i="1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форм і структур до </a:t>
              </a:r>
              <a:r>
                <a:rPr lang="ru-RU" sz="6000" i="1" spc="92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вищих</a:t>
              </a:r>
              <a:r>
                <a:rPr lang="ru-RU" sz="6000" i="1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6000" i="1" spc="92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більш</a:t>
              </a:r>
              <a:r>
                <a:rPr lang="ru-RU" sz="6000" i="1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6000" i="1" spc="92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складних</a:t>
              </a:r>
              <a:r>
                <a:rPr lang="ru-RU" sz="6000" i="1" spc="92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6000" i="1" spc="92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877" y="2705100"/>
            <a:ext cx="10296525" cy="726624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0744200" cy="10287000"/>
          </a:xfrm>
          <a:prstGeom prst="rect">
            <a:avLst/>
          </a:prstGeom>
          <a:solidFill>
            <a:srgbClr val="5D7963"/>
          </a:solidFill>
        </p:spPr>
      </p:sp>
      <p:grpSp>
        <p:nvGrpSpPr>
          <p:cNvPr id="3" name="Group 3"/>
          <p:cNvGrpSpPr/>
          <p:nvPr/>
        </p:nvGrpSpPr>
        <p:grpSpPr>
          <a:xfrm>
            <a:off x="-762000" y="3341033"/>
            <a:ext cx="11506200" cy="3341311"/>
            <a:chOff x="0" y="6031183"/>
            <a:chExt cx="9799498" cy="4455082"/>
          </a:xfrm>
        </p:grpSpPr>
        <p:sp>
          <p:nvSpPr>
            <p:cNvPr id="4" name="TextBox 4"/>
            <p:cNvSpPr txBox="1"/>
            <p:nvPr/>
          </p:nvSpPr>
          <p:spPr>
            <a:xfrm>
              <a:off x="1061899" y="6031183"/>
              <a:ext cx="8737599" cy="34881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5064"/>
                </a:lnSpc>
              </a:pPr>
              <a:endParaRPr dirty="0"/>
            </a:p>
            <a:p>
              <a:pPr>
                <a:lnSpc>
                  <a:spcPts val="5064"/>
                </a:lnSpc>
              </a:pPr>
              <a:r>
                <a:rPr lang="ru-RU" sz="4220" spc="156" dirty="0" err="1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Історія</a:t>
              </a:r>
              <a:r>
                <a:rPr lang="ru-RU" sz="4220" spc="156" dirty="0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розвитку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психіки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людини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мала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передісторію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пов'язану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з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біологічною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еволюцією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живих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4220" spc="156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організмів</a:t>
              </a:r>
              <a:r>
                <a:rPr lang="ru-RU" sz="4220" spc="156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4220" spc="156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9686132"/>
              <a:ext cx="8681963" cy="8001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33"/>
                </a:lnSpc>
              </a:pPr>
              <a:endParaRPr/>
            </a:p>
          </p:txBody>
        </p:sp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9042" y="3222326"/>
            <a:ext cx="6745288" cy="34600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52400" y="266700"/>
            <a:ext cx="12039600" cy="4039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6348"/>
              </a:lnSpc>
            </a:pPr>
            <a:r>
              <a:rPr lang="ru-RU" sz="4800" dirty="0" smtClean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певному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завдяки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механічних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термічних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хімічних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акустичних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світлових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властивостей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матерії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неорганічної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матерії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виникла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органічна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матерія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білкова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</a:t>
            </a:r>
            <a:r>
              <a:rPr lang="ru-RU" sz="4800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800" dirty="0">
              <a:solidFill>
                <a:srgbClr val="5D796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5143500"/>
            <a:ext cx="102870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308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0" y="723900"/>
            <a:ext cx="18288000" cy="403956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312"/>
              </a:lnSpc>
            </a:pPr>
            <a:r>
              <a:rPr lang="ru-RU" sz="6000" i="1" spc="42" dirty="0" smtClean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стадії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виникнення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живі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істоти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починають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біотичні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впливи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обміну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й на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нейтральні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небіотичні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впливи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сигналізують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появу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біотичних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6000" i="1" spc="42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впливів</a:t>
            </a:r>
            <a:r>
              <a:rPr lang="ru-RU" sz="6000" i="1" spc="42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208" i="1" spc="1" dirty="0">
              <a:solidFill>
                <a:srgbClr val="5D7963"/>
              </a:solidFill>
              <a:latin typeface="Arim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5801" y="5063844"/>
            <a:ext cx="8603456" cy="477334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52400" y="1257300"/>
            <a:ext cx="17897051" cy="7537220"/>
            <a:chOff x="203200" y="-1147028"/>
            <a:chExt cx="23862735" cy="10049628"/>
          </a:xfrm>
        </p:grpSpPr>
        <p:sp>
          <p:nvSpPr>
            <p:cNvPr id="3" name="AutoShape 3"/>
            <p:cNvSpPr/>
            <p:nvPr/>
          </p:nvSpPr>
          <p:spPr>
            <a:xfrm>
              <a:off x="203200" y="-1147028"/>
              <a:ext cx="23862735" cy="10049628"/>
            </a:xfrm>
            <a:prstGeom prst="rect">
              <a:avLst/>
            </a:prstGeom>
            <a:solidFill>
              <a:srgbClr val="5D7963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2118117" y="376972"/>
              <a:ext cx="20032898" cy="57280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6683"/>
                </a:lnSpc>
              </a:pPr>
              <a:r>
                <a:rPr lang="ru-RU" sz="5569" i="1" spc="111" dirty="0" err="1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Здатність</a:t>
              </a:r>
              <a:r>
                <a:rPr lang="ru-RU" sz="5569" i="1" spc="111" dirty="0" smtClean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реагувати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на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нейтральні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подразнення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які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сигналізують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про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появу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життєво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важливих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впливів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називають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чутливістю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Поява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чутливості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є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ознакою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виникнення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5569" i="1" spc="111" dirty="0" err="1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психіки</a:t>
              </a:r>
              <a:r>
                <a:rPr lang="ru-RU" sz="5569" i="1" spc="111" dirty="0">
                  <a:solidFill>
                    <a:srgbClr val="FFFF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endParaRPr lang="en-US" sz="5569" i="1" spc="11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838200" y="933896"/>
            <a:ext cx="8001000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994"/>
              </a:lnSpc>
            </a:pPr>
            <a:r>
              <a:rPr lang="ru-RU" sz="4400" b="1" i="1" spc="449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</a:t>
            </a:r>
            <a:r>
              <a:rPr lang="ru-RU" sz="4400" b="1" i="1" spc="449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психіки</a:t>
            </a:r>
            <a:r>
              <a:rPr lang="ru-RU" sz="4400" b="1" i="1" spc="449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spc="449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4400" b="1" i="1" spc="449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три </a:t>
            </a:r>
            <a:r>
              <a:rPr lang="ru-RU" sz="4400" b="1" i="1" spc="449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рівні</a:t>
            </a:r>
            <a:r>
              <a:rPr lang="ru-RU" sz="4400" b="1" i="1" spc="449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4400" spc="449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свідомий</a:t>
            </a:r>
            <a:r>
              <a:rPr lang="ru-RU" sz="4400" spc="449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spc="449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підсвідомий</a:t>
            </a:r>
            <a:r>
              <a:rPr lang="ru-RU" sz="4400" spc="449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spc="449" dirty="0" err="1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несвідомий</a:t>
            </a:r>
            <a:r>
              <a:rPr lang="ru-RU" sz="4400" spc="449" dirty="0">
                <a:solidFill>
                  <a:srgbClr val="5D796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400" spc="163" dirty="0">
              <a:solidFill>
                <a:srgbClr val="5D7963"/>
              </a:solidFill>
              <a:latin typeface="Arimo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84064" y="3162300"/>
            <a:ext cx="9441962" cy="518414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9395831" cy="10287000"/>
          </a:xfrm>
          <a:prstGeom prst="rect">
            <a:avLst/>
          </a:prstGeom>
          <a:solidFill>
            <a:srgbClr val="5D7963"/>
          </a:solidFill>
        </p:spPr>
      </p:sp>
      <p:sp>
        <p:nvSpPr>
          <p:cNvPr id="3" name="TextBox 3"/>
          <p:cNvSpPr txBox="1"/>
          <p:nvPr/>
        </p:nvSpPr>
        <p:spPr>
          <a:xfrm>
            <a:off x="323849" y="2844818"/>
            <a:ext cx="8748131" cy="4488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009"/>
              </a:lnSpc>
            </a:pPr>
            <a:r>
              <a:rPr lang="ru-RU" sz="4800" b="1" i="1" spc="79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sz="4800" b="1" i="1" spc="79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думати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відчувати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бажати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назвали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свідомістю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методом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вивчення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вважалось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спостереження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 самою собою (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інтроспекція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описання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i="1" spc="79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фактів</a:t>
            </a:r>
            <a:r>
              <a:rPr lang="ru-RU" sz="4800" b="1" i="1" spc="79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800" spc="79" dirty="0">
              <a:solidFill>
                <a:srgbClr val="FFFFFF"/>
              </a:solidFill>
              <a:latin typeface="Aileron Regular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0" y="1333500"/>
            <a:ext cx="7511045" cy="75110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</TotalTime>
  <Words>173</Words>
  <Application>Microsoft Office PowerPoint</Application>
  <PresentationFormat>Произвольный</PresentationFormat>
  <Paragraphs>17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Aileron Heavy</vt:lpstr>
      <vt:lpstr>Aileron Heavy Semi-Bold</vt:lpstr>
      <vt:lpstr>Aileron Regular</vt:lpstr>
      <vt:lpstr>Arial</vt:lpstr>
      <vt:lpstr>Arimo</vt:lpstr>
      <vt:lpstr>Calibri</vt:lpstr>
      <vt:lpstr>Times New Roman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White Zero Waste Living Education Presentation</dc:title>
  <dc:creator>Lenaaaaaa</dc:creator>
  <cp:lastModifiedBy>Користувач</cp:lastModifiedBy>
  <cp:revision>30</cp:revision>
  <dcterms:created xsi:type="dcterms:W3CDTF">2006-08-16T00:00:00Z</dcterms:created>
  <dcterms:modified xsi:type="dcterms:W3CDTF">2022-11-27T13:26:01Z</dcterms:modified>
  <dc:identifier>DAE7Odn5wfE</dc:identifier>
</cp:coreProperties>
</file>