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D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BDB09-F8CE-46CF-8A92-8DAC8D827F82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99992-227B-450C-8595-62552A9344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571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99992-227B-450C-8595-62552A93441E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44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352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848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820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713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795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257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045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561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497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2905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299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AD91B-653B-4120-BDD8-2CE9BFADB948}" type="datetimeFigureOut">
              <a:rPr lang="uk-UA" smtClean="0"/>
              <a:t>05.02.2021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C5023-1477-4642-8529-7E6163DB0B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18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41" y="1052736"/>
            <a:ext cx="2520280" cy="5454519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2690492" y="188640"/>
            <a:ext cx="3168352" cy="864096"/>
          </a:xfrm>
          <a:prstGeom prst="ellipse">
            <a:avLst/>
          </a:prstGeom>
          <a:solidFill>
            <a:srgbClr val="2EDEC1"/>
          </a:solidFill>
          <a:ln>
            <a:solidFill>
              <a:srgbClr val="2EDE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2EDEC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7592" y="-32855"/>
            <a:ext cx="3454152" cy="1179562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статистика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78" y="2447402"/>
            <a:ext cx="3416424" cy="1345704"/>
          </a:xfrm>
        </p:spPr>
        <p:txBody>
          <a:bodyPr/>
          <a:lstStyle/>
          <a:p>
            <a:r>
              <a:rPr lang="uk-UA" dirty="0" smtClean="0"/>
              <a:t>ДО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96752"/>
            <a:ext cx="2511273" cy="543502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411760" y="3779995"/>
            <a:ext cx="6480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31417" y="4437112"/>
            <a:ext cx="6480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дзаголовок 2"/>
          <p:cNvSpPr txBox="1">
            <a:spLocks/>
          </p:cNvSpPr>
          <p:nvPr/>
        </p:nvSpPr>
        <p:spPr>
          <a:xfrm>
            <a:off x="5508104" y="3067848"/>
            <a:ext cx="3416424" cy="1345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ПОСЛЕ</a:t>
            </a:r>
            <a:endParaRPr lang="uk-UA" dirty="0"/>
          </a:p>
        </p:txBody>
      </p:sp>
      <p:sp>
        <p:nvSpPr>
          <p:cNvPr id="19" name="Стрелка вниз 18"/>
          <p:cNvSpPr/>
          <p:nvPr/>
        </p:nvSpPr>
        <p:spPr>
          <a:xfrm rot="2406080">
            <a:off x="2994579" y="1199505"/>
            <a:ext cx="864096" cy="111898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2EDE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вниз 19"/>
          <p:cNvSpPr/>
          <p:nvPr/>
        </p:nvSpPr>
        <p:spPr>
          <a:xfrm rot="19650286">
            <a:off x="4761816" y="1199505"/>
            <a:ext cx="864096" cy="111898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2EDE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7978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80057"/>
            <a:ext cx="4365167" cy="4365167"/>
          </a:xfrm>
        </p:spPr>
      </p:pic>
      <p:sp>
        <p:nvSpPr>
          <p:cNvPr id="5" name="Овал 4"/>
          <p:cNvSpPr/>
          <p:nvPr/>
        </p:nvSpPr>
        <p:spPr>
          <a:xfrm>
            <a:off x="3264202" y="260648"/>
            <a:ext cx="5616624" cy="720080"/>
          </a:xfrm>
          <a:prstGeom prst="ellipse">
            <a:avLst/>
          </a:prstGeom>
          <a:solidFill>
            <a:srgbClr val="2EDEC1"/>
          </a:solidFill>
          <a:ln>
            <a:solidFill>
              <a:srgbClr val="2EDE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2EDEC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49188"/>
            <a:ext cx="7128792" cy="1143000"/>
          </a:xfrm>
        </p:spPr>
        <p:txBody>
          <a:bodyPr>
            <a:normAutofit/>
          </a:bodyPr>
          <a:lstStyle/>
          <a:p>
            <a:pPr algn="l"/>
            <a:r>
              <a:rPr lang="uk-UA" sz="2000" dirty="0" smtClean="0">
                <a:solidFill>
                  <a:schemeClr val="bg1"/>
                </a:solidFill>
              </a:rPr>
              <a:t>Просування </a:t>
            </a:r>
            <a:r>
              <a:rPr lang="uk-UA" sz="2000" dirty="0" err="1" smtClean="0">
                <a:solidFill>
                  <a:schemeClr val="bg1"/>
                </a:solidFill>
              </a:rPr>
              <a:t>інстаграм</a:t>
            </a:r>
            <a:r>
              <a:rPr lang="uk-UA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err="1" smtClean="0">
                <a:solidFill>
                  <a:schemeClr val="bg1"/>
                </a:solidFill>
              </a:rPr>
              <a:t>сторінки+фейсбук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1412776"/>
            <a:ext cx="39604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1.Повне ведення </a:t>
            </a:r>
            <a:r>
              <a:rPr lang="uk-UA" dirty="0" err="1" smtClean="0"/>
              <a:t>інстаграм</a:t>
            </a:r>
            <a:r>
              <a:rPr lang="uk-UA" dirty="0" smtClean="0"/>
              <a:t> сторінки з нуля(змінили шапку </a:t>
            </a:r>
            <a:r>
              <a:rPr lang="uk-UA" dirty="0" err="1" smtClean="0"/>
              <a:t>профіля</a:t>
            </a:r>
            <a:r>
              <a:rPr lang="uk-UA" dirty="0" smtClean="0"/>
              <a:t>,</a:t>
            </a:r>
            <a:r>
              <a:rPr lang="uk-UA" dirty="0" err="1" smtClean="0"/>
              <a:t>аватар</a:t>
            </a:r>
            <a:r>
              <a:rPr lang="uk-UA" dirty="0" smtClean="0"/>
              <a:t> ,наповнили </a:t>
            </a:r>
            <a:r>
              <a:rPr lang="uk-UA" dirty="0" err="1" smtClean="0"/>
              <a:t>хайлайти</a:t>
            </a:r>
            <a:r>
              <a:rPr lang="uk-UA" dirty="0" smtClean="0"/>
              <a:t>)</a:t>
            </a:r>
          </a:p>
          <a:p>
            <a:r>
              <a:rPr lang="uk-UA" dirty="0" smtClean="0"/>
              <a:t>2.Створила контент план </a:t>
            </a:r>
          </a:p>
          <a:p>
            <a:r>
              <a:rPr lang="uk-UA" dirty="0" smtClean="0"/>
              <a:t>3.Постинг щоденний </a:t>
            </a:r>
          </a:p>
          <a:p>
            <a:r>
              <a:rPr lang="uk-UA" dirty="0" smtClean="0"/>
              <a:t>4.Робила фото та обробляла</a:t>
            </a:r>
            <a:r>
              <a:rPr lang="en-US" dirty="0" smtClean="0"/>
              <a:t> (</a:t>
            </a:r>
            <a:r>
              <a:rPr lang="en-US" dirty="0" err="1" smtClean="0"/>
              <a:t>Lightroom,Snapseed,Photoshop</a:t>
            </a:r>
            <a:r>
              <a:rPr lang="en-US" dirty="0" smtClean="0"/>
              <a:t>)</a:t>
            </a:r>
            <a:endParaRPr lang="uk-UA" dirty="0" smtClean="0"/>
          </a:p>
          <a:p>
            <a:r>
              <a:rPr lang="uk-UA" dirty="0" smtClean="0"/>
              <a:t>5.Сторис (7-12 в день)</a:t>
            </a:r>
          </a:p>
          <a:p>
            <a:r>
              <a:rPr lang="uk-UA" dirty="0" smtClean="0"/>
              <a:t>Використання спеціальних програм для </a:t>
            </a:r>
            <a:r>
              <a:rPr lang="uk-UA" dirty="0" err="1" smtClean="0"/>
              <a:t>сторіс</a:t>
            </a:r>
            <a:r>
              <a:rPr lang="uk-UA" dirty="0" smtClean="0"/>
              <a:t>(</a:t>
            </a:r>
            <a:r>
              <a:rPr lang="en-US" dirty="0" err="1" smtClean="0"/>
              <a:t>mojo,instories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6.</a:t>
            </a:r>
            <a:r>
              <a:rPr lang="uk-UA" dirty="0" smtClean="0"/>
              <a:t>Провели аналіз ЦА і аналіз конкурентів</a:t>
            </a:r>
          </a:p>
          <a:p>
            <a:r>
              <a:rPr lang="uk-UA" dirty="0" smtClean="0"/>
              <a:t>7.Написання продажних,інформаційних ,корисних постів для ЦА</a:t>
            </a:r>
          </a:p>
          <a:p>
            <a:r>
              <a:rPr lang="uk-UA" dirty="0"/>
              <a:t>8</a:t>
            </a:r>
            <a:r>
              <a:rPr lang="uk-UA" dirty="0" smtClean="0"/>
              <a:t>.Запуск </a:t>
            </a:r>
            <a:r>
              <a:rPr lang="uk-UA" dirty="0" err="1" smtClean="0"/>
              <a:t>таргетованої</a:t>
            </a:r>
            <a:r>
              <a:rPr lang="uk-UA" dirty="0" smtClean="0"/>
              <a:t> реклами в </a:t>
            </a:r>
            <a:r>
              <a:rPr lang="uk-UA" dirty="0" err="1" smtClean="0"/>
              <a:t>інстаграмі</a:t>
            </a:r>
            <a:r>
              <a:rPr lang="uk-UA" dirty="0" smtClean="0"/>
              <a:t> та </a:t>
            </a:r>
            <a:r>
              <a:rPr lang="uk-UA" dirty="0" err="1" smtClean="0"/>
              <a:t>фейсбуці</a:t>
            </a:r>
            <a:r>
              <a:rPr lang="uk-UA" dirty="0" smtClean="0"/>
              <a:t>(тестували різні аудиторії та креативи )</a:t>
            </a:r>
          </a:p>
        </p:txBody>
      </p:sp>
    </p:spTree>
    <p:extLst>
      <p:ext uri="{BB962C8B-B14F-4D97-AF65-F5344CB8AC3E}">
        <p14:creationId xmlns:p14="http://schemas.microsoft.com/office/powerpoint/2010/main" val="346003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процесс 8"/>
          <p:cNvSpPr/>
          <p:nvPr/>
        </p:nvSpPr>
        <p:spPr>
          <a:xfrm>
            <a:off x="5724128" y="3114716"/>
            <a:ext cx="2520280" cy="1368152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4098" y="152872"/>
            <a:ext cx="2520280" cy="172819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приклад контент-плану на 5 днів</a:t>
            </a:r>
            <a:endParaRPr lang="uk-UA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929478"/>
              </p:ext>
            </p:extLst>
          </p:nvPr>
        </p:nvGraphicFramePr>
        <p:xfrm>
          <a:off x="323528" y="74177"/>
          <a:ext cx="4680520" cy="63298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83117"/>
                <a:gridCol w="1766235"/>
                <a:gridCol w="2031168"/>
              </a:tblGrid>
              <a:tr h="954663">
                <a:tc>
                  <a:txBody>
                    <a:bodyPr/>
                    <a:lstStyle/>
                    <a:p>
                      <a:r>
                        <a:rPr lang="uk-UA" dirty="0" smtClean="0"/>
                        <a:t>Дата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Час</a:t>
                      </a:r>
                      <a:r>
                        <a:rPr lang="uk-UA" baseline="0" dirty="0" smtClean="0"/>
                        <a:t> дня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Вид контенту</a:t>
                      </a:r>
                      <a:endParaRPr lang="uk-UA" dirty="0"/>
                    </a:p>
                  </a:txBody>
                  <a:tcPr/>
                </a:tc>
              </a:tr>
              <a:tr h="954661">
                <a:tc>
                  <a:txBody>
                    <a:bodyPr/>
                    <a:lstStyle/>
                    <a:p>
                      <a:r>
                        <a:rPr lang="uk-UA" dirty="0" smtClean="0"/>
                        <a:t>28.01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Прибл.10:30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Продажний(товар)</a:t>
                      </a:r>
                      <a:endParaRPr lang="uk-UA" dirty="0"/>
                    </a:p>
                  </a:txBody>
                  <a:tcPr/>
                </a:tc>
              </a:tr>
              <a:tr h="1322493">
                <a:tc>
                  <a:txBody>
                    <a:bodyPr/>
                    <a:lstStyle/>
                    <a:p>
                      <a:r>
                        <a:rPr lang="uk-UA" dirty="0" smtClean="0"/>
                        <a:t>29.01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20:00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Інформативний(корисний)</a:t>
                      </a:r>
                      <a:r>
                        <a:rPr lang="uk-UA" dirty="0" err="1" smtClean="0"/>
                        <a:t>-Догляд</a:t>
                      </a:r>
                      <a:r>
                        <a:rPr lang="uk-UA" dirty="0" smtClean="0"/>
                        <a:t> за бровами</a:t>
                      </a:r>
                      <a:r>
                        <a:rPr lang="uk-UA" baseline="0" dirty="0" smtClean="0"/>
                        <a:t> після фарбування</a:t>
                      </a:r>
                      <a:endParaRPr lang="uk-UA" dirty="0"/>
                    </a:p>
                  </a:txBody>
                  <a:tcPr/>
                </a:tc>
              </a:tr>
              <a:tr h="1166014">
                <a:tc>
                  <a:txBody>
                    <a:bodyPr/>
                    <a:lstStyle/>
                    <a:p>
                      <a:r>
                        <a:rPr lang="uk-UA" dirty="0" smtClean="0"/>
                        <a:t>31.01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11-12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Відео</a:t>
                      </a:r>
                      <a:r>
                        <a:rPr lang="uk-UA" baseline="0" dirty="0" smtClean="0"/>
                        <a:t> формат: макіяж косметикою з магазину</a:t>
                      </a:r>
                      <a:endParaRPr lang="uk-UA" dirty="0"/>
                    </a:p>
                  </a:txBody>
                  <a:tcPr/>
                </a:tc>
              </a:tr>
              <a:tr h="954661">
                <a:tc>
                  <a:txBody>
                    <a:bodyPr/>
                    <a:lstStyle/>
                    <a:p>
                      <a:r>
                        <a:rPr lang="uk-UA" dirty="0" smtClean="0"/>
                        <a:t>01.02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09:00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Продажний(товар)</a:t>
                      </a:r>
                      <a:endParaRPr lang="uk-UA" dirty="0"/>
                    </a:p>
                  </a:txBody>
                  <a:tcPr/>
                </a:tc>
              </a:tr>
              <a:tr h="954661">
                <a:tc>
                  <a:txBody>
                    <a:bodyPr/>
                    <a:lstStyle/>
                    <a:p>
                      <a:r>
                        <a:rPr lang="uk-UA" dirty="0" smtClean="0"/>
                        <a:t>02.02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17:00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Рубрика :хочу/можу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68144" y="191683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СФЕРА:Продаж косметики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5868144" y="3501008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ТЕКСТИ ТА ФОТО ДОДАНО </a:t>
            </a:r>
            <a:endParaRPr lang="uk-UA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714238" y="5013176"/>
            <a:ext cx="540060" cy="122413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низ 10"/>
          <p:cNvSpPr/>
          <p:nvPr/>
        </p:nvSpPr>
        <p:spPr>
          <a:xfrm rot="5400000">
            <a:off x="5330654" y="1111773"/>
            <a:ext cx="368409" cy="70657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75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роцесс 6"/>
          <p:cNvSpPr/>
          <p:nvPr/>
        </p:nvSpPr>
        <p:spPr>
          <a:xfrm>
            <a:off x="251520" y="164588"/>
            <a:ext cx="4536504" cy="507158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76056" y="168780"/>
            <a:ext cx="3960440" cy="360040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332656"/>
            <a:ext cx="3898776" cy="3993307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dirty="0" smtClean="0"/>
              <a:t>ПРОДАЖНИЙ ПОСТ</a:t>
            </a:r>
            <a:br>
              <a:rPr lang="uk-UA" dirty="0" smtClean="0"/>
            </a:br>
            <a:r>
              <a:rPr lang="uk-UA" dirty="0"/>
              <a:t>А чи відомо тобі ,як правильно наносити сироватку та для чого вона в догляді?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Якщо ні,то читай </a:t>
            </a:r>
            <a:r>
              <a:rPr lang="uk-UA" dirty="0" err="1"/>
              <a:t>далі⬇️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/>
              <a:t>🖇Сироватка-засіб</a:t>
            </a:r>
            <a:r>
              <a:rPr lang="uk-UA" dirty="0"/>
              <a:t>,спрямований на боротьбу з такими проблемами,як сухість шкіри,зморшки ,втрата пружності чи пігментні </a:t>
            </a:r>
            <a:r>
              <a:rPr lang="uk-UA" dirty="0" err="1"/>
              <a:t>плями🙈</a:t>
            </a:r>
            <a:r>
              <a:rPr lang="uk-UA" dirty="0"/>
              <a:t> має більш легку текстуру ,ніж крем,що дозволяє глибоко проникати в нижні шари </a:t>
            </a:r>
            <a:r>
              <a:rPr lang="uk-UA" dirty="0" err="1"/>
              <a:t>шкіри🤍🌿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/>
              <a:t>🖇Але</a:t>
            </a:r>
            <a:r>
              <a:rPr lang="uk-UA" dirty="0"/>
              <a:t> пам’ятаємо,що сироватка НЕ замінює </a:t>
            </a:r>
            <a:r>
              <a:rPr lang="uk-UA" dirty="0" err="1"/>
              <a:t>крем☝🏼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Як правильно користуватись?🤔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/>
              <a:t>🖇Наносьте</a:t>
            </a:r>
            <a:r>
              <a:rPr lang="uk-UA" dirty="0"/>
              <a:t> сироватку на очищену шкіру і завершуйте процедуру зволожуючим </a:t>
            </a:r>
            <a:r>
              <a:rPr lang="uk-UA" dirty="0" err="1"/>
              <a:t>кремчиком🥰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При регулярному використанні засіб допоможе позбутися від зморшок і попередити вікові зміни, а шкіра стане </a:t>
            </a:r>
            <a:r>
              <a:rPr lang="uk-UA" dirty="0" err="1"/>
              <a:t>еластичною😌💓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Пропоную спробувати корейську сироватку </a:t>
            </a:r>
            <a:r>
              <a:rPr lang="en-US" dirty="0" err="1"/>
              <a:t>Elizavecca</a:t>
            </a:r>
            <a:r>
              <a:rPr lang="en-US" dirty="0"/>
              <a:t> Witch Piggy </a:t>
            </a:r>
            <a:r>
              <a:rPr lang="uk-UA" dirty="0"/>
              <a:t>з </a:t>
            </a:r>
            <a:r>
              <a:rPr lang="uk-UA" dirty="0" err="1"/>
              <a:t>гіалуроновою</a:t>
            </a:r>
            <a:r>
              <a:rPr lang="uk-UA" dirty="0"/>
              <a:t> кислотою 97% </a:t>
            </a:r>
            <a:r>
              <a:rPr lang="uk-UA" dirty="0" err="1"/>
              <a:t>🤩яка</a:t>
            </a:r>
            <a:r>
              <a:rPr lang="uk-UA" dirty="0"/>
              <a:t> підтримає нормальний рівень вологи в шкірі та зробить її більш </a:t>
            </a:r>
            <a:r>
              <a:rPr lang="uk-UA" dirty="0" err="1"/>
              <a:t>пружною👌🏽🌷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Ціна:205грн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Для замовлення пишіть нам в </a:t>
            </a:r>
            <a:r>
              <a:rPr lang="uk-UA" dirty="0" err="1"/>
              <a:t>дірект💌💌💌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88640"/>
            <a:ext cx="460851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ПРОДАЖНИЙ ПОСТ</a:t>
            </a:r>
          </a:p>
          <a:p>
            <a:r>
              <a:rPr lang="uk-UA" sz="1400" dirty="0" err="1" smtClean="0"/>
              <a:t>Рівнии</a:t>
            </a:r>
            <a:r>
              <a:rPr lang="uk-UA" sz="1400" dirty="0" err="1"/>
              <a:t>̆</a:t>
            </a:r>
            <a:r>
              <a:rPr lang="uk-UA" sz="1400" dirty="0"/>
              <a:t> тон, гладка шкіра без недоліків — ні, це не сон і не мрія</a:t>
            </a:r>
            <a:r>
              <a:rPr lang="en-US" sz="1400" dirty="0"/>
              <a:t>✨</a:t>
            </a:r>
            <a:r>
              <a:rPr lang="uk-UA" sz="1400" dirty="0" err="1"/>
              <a:t>😍Це</a:t>
            </a:r>
            <a:r>
              <a:rPr lang="uk-UA" sz="1400" dirty="0"/>
              <a:t> — результат роботи </a:t>
            </a:r>
            <a:r>
              <a:rPr lang="uk-UA" sz="1400" dirty="0" err="1"/>
              <a:t>інноваційного</a:t>
            </a:r>
            <a:r>
              <a:rPr lang="uk-UA" sz="1400" dirty="0"/>
              <a:t> тонального засобу </a:t>
            </a:r>
            <a:r>
              <a:rPr lang="en-US" sz="1400" dirty="0"/>
              <a:t>BB-</a:t>
            </a:r>
            <a:r>
              <a:rPr lang="uk-UA" sz="1400" dirty="0"/>
              <a:t>крем </a:t>
            </a:r>
            <a:r>
              <a:rPr lang="en-US" sz="1400" dirty="0" err="1"/>
              <a:t>Missha</a:t>
            </a:r>
            <a:r>
              <a:rPr lang="en-US" sz="1400" dirty="0"/>
              <a:t> M Perfect Cover</a:t>
            </a:r>
            <a:r>
              <a:rPr lang="uk-UA" sz="1400" dirty="0"/>
              <a:t>🤩👌🏽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err="1"/>
              <a:t>Цей</a:t>
            </a:r>
            <a:r>
              <a:rPr lang="uk-UA" sz="1400" dirty="0"/>
              <a:t> </a:t>
            </a:r>
            <a:r>
              <a:rPr lang="uk-UA" sz="1400" dirty="0" err="1"/>
              <a:t>багатофункціональний</a:t>
            </a:r>
            <a:r>
              <a:rPr lang="uk-UA" sz="1400" dirty="0"/>
              <a:t> </a:t>
            </a:r>
            <a:r>
              <a:rPr lang="en-US" sz="1400" dirty="0"/>
              <a:t>BB-</a:t>
            </a:r>
            <a:r>
              <a:rPr lang="uk-UA" sz="1400" dirty="0"/>
              <a:t>крем забезпечить захист від ультрафіолетового випромінювання ☝🏼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err="1"/>
              <a:t>ВВ-крем</a:t>
            </a:r>
            <a:r>
              <a:rPr lang="uk-UA" sz="1400" dirty="0"/>
              <a:t> </a:t>
            </a:r>
            <a:r>
              <a:rPr lang="uk-UA" sz="1400" dirty="0" err="1"/>
              <a:t>призначений</a:t>
            </a:r>
            <a:r>
              <a:rPr lang="uk-UA" sz="1400" dirty="0"/>
              <a:t> для відбілювання шкіри, догляду за зморшками і створення ідеального </a:t>
            </a:r>
            <a:r>
              <a:rPr lang="uk-UA" sz="1400" dirty="0" err="1"/>
              <a:t>макіяжу😉💄🤩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/>
              <a:t>Надасть шкірі </a:t>
            </a:r>
            <a:r>
              <a:rPr lang="uk-UA" sz="1400" dirty="0" err="1"/>
              <a:t>гладкості💓одночасно</a:t>
            </a:r>
            <a:r>
              <a:rPr lang="uk-UA" sz="1400" dirty="0"/>
              <a:t> з цим зволожуючи і живлячи </a:t>
            </a:r>
            <a:r>
              <a:rPr lang="uk-UA" sz="1400" dirty="0" err="1"/>
              <a:t>її</a:t>
            </a:r>
            <a:r>
              <a:rPr lang="uk-UA" sz="1400" dirty="0"/>
              <a:t> 🌿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err="1"/>
              <a:t>🖇Щоб</a:t>
            </a:r>
            <a:r>
              <a:rPr lang="uk-UA" sz="1400" dirty="0"/>
              <a:t> досягти максимально рівного тону, перед нанесенням тонального очистіть шкіру тоніком, що не містить спирту та нанесіть ваш </a:t>
            </a:r>
            <a:r>
              <a:rPr lang="uk-UA" sz="1400" dirty="0" err="1"/>
              <a:t>улюблений</a:t>
            </a:r>
            <a:r>
              <a:rPr lang="uk-UA" sz="1400" dirty="0"/>
              <a:t> </a:t>
            </a:r>
            <a:r>
              <a:rPr lang="uk-UA" sz="1400" dirty="0" err="1"/>
              <a:t>кремчик</a:t>
            </a:r>
            <a:r>
              <a:rPr lang="uk-UA" sz="1400" dirty="0"/>
              <a:t> чи </a:t>
            </a:r>
            <a:r>
              <a:rPr lang="uk-UA" sz="1400" dirty="0" err="1"/>
              <a:t>сироватку🥰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/>
              <a:t>В наявності 13,21 відтінок</a:t>
            </a:r>
            <a:r>
              <a:rPr lang="en-US" sz="1400" dirty="0"/>
              <a:t>✨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uk-UA" sz="1400" dirty="0"/>
              <a:t>Ціна:220грн</a:t>
            </a: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 smtClean="0"/>
              <a:t/>
            </a:r>
            <a:br>
              <a:rPr lang="uk-UA" sz="1400" dirty="0" smtClean="0"/>
            </a:br>
            <a:r>
              <a:rPr lang="uk-UA" sz="1400" dirty="0"/>
              <a:t>Для замовлення пишіть нам в </a:t>
            </a:r>
            <a:r>
              <a:rPr lang="uk-UA" sz="1400" dirty="0" err="1"/>
              <a:t>дірект💌💌💌</a:t>
            </a:r>
            <a:endParaRPr lang="uk-UA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74" y="3917720"/>
            <a:ext cx="2636912" cy="26369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516" y="4183206"/>
            <a:ext cx="2467080" cy="246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7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375" y="3140968"/>
            <a:ext cx="2847494" cy="2808312"/>
          </a:xfrm>
          <a:prstGeom prst="rect">
            <a:avLst/>
          </a:prstGeom>
        </p:spPr>
      </p:pic>
      <p:sp>
        <p:nvSpPr>
          <p:cNvPr id="4" name="Блок-схема: процесс 3"/>
          <p:cNvSpPr/>
          <p:nvPr/>
        </p:nvSpPr>
        <p:spPr>
          <a:xfrm>
            <a:off x="251520" y="116632"/>
            <a:ext cx="5760640" cy="4824536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5899855" cy="922114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>
            <a:normAutofit fontScale="90000"/>
          </a:bodyPr>
          <a:lstStyle/>
          <a:p>
            <a:r>
              <a:rPr lang="uk-UA" sz="3600" dirty="0" smtClean="0"/>
              <a:t>Інформаційний(корисний пост)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3"/>
            <a:ext cx="5760640" cy="482453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3400" dirty="0" smtClean="0"/>
              <a:t>Якщо ти вважаєш себе </a:t>
            </a:r>
            <a:r>
              <a:rPr lang="en-US" sz="3400" dirty="0" smtClean="0"/>
              <a:t>beauty-</a:t>
            </a:r>
            <a:r>
              <a:rPr lang="uk-UA" sz="3400" dirty="0" err="1" smtClean="0"/>
              <a:t>маньячкою</a:t>
            </a:r>
            <a:r>
              <a:rPr lang="uk-UA" sz="3400" dirty="0" smtClean="0"/>
              <a:t>, то не можеш проігнорувати цей </a:t>
            </a:r>
            <a:r>
              <a:rPr lang="uk-UA" sz="3400" dirty="0" err="1" smtClean="0"/>
              <a:t>допис🍭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Тобі вже точно відомо ,що для нанесення тонального можна використати </a:t>
            </a:r>
            <a:r>
              <a:rPr lang="uk-UA" sz="3400" dirty="0" err="1" smtClean="0"/>
              <a:t>спонж</a:t>
            </a:r>
            <a:r>
              <a:rPr lang="uk-UA" sz="3400" dirty="0" smtClean="0"/>
              <a:t> чи надати перевагу кісточці або скористатись тим ,що дала природа-кінчиками </a:t>
            </a:r>
            <a:r>
              <a:rPr lang="uk-UA" sz="3400" dirty="0" err="1" smtClean="0"/>
              <a:t>пальців🤔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Але що ж вибрати для ідеального результату?</a:t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Читай </a:t>
            </a:r>
            <a:r>
              <a:rPr lang="uk-UA" sz="3400" dirty="0" err="1" smtClean="0"/>
              <a:t>далі⬇️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err="1" smtClean="0"/>
              <a:t>🖇Спонж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Ним легко користуватись,</a:t>
            </a:r>
            <a:r>
              <a:rPr lang="uk-UA" sz="3400" dirty="0" err="1" smtClean="0"/>
              <a:t>тимбільше</a:t>
            </a:r>
            <a:r>
              <a:rPr lang="uk-UA" sz="3400" dirty="0" smtClean="0"/>
              <a:t> якщо ти не </a:t>
            </a:r>
            <a:r>
              <a:rPr lang="uk-UA" sz="3400" dirty="0" err="1" smtClean="0"/>
              <a:t>поофесійний</a:t>
            </a:r>
            <a:r>
              <a:rPr lang="uk-UA" sz="3400" dirty="0" smtClean="0"/>
              <a:t> </a:t>
            </a:r>
            <a:r>
              <a:rPr lang="uk-UA" sz="3400" dirty="0" err="1" smtClean="0"/>
              <a:t>візажист👍🏼</a:t>
            </a:r>
            <a:r>
              <a:rPr lang="uk-UA" sz="3400" dirty="0" smtClean="0"/>
              <a:t> підійде  власницям проблемної шкіри, схильної до висипань, з нерівностями та розширеними </a:t>
            </a:r>
            <a:r>
              <a:rPr lang="uk-UA" sz="3400" dirty="0" err="1" smtClean="0"/>
              <a:t>порами🌟За</a:t>
            </a:r>
            <a:r>
              <a:rPr lang="uk-UA" sz="3400" dirty="0" smtClean="0"/>
              <a:t> допомогою </a:t>
            </a:r>
            <a:r>
              <a:rPr lang="uk-UA" sz="3400" dirty="0" err="1" smtClean="0"/>
              <a:t>спонжа</a:t>
            </a:r>
            <a:r>
              <a:rPr lang="uk-UA" sz="3400" dirty="0" smtClean="0"/>
              <a:t> можна створити щільне покриття, яке приховає всі недоліки і зробить тон лиця ідеально </a:t>
            </a:r>
            <a:r>
              <a:rPr lang="uk-UA" sz="3400" dirty="0" err="1" smtClean="0"/>
              <a:t>гладким💫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Якщо ти все ж таки </a:t>
            </a:r>
            <a:r>
              <a:rPr lang="uk-UA" sz="3400" dirty="0" err="1" smtClean="0"/>
              <a:t>віддаш</a:t>
            </a:r>
            <a:r>
              <a:rPr lang="uk-UA" sz="3400" dirty="0" smtClean="0"/>
              <a:t> перевагу </a:t>
            </a:r>
            <a:r>
              <a:rPr lang="uk-UA" sz="3400" dirty="0" err="1" smtClean="0"/>
              <a:t>спонжу</a:t>
            </a:r>
            <a:r>
              <a:rPr lang="uk-UA" sz="3400" dirty="0" smtClean="0"/>
              <a:t>,але хочеш легке покриття ,ось </a:t>
            </a:r>
            <a:r>
              <a:rPr lang="uk-UA" sz="3400" dirty="0" err="1" smtClean="0"/>
              <a:t>лайфхак</a:t>
            </a:r>
            <a:r>
              <a:rPr lang="uk-UA" sz="3400" dirty="0" smtClean="0"/>
              <a:t> - попередньо  змочи його у воді,</a:t>
            </a:r>
            <a:r>
              <a:rPr lang="uk-UA" sz="3400" dirty="0" err="1" smtClean="0"/>
              <a:t>вичави</a:t>
            </a:r>
            <a:r>
              <a:rPr lang="uk-UA" sz="3400" dirty="0" smtClean="0"/>
              <a:t> і тоді </a:t>
            </a:r>
            <a:r>
              <a:rPr lang="uk-UA" sz="3400" dirty="0" err="1" smtClean="0"/>
              <a:t>нанось</a:t>
            </a:r>
            <a:r>
              <a:rPr lang="uk-UA" sz="3400" dirty="0" smtClean="0"/>
              <a:t> тон 👌🏽💯</a:t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err="1" smtClean="0"/>
              <a:t>🖇Кісточки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Підійдуть  тим, хто любить природний макіяж і ефект «оголеної» шкіри. Для нанесення тонального вибирайте синтетичні кісточки </a:t>
            </a:r>
            <a:r>
              <a:rPr lang="uk-UA" sz="3400" dirty="0" err="1" smtClean="0"/>
              <a:t>-натуральний</a:t>
            </a:r>
            <a:r>
              <a:rPr lang="uk-UA" sz="3400" dirty="0" smtClean="0"/>
              <a:t> ворс вбирає весь матеріал ☝🏼</a:t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У цьому випадку головне - правильно вибрати аксесуар. </a:t>
            </a:r>
            <a:r>
              <a:rPr lang="uk-UA" sz="3400" dirty="0" err="1" smtClean="0"/>
              <a:t>Візажисти</a:t>
            </a:r>
            <a:r>
              <a:rPr lang="uk-UA" sz="3400" dirty="0" smtClean="0"/>
              <a:t> надають перевагу плоским кісточкам за їх «вміння» нашаровувати продукт.</a:t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Не забувайте мити засоби після </a:t>
            </a:r>
            <a:r>
              <a:rPr lang="uk-UA" sz="3400" dirty="0" err="1" smtClean="0"/>
              <a:t>використання☝🏼🌺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Щодо техніки нанесення кінчиками пальців  - можеш наносити тон ними шляхом масажних ліній , лише не забудь помити руки перед цим ,щоб не зашкодити </a:t>
            </a:r>
            <a:r>
              <a:rPr lang="uk-UA" sz="3400" dirty="0" err="1" smtClean="0"/>
              <a:t>шкірі😌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err="1" smtClean="0"/>
              <a:t>🖇Ще</a:t>
            </a:r>
            <a:r>
              <a:rPr lang="uk-UA" sz="3400" dirty="0" smtClean="0"/>
              <a:t> один </a:t>
            </a:r>
            <a:r>
              <a:rPr lang="uk-UA" sz="3400" dirty="0" err="1" smtClean="0"/>
              <a:t>лайфхак</a:t>
            </a:r>
            <a:r>
              <a:rPr lang="uk-UA" sz="3400" dirty="0" smtClean="0"/>
              <a:t> улюбленицям  ефекту "легкого покриття"- змішайте  тональний засіб із зволожуючим кремом або </a:t>
            </a:r>
            <a:r>
              <a:rPr lang="uk-UA" sz="3400" dirty="0" err="1" smtClean="0"/>
              <a:t>хайлайтером</a:t>
            </a:r>
            <a:r>
              <a:rPr lang="uk-UA" sz="3400" dirty="0" smtClean="0"/>
              <a:t> у співвідношенні 1:1 і </a:t>
            </a:r>
            <a:r>
              <a:rPr lang="uk-UA" sz="3400" dirty="0" err="1" smtClean="0"/>
              <a:t>вуаля🤩🤩🤩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Пробуйте ,</a:t>
            </a:r>
            <a:r>
              <a:rPr lang="uk-UA" sz="3400" dirty="0" err="1" smtClean="0"/>
              <a:t>експереминтуйте</a:t>
            </a:r>
            <a:r>
              <a:rPr lang="uk-UA" sz="3400" dirty="0" smtClean="0"/>
              <a:t> і користуйтесь тим,що Вам до </a:t>
            </a:r>
            <a:r>
              <a:rPr lang="uk-UA" sz="3400" dirty="0" err="1" smtClean="0"/>
              <a:t>душі💞</a:t>
            </a: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/>
            </a:r>
            <a:br>
              <a:rPr lang="uk-UA" sz="3400" dirty="0" smtClean="0"/>
            </a:br>
            <a:r>
              <a:rPr lang="uk-UA" sz="3400" dirty="0" smtClean="0"/>
              <a:t>Цікаво,а чим користуєтесь Ви?</a:t>
            </a:r>
            <a:r>
              <a:rPr lang="uk-UA" sz="3400" dirty="0" err="1" smtClean="0"/>
              <a:t>🤔Напишіть</a:t>
            </a:r>
            <a:r>
              <a:rPr lang="uk-UA" sz="3400" dirty="0" smtClean="0"/>
              <a:t> тут в коментарях ваші фаворити 😍⬇️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02" y="116632"/>
            <a:ext cx="2483768" cy="248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463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173</Words>
  <Application>Microsoft Office PowerPoint</Application>
  <PresentationFormat>Экран (4:3)</PresentationFormat>
  <Paragraphs>40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статистика</vt:lpstr>
      <vt:lpstr>Просування інстаграм сторінки+фейсбук</vt:lpstr>
      <vt:lpstr>приклад контент-плану на 5 днів</vt:lpstr>
      <vt:lpstr>Презентация PowerPoint</vt:lpstr>
      <vt:lpstr>Інформаційний(корисний пост)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Настя</cp:lastModifiedBy>
  <cp:revision>11</cp:revision>
  <dcterms:created xsi:type="dcterms:W3CDTF">2021-01-28T10:32:20Z</dcterms:created>
  <dcterms:modified xsi:type="dcterms:W3CDTF">2021-02-05T14:19:44Z</dcterms:modified>
</cp:coreProperties>
</file>