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1" r:id="rId3"/>
    <p:sldId id="266" r:id="rId4"/>
    <p:sldId id="280" r:id="rId5"/>
    <p:sldId id="264" r:id="rId6"/>
    <p:sldId id="260" r:id="rId7"/>
    <p:sldId id="267" r:id="rId8"/>
    <p:sldId id="270" r:id="rId9"/>
    <p:sldId id="271" r:id="rId10"/>
    <p:sldId id="283" r:id="rId11"/>
    <p:sldId id="272" r:id="rId12"/>
    <p:sldId id="269" r:id="rId13"/>
    <p:sldId id="279" r:id="rId14"/>
    <p:sldId id="268" r:id="rId15"/>
    <p:sldId id="277" r:id="rId16"/>
    <p:sldId id="278" r:id="rId17"/>
    <p:sldId id="281" r:id="rId18"/>
    <p:sldId id="258" r:id="rId19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00"/>
    <a:srgbClr val="99CC00"/>
    <a:srgbClr val="00CC00"/>
    <a:srgbClr val="5F8E00"/>
    <a:srgbClr val="187911"/>
    <a:srgbClr val="5B800A"/>
    <a:srgbClr val="336600"/>
    <a:srgbClr val="0066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4660"/>
  </p:normalViewPr>
  <p:slideViewPr>
    <p:cSldViewPr>
      <p:cViewPr varScale="1">
        <p:scale>
          <a:sx n="72" d="100"/>
          <a:sy n="72" d="100"/>
        </p:scale>
        <p:origin x="1411" y="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view3D>
      <c:rotX val="10"/>
      <c:rotY val="0"/>
      <c:rAngAx val="0"/>
      <c:perspective val="0"/>
    </c:view3D>
    <c:floor>
      <c:thickness val="0"/>
      <c:spPr>
        <a:noFill/>
        <a:ln w="9528">
          <a:solidFill>
            <a:srgbClr val="868686"/>
          </a:solidFill>
          <a:prstDash val="solid"/>
          <a:round/>
        </a:ln>
      </c:spPr>
    </c:floor>
    <c:sideWall>
      <c:thickness val="0"/>
      <c:spPr>
        <a:noFill/>
        <a:ln>
          <a:noFill/>
        </a:ln>
        <a:scene3d>
          <a:camera prst="orthographicFront"/>
          <a:lightRig rig="threePt" dir="t"/>
        </a:scene3d>
      </c:spPr>
    </c:sideWall>
    <c:backWall>
      <c:thickness val="0"/>
      <c:spPr>
        <a:noFill/>
        <a:ln>
          <a:noFill/>
        </a:ln>
        <a:scene3d>
          <a:camera prst="orthographicFront"/>
          <a:lightRig rig="threePt" dir="t"/>
        </a:scene3d>
      </c:spPr>
    </c:backWall>
    <c:plotArea>
      <c:layout>
        <c:manualLayout>
          <c:layoutTarget val="inner"/>
          <c:xMode val="edge"/>
          <c:yMode val="edge"/>
          <c:x val="0.16397272061589424"/>
          <c:y val="2.9839188745989953E-2"/>
          <c:w val="0.83602727938410581"/>
          <c:h val="0.68188572016142046"/>
        </c:manualLayout>
      </c:layout>
      <c:bar3DChart>
        <c:barDir val="col"/>
        <c:grouping val="clustered"/>
        <c:varyColors val="0"/>
        <c:ser>
          <c:idx val="0"/>
          <c:order val="0"/>
          <c:tx>
            <c:v>Всього насе­лення</c:v>
          </c:tx>
          <c:spPr>
            <a:solidFill>
              <a:srgbClr val="3366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2.5261611912045785E-17"/>
                  <c:y val="-1.237796858042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560-4716-804F-9197A0B73DC0}"/>
                </c:ext>
              </c:extLst>
            </c:dLbl>
            <c:dLbl>
              <c:idx val="1"/>
              <c:layout>
                <c:manualLayout>
                  <c:x val="0"/>
                  <c:y val="-2.0629947634045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560-4716-804F-9197A0B73DC0}"/>
                </c:ext>
              </c:extLst>
            </c:dLbl>
            <c:dLbl>
              <c:idx val="2"/>
              <c:layout>
                <c:manualLayout>
                  <c:x val="5.0523223824091571E-17"/>
                  <c:y val="-1.031497381702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60-4716-804F-9197A0B73DC0}"/>
                </c:ext>
              </c:extLst>
            </c:dLbl>
            <c:dLbl>
              <c:idx val="3"/>
              <c:layout>
                <c:manualLayout>
                  <c:x val="0"/>
                  <c:y val="-1.237796858042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60-4716-804F-9197A0B73DC0}"/>
                </c:ext>
              </c:extLst>
            </c:dLbl>
            <c:dLbl>
              <c:idx val="4"/>
              <c:layout>
                <c:manualLayout>
                  <c:x val="-1.0104644764818314E-16"/>
                  <c:y val="-1.6503958107236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560-4716-804F-9197A0B73DC0}"/>
                </c:ext>
              </c:extLst>
            </c:dLbl>
            <c:dLbl>
              <c:idx val="5"/>
              <c:layout>
                <c:manualLayout>
                  <c:x val="1.3779220219823046E-3"/>
                  <c:y val="-1.856695287064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560-4716-804F-9197A0B73D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Lit>
              <c:formatCode>General</c:formatCode>
              <c:ptCount val="6"/>
              <c:pt idx="0">
                <c:v>2013</c:v>
              </c:pt>
              <c:pt idx="1">
                <c:v>2014</c:v>
              </c:pt>
              <c:pt idx="2">
                <c:v>2015</c:v>
              </c:pt>
              <c:pt idx="3">
                <c:v>2016</c:v>
              </c:pt>
              <c:pt idx="4">
                <c:v>2017</c:v>
              </c:pt>
              <c:pt idx="5">
                <c:v>2018</c:v>
              </c:pt>
            </c:numLit>
          </c:cat>
          <c:val>
            <c:numLit>
              <c:formatCode>General</c:formatCode>
              <c:ptCount val="6"/>
              <c:pt idx="0">
                <c:v>45426.2</c:v>
              </c:pt>
              <c:pt idx="1">
                <c:v>42928.9</c:v>
              </c:pt>
              <c:pt idx="2">
                <c:v>42760.5</c:v>
              </c:pt>
              <c:pt idx="3">
                <c:v>42584.5</c:v>
              </c:pt>
              <c:pt idx="4">
                <c:v>42386.400000000001</c:v>
              </c:pt>
              <c:pt idx="5">
                <c:v>42220.800000000003</c:v>
              </c:pt>
            </c:numLit>
          </c:val>
          <c:extLst>
            <c:ext xmlns:c16="http://schemas.microsoft.com/office/drawing/2014/chart" uri="{C3380CC4-5D6E-409C-BE32-E72D297353CC}">
              <c16:uniqueId val="{00000006-F560-4716-804F-9197A0B73DC0}"/>
            </c:ext>
          </c:extLst>
        </c:ser>
        <c:ser>
          <c:idx val="2"/>
          <c:order val="1"/>
          <c:tx>
            <c:v>Безро­бітне насе­лення</c:v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2.2046752351716874E-2"/>
                  <c:y val="-6.18898429021358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560-4716-804F-9197A0B73DC0}"/>
                </c:ext>
              </c:extLst>
            </c:dLbl>
            <c:dLbl>
              <c:idx val="1"/>
              <c:layout>
                <c:manualLayout>
                  <c:x val="2.2046752351716874E-2"/>
                  <c:y val="-2.06299476340455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560-4716-804F-9197A0B73DC0}"/>
                </c:ext>
              </c:extLst>
            </c:dLbl>
            <c:dLbl>
              <c:idx val="2"/>
              <c:layout>
                <c:manualLayout>
                  <c:x val="1.1023376175858437E-2"/>
                  <c:y val="-6.18898429021365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560-4716-804F-9197A0B73DC0}"/>
                </c:ext>
              </c:extLst>
            </c:dLbl>
            <c:dLbl>
              <c:idx val="3"/>
              <c:layout>
                <c:manualLayout>
                  <c:x val="1.9290908307752264E-2"/>
                  <c:y val="-6.18898429021365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560-4716-804F-9197A0B73DC0}"/>
                </c:ext>
              </c:extLst>
            </c:dLbl>
            <c:dLbl>
              <c:idx val="4"/>
              <c:layout>
                <c:manualLayout>
                  <c:x val="1.9290908307752368E-2"/>
                  <c:y val="-6.18898429021365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560-4716-804F-9197A0B73DC0}"/>
                </c:ext>
              </c:extLst>
            </c:dLbl>
            <c:dLbl>
              <c:idx val="5"/>
              <c:layout>
                <c:manualLayout>
                  <c:x val="2.0668830329734569E-2"/>
                  <c:y val="-8.25197905361820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560-4716-804F-9197A0B73D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Lit>
              <c:formatCode>General</c:formatCode>
              <c:ptCount val="6"/>
              <c:pt idx="0">
                <c:v>2013</c:v>
              </c:pt>
              <c:pt idx="1">
                <c:v>2014</c:v>
              </c:pt>
              <c:pt idx="2">
                <c:v>2015</c:v>
              </c:pt>
              <c:pt idx="3">
                <c:v>2016</c:v>
              </c:pt>
              <c:pt idx="4">
                <c:v>2017</c:v>
              </c:pt>
              <c:pt idx="5">
                <c:v>2018</c:v>
              </c:pt>
            </c:numLit>
          </c:cat>
          <c:val>
            <c:numLit>
              <c:formatCode>General</c:formatCode>
              <c:ptCount val="6"/>
              <c:pt idx="0">
                <c:v>1576.4</c:v>
              </c:pt>
              <c:pt idx="1">
                <c:v>1847.1</c:v>
              </c:pt>
              <c:pt idx="2">
                <c:v>1654</c:v>
              </c:pt>
              <c:pt idx="3">
                <c:v>1677.5</c:v>
              </c:pt>
              <c:pt idx="4">
                <c:v>1697.3</c:v>
              </c:pt>
              <c:pt idx="5">
                <c:v>1548.5</c:v>
              </c:pt>
            </c:numLit>
          </c:val>
          <c:extLst>
            <c:ext xmlns:c16="http://schemas.microsoft.com/office/drawing/2014/chart" uri="{C3380CC4-5D6E-409C-BE32-E72D297353CC}">
              <c16:uniqueId val="{0000000D-F560-4716-804F-9197A0B73D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1039744"/>
        <c:axId val="231017472"/>
        <c:axId val="0"/>
      </c:bar3DChart>
      <c:valAx>
        <c:axId val="231017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31039744"/>
        <c:crosses val="autoZero"/>
        <c:crossBetween val="between"/>
      </c:valAx>
      <c:dateAx>
        <c:axId val="23103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>
            <a:solidFill>
              <a:srgbClr val="868686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600" b="0" i="0" u="none" strike="noStrike" kern="1200" baseline="0">
                <a:solidFill>
                  <a:srgbClr val="000000"/>
                </a:solidFill>
                <a:latin typeface="Times New Roman" pitchFamily="18"/>
                <a:cs typeface="Times New Roman" pitchFamily="18"/>
              </a:defRPr>
            </a:pPr>
            <a:endParaRPr lang="ru-RU"/>
          </a:p>
        </c:txPr>
        <c:crossAx val="231017472"/>
        <c:crosses val="autoZero"/>
        <c:auto val="0"/>
        <c:lblOffset val="100"/>
        <c:baseTimeUnit val="days"/>
      </c:dateAx>
    </c:plotArea>
    <c:legend>
      <c:legendPos val="r"/>
      <c:layout>
        <c:manualLayout>
          <c:xMode val="edge"/>
          <c:yMode val="edge"/>
          <c:x val="0.45204185801609392"/>
          <c:y val="0.80610626957103837"/>
          <c:w val="0.26542629815172919"/>
          <c:h val="0.11982978181474989"/>
        </c:manualLayout>
      </c:layout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1800" b="0" i="0" u="none" strike="noStrike" kern="1200" baseline="0">
              <a:solidFill>
                <a:srgbClr val="000000"/>
              </a:solidFill>
              <a:latin typeface="Times New Roman" pitchFamily="18"/>
              <a:cs typeface="Times New Roman" pitchFamily="18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>
      <a:bevelT/>
    </a:sp3d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ru-RU" sz="1000" b="0" i="0" u="none" strike="noStrike" kern="1200" baseline="0">
          <a:solidFill>
            <a:srgbClr val="000000"/>
          </a:solidFill>
          <a:latin typeface="Calibri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818058870754825E-2"/>
          <c:y val="4.1435605052615267E-2"/>
          <c:w val="0.96236388225849034"/>
          <c:h val="0.866564301146310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66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975128372298523E-2"/>
                  <c:y val="-2.7406329696851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39A-4CF7-B188-650058878BF7}"/>
                </c:ext>
              </c:extLst>
            </c:dLbl>
            <c:dLbl>
              <c:idx val="1"/>
              <c:layout>
                <c:manualLayout>
                  <c:x val="1.3685860996912599E-2"/>
                  <c:y val="-1.0962531878740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39A-4CF7-B188-650058878BF7}"/>
                </c:ext>
              </c:extLst>
            </c:dLbl>
            <c:dLbl>
              <c:idx val="2"/>
              <c:layout>
                <c:manualLayout>
                  <c:x val="1.3685860996912599E-2"/>
                  <c:y val="-1.0962531878740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39A-4CF7-B188-650058878BF7}"/>
                </c:ext>
              </c:extLst>
            </c:dLbl>
            <c:dLbl>
              <c:idx val="3"/>
              <c:layout>
                <c:manualLayout>
                  <c:x val="2.05287914953689E-2"/>
                  <c:y val="-1.0962531878740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39A-4CF7-B188-650058878BF7}"/>
                </c:ext>
              </c:extLst>
            </c:dLbl>
            <c:dLbl>
              <c:idx val="4"/>
              <c:layout>
                <c:manualLayout>
                  <c:x val="2.05287914953689E-2"/>
                  <c:y val="-1.0358901263153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39A-4CF7-B188-650058878BF7}"/>
                </c:ext>
              </c:extLst>
            </c:dLbl>
            <c:dLbl>
              <c:idx val="5"/>
              <c:layout>
                <c:manualLayout>
                  <c:x val="1.3685860996912599E-2"/>
                  <c:y val="-2.79935032560188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39A-4CF7-B188-650058878B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7.7</c:v>
                </c:pt>
                <c:pt idx="1">
                  <c:v>9.6999999999999993</c:v>
                </c:pt>
                <c:pt idx="2">
                  <c:v>9.5</c:v>
                </c:pt>
                <c:pt idx="3">
                  <c:v>9.6999999999999993</c:v>
                </c:pt>
                <c:pt idx="4">
                  <c:v>9.9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39A-4CF7-B188-650058878B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0658432"/>
        <c:axId val="170685952"/>
        <c:axId val="0"/>
      </c:bar3DChart>
      <c:catAx>
        <c:axId val="170658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0685952"/>
        <c:crosses val="autoZero"/>
        <c:auto val="1"/>
        <c:lblAlgn val="ctr"/>
        <c:lblOffset val="100"/>
        <c:noMultiLvlLbl val="0"/>
      </c:catAx>
      <c:valAx>
        <c:axId val="170685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0658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675150053727819E-2"/>
          <c:y val="2.5499179056941976E-2"/>
          <c:w val="0.96576222490149899"/>
          <c:h val="0.5322593895623695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Законодавці, вищі державні службовці, керівники, менеджери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9CC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304-4B3D-B849-D9075694A586}"/>
              </c:ext>
            </c:extLst>
          </c:dPt>
          <c:dLbls>
            <c:dLbl>
              <c:idx val="0"/>
              <c:layout>
                <c:manualLayout>
                  <c:x val="-4.649891790739797E-2"/>
                  <c:y val="1.39492556297719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04-4B3D-B849-D9075694A58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Професіонали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8457848017364462E-2"/>
                  <c:y val="-1.26876820727553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04-4B3D-B849-D9075694A58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Фахіфці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5.0148414750574626E-2"/>
                  <c:y val="-1.586002088456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04-4B3D-B849-D9075694A58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Технічні службовці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6901585512887138E-2"/>
                  <c:y val="6.9137242638576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04-4B3D-B849-D9075694A586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Працівники сфери торгівлі та послуг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7035889741619985E-2"/>
                  <c:y val="4.47155879459821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04-4B3D-B849-D9075694A586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Сільськогосподарські робітники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649891790739797E-2"/>
                  <c:y val="1.80769770689764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304-4B3D-B849-D9075694A586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Робітники з інструментом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5211141320031657E-2"/>
                  <c:y val="1.80769770689764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304-4B3D-B849-D9075694A586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 Технічні службовці</c:v>
                </c:pt>
              </c:strCache>
            </c:strRef>
          </c:tx>
          <c:spPr>
            <a:solidFill>
              <a:srgbClr val="3366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4.507683709129881E-2"/>
                  <c:y val="1.49046382571679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304-4B3D-B849-D9075694A586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Найпрорстіші професії</c:v>
                </c:pt>
              </c:strCache>
            </c:strRef>
          </c:tx>
          <c:spPr>
            <a:solidFill>
              <a:srgbClr val="00CC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5.1436191337940931E-2"/>
                  <c:y val="-6.344677623617058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304-4B3D-B849-D9075694A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304-4B3D-B849-D9075694A5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7501056"/>
        <c:axId val="277502592"/>
        <c:axId val="0"/>
      </c:bar3DChart>
      <c:catAx>
        <c:axId val="27750105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77502592"/>
        <c:crosses val="autoZero"/>
        <c:auto val="1"/>
        <c:lblAlgn val="ctr"/>
        <c:lblOffset val="100"/>
        <c:noMultiLvlLbl val="0"/>
      </c:catAx>
      <c:valAx>
        <c:axId val="277502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75010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3660369848847698"/>
          <c:y val="0.54066207179491299"/>
          <c:w val="0.81848195293053416"/>
          <c:h val="0.4470518080072442"/>
        </c:manualLayout>
      </c:layout>
      <c:overlay val="0"/>
      <c:txPr>
        <a:bodyPr/>
        <a:lstStyle/>
        <a:p>
          <a:pPr>
            <a:defRPr sz="18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2784D-4CD9-4E50-B5BE-779FD720BE81}" type="doc">
      <dgm:prSet loTypeId="urn:microsoft.com/office/officeart/2005/8/layout/l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64FFE92-C19B-42DD-B48F-1D6E01E3720C}">
      <dgm:prSet phldrT="[Текст]" custT="1"/>
      <dgm:spPr>
        <a:solidFill>
          <a:srgbClr val="003300"/>
        </a:solidFill>
        <a:ln>
          <a:solidFill>
            <a:srgbClr val="0033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Соціальні</a:t>
          </a:r>
          <a:endParaRPr lang="ru-RU" sz="3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C57924-8952-4C2A-9755-5804B2151B86}" type="parTrans" cxnId="{CABBF709-7436-41B8-8887-1BF70F18BAD4}">
      <dgm:prSet/>
      <dgm:spPr/>
      <dgm:t>
        <a:bodyPr/>
        <a:lstStyle/>
        <a:p>
          <a:endParaRPr lang="ru-RU"/>
        </a:p>
      </dgm:t>
    </dgm:pt>
    <dgm:pt modelId="{B6D5F2D3-83F8-4826-AB6B-3AE4131DC8AB}" type="sibTrans" cxnId="{CABBF709-7436-41B8-8887-1BF70F18BAD4}">
      <dgm:prSet/>
      <dgm:spPr/>
      <dgm:t>
        <a:bodyPr/>
        <a:lstStyle/>
        <a:p>
          <a:endParaRPr lang="ru-RU"/>
        </a:p>
      </dgm:t>
    </dgm:pt>
    <dgm:pt modelId="{406D92B5-3FAE-4D00-BB7C-8FE6D2EEBD0B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посилення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напруги</a:t>
          </a:r>
          <a:endParaRPr lang="ru-RU" dirty="0"/>
        </a:p>
      </dgm:t>
    </dgm:pt>
    <dgm:pt modelId="{631E2A3F-86F0-4D70-9026-2BD89FAF7A68}" type="parTrans" cxnId="{56FAD75D-6EEC-4606-8AF7-605156B456EB}">
      <dgm:prSet/>
      <dgm:spPr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5A2B3286-6CE9-4101-8FDA-B49529B976F7}" type="sibTrans" cxnId="{56FAD75D-6EEC-4606-8AF7-605156B456EB}">
      <dgm:prSet/>
      <dgm:spPr>
        <a:noFill/>
      </dgm:spPr>
      <dgm:t>
        <a:bodyPr/>
        <a:lstStyle/>
        <a:p>
          <a:endParaRPr lang="ru-RU"/>
        </a:p>
      </dgm:t>
    </dgm:pt>
    <dgm:pt modelId="{0E5F219A-F230-4630-BAB9-127DEA34A3F8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загострення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кримінальної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ситуації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0417EB14-779B-4C0C-8423-C9E7BD10726E}" type="parTrans" cxnId="{3F6C0671-E86D-4FE5-94D3-4E0AD275D8B9}">
      <dgm:prSet/>
      <dgm:spPr/>
      <dgm:t>
        <a:bodyPr/>
        <a:lstStyle/>
        <a:p>
          <a:endParaRPr lang="ru-RU"/>
        </a:p>
      </dgm:t>
    </dgm:pt>
    <dgm:pt modelId="{3D380CA8-7EC8-45F2-9F86-91C1E3FAFFEF}" type="sibTrans" cxnId="{3F6C0671-E86D-4FE5-94D3-4E0AD275D8B9}">
      <dgm:prSet/>
      <dgm:spPr>
        <a:noFill/>
      </dgm:spPr>
      <dgm:t>
        <a:bodyPr/>
        <a:lstStyle/>
        <a:p>
          <a:endParaRPr lang="ru-RU"/>
        </a:p>
      </dgm:t>
    </dgm:pt>
    <dgm:pt modelId="{6018179B-69C6-4B5A-8CD8-5F6064EB39F1}">
      <dgm:prSet phldrT="[Текст]" custT="1"/>
      <dgm:spPr>
        <a:solidFill>
          <a:srgbClr val="003300"/>
        </a:solidFill>
        <a:ln>
          <a:solidFill>
            <a:srgbClr val="0033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Економічні</a:t>
          </a:r>
          <a:endParaRPr lang="ru-RU" sz="3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133D5A-C494-4429-AD57-48BD8D4B09A1}" type="parTrans" cxnId="{5F36C226-29FD-4783-9DC6-585B0566166E}">
      <dgm:prSet/>
      <dgm:spPr/>
      <dgm:t>
        <a:bodyPr/>
        <a:lstStyle/>
        <a:p>
          <a:endParaRPr lang="ru-RU"/>
        </a:p>
      </dgm:t>
    </dgm:pt>
    <dgm:pt modelId="{915B9E0E-5B9D-43BE-ACB5-817393C817B9}" type="sibTrans" cxnId="{5F36C226-29FD-4783-9DC6-585B0566166E}">
      <dgm:prSet/>
      <dgm:spPr/>
      <dgm:t>
        <a:bodyPr/>
        <a:lstStyle/>
        <a:p>
          <a:endParaRPr lang="ru-RU"/>
        </a:p>
      </dgm:t>
    </dgm:pt>
    <dgm:pt modelId="{23DE080A-E7E3-44AD-8C73-A2B5AD6C1C28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скорочення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податкових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надходжень</a:t>
          </a:r>
          <a:endParaRPr lang="ru-RU" dirty="0"/>
        </a:p>
      </dgm:t>
    </dgm:pt>
    <dgm:pt modelId="{D5F9AEA9-15F3-4A15-939E-FBB392A3B3FF}" type="parTrans" cxnId="{A054DE91-8A16-4A3F-9CF0-48227D031FDA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7D95A212-5E24-4737-B185-8DC016830BCC}" type="sibTrans" cxnId="{A054DE91-8A16-4A3F-9CF0-48227D031FDA}">
      <dgm:prSet/>
      <dgm:spPr>
        <a:noFill/>
      </dgm:spPr>
      <dgm:t>
        <a:bodyPr/>
        <a:lstStyle/>
        <a:p>
          <a:endParaRPr lang="ru-RU"/>
        </a:p>
      </dgm:t>
    </dgm:pt>
    <dgm:pt modelId="{AC590793-6AFF-4A83-876E-DF9BB04FC649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зменшення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ВВП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країни</a:t>
          </a:r>
          <a:endParaRPr lang="ru-RU" dirty="0"/>
        </a:p>
      </dgm:t>
    </dgm:pt>
    <dgm:pt modelId="{49619AF0-3597-4F11-A3BC-FA2112A1269A}" type="parTrans" cxnId="{A83F7723-BA36-42EA-9F94-FDB20FC7C2DB}">
      <dgm:prSet/>
      <dgm:spPr/>
      <dgm:t>
        <a:bodyPr/>
        <a:lstStyle/>
        <a:p>
          <a:endParaRPr lang="ru-RU"/>
        </a:p>
      </dgm:t>
    </dgm:pt>
    <dgm:pt modelId="{73C6FC57-E15D-4498-B917-1DB8328BA4EA}" type="sibTrans" cxnId="{A83F7723-BA36-42EA-9F94-FDB20FC7C2DB}">
      <dgm:prSet/>
      <dgm:spPr>
        <a:noFill/>
      </dgm:spPr>
      <dgm:t>
        <a:bodyPr/>
        <a:lstStyle/>
        <a:p>
          <a:endParaRPr lang="ru-RU"/>
        </a:p>
      </dgm:t>
    </dgm:pt>
    <dgm:pt modelId="{6AEF7418-BD54-48C8-B320-E3464AC55EC6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падіння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трудової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активності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EB1910EB-A0A2-4D1B-80CF-B7FAF69F4851}" type="parTrans" cxnId="{975F24B4-D6D9-42B7-ACB7-5B09A5CB9DCC}">
      <dgm:prSet/>
      <dgm:spPr/>
      <dgm:t>
        <a:bodyPr/>
        <a:lstStyle/>
        <a:p>
          <a:endParaRPr lang="ru-RU"/>
        </a:p>
      </dgm:t>
    </dgm:pt>
    <dgm:pt modelId="{AB3EC8D2-CCA4-413F-A250-1C027EB3CEFF}" type="sibTrans" cxnId="{975F24B4-D6D9-42B7-ACB7-5B09A5CB9DCC}">
      <dgm:prSet/>
      <dgm:spPr/>
      <dgm:t>
        <a:bodyPr/>
        <a:lstStyle/>
        <a:p>
          <a:endParaRPr lang="ru-RU"/>
        </a:p>
      </dgm:t>
    </dgm:pt>
    <dgm:pt modelId="{A0511FE3-7638-4F19-B9C6-5FE292733609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кількості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психічних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захворювань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4341D149-5353-410F-B10F-4FA6C4658B59}" type="parTrans" cxnId="{3058A609-F42D-428F-AA49-2FB528901B6C}">
      <dgm:prSet/>
      <dgm:spPr/>
      <dgm:t>
        <a:bodyPr/>
        <a:lstStyle/>
        <a:p>
          <a:endParaRPr lang="ru-RU"/>
        </a:p>
      </dgm:t>
    </dgm:pt>
    <dgm:pt modelId="{74C8B6FA-76D6-4A5A-80CC-8ADD0A6F659D}" type="sibTrans" cxnId="{3058A609-F42D-428F-AA49-2FB528901B6C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D552C90F-B075-456D-AFEE-A69FD1DE9256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посилення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диференціації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FF2A1FAC-7938-419C-90B0-8374DBBF9DF4}" type="parTrans" cxnId="{71C725B5-8B1D-4E7F-BA15-9C6ACD77E480}">
      <dgm:prSet/>
      <dgm:spPr/>
      <dgm:t>
        <a:bodyPr/>
        <a:lstStyle/>
        <a:p>
          <a:endParaRPr lang="ru-RU"/>
        </a:p>
      </dgm:t>
    </dgm:pt>
    <dgm:pt modelId="{7C9009A2-5794-458A-9F0D-D2B4363D692D}" type="sibTrans" cxnId="{71C725B5-8B1D-4E7F-BA15-9C6ACD77E480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94942FF1-04A9-40CD-9A43-9903B98825A3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скорочення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виробництва</a:t>
          </a:r>
          <a:endParaRPr lang="ru-RU" dirty="0"/>
        </a:p>
      </dgm:t>
    </dgm:pt>
    <dgm:pt modelId="{A61CB757-ABB3-4DD8-B1FB-57D78AC70E90}" type="parTrans" cxnId="{FD19132D-FEF9-4E4E-848B-F9B509D9E526}">
      <dgm:prSet/>
      <dgm:spPr/>
      <dgm:t>
        <a:bodyPr/>
        <a:lstStyle/>
        <a:p>
          <a:endParaRPr lang="ru-RU"/>
        </a:p>
      </dgm:t>
    </dgm:pt>
    <dgm:pt modelId="{E3F7F8E8-A010-4CB5-A39C-C66F626C2A1A}" type="sibTrans" cxnId="{FD19132D-FEF9-4E4E-848B-F9B509D9E526}">
      <dgm:prSet/>
      <dgm:spPr/>
      <dgm:t>
        <a:bodyPr/>
        <a:lstStyle/>
        <a:p>
          <a:endParaRPr lang="ru-RU"/>
        </a:p>
      </dgm:t>
    </dgm:pt>
    <dgm:pt modelId="{849C5101-78B2-4957-9C1C-A2DABBDEA42D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падіння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життєвого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endParaRPr lang="ru-RU" dirty="0"/>
        </a:p>
      </dgm:t>
    </dgm:pt>
    <dgm:pt modelId="{98D20D44-70C2-48AC-B446-9D61AFCE6834}" type="parTrans" cxnId="{AB648BEA-99A6-41ED-8841-58BAAF8E1F97}">
      <dgm:prSet/>
      <dgm:spPr/>
      <dgm:t>
        <a:bodyPr/>
        <a:lstStyle/>
        <a:p>
          <a:endParaRPr lang="ru-RU"/>
        </a:p>
      </dgm:t>
    </dgm:pt>
    <dgm:pt modelId="{DCB177CD-56C5-4805-93C2-4C73F672B9C2}" type="sibTrans" cxnId="{AB648BEA-99A6-41ED-8841-58BAAF8E1F97}">
      <dgm:prSet/>
      <dgm:spPr>
        <a:noFill/>
      </dgm:spPr>
      <dgm:t>
        <a:bodyPr/>
        <a:lstStyle/>
        <a:p>
          <a:endParaRPr lang="ru-RU"/>
        </a:p>
      </dgm:t>
    </dgm:pt>
    <dgm:pt modelId="{180028F2-801E-4017-BAFA-C4E512F1777B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витрат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допомогу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безробітним</a:t>
          </a:r>
          <a:endParaRPr lang="ru-RU" dirty="0"/>
        </a:p>
      </dgm:t>
    </dgm:pt>
    <dgm:pt modelId="{8F986D01-BFD9-4762-818C-926D3D5DCBEC}" type="parTrans" cxnId="{E2815D19-7D58-4A43-8429-F31EF158186E}">
      <dgm:prSet/>
      <dgm:spPr/>
      <dgm:t>
        <a:bodyPr/>
        <a:lstStyle/>
        <a:p>
          <a:endParaRPr lang="ru-RU"/>
        </a:p>
      </dgm:t>
    </dgm:pt>
    <dgm:pt modelId="{2B5FB9FD-AB88-4B03-B6EA-BE4D754750B5}" type="sibTrans" cxnId="{E2815D19-7D58-4A43-8429-F31EF158186E}">
      <dgm:prSet/>
      <dgm:spPr>
        <a:noFill/>
      </dgm:spPr>
      <dgm:t>
        <a:bodyPr/>
        <a:lstStyle/>
        <a:p>
          <a:endParaRPr lang="ru-RU"/>
        </a:p>
      </dgm:t>
    </dgm:pt>
    <dgm:pt modelId="{FFE90C25-6360-4FDA-B7B5-8E713B4B34B5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збільшення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трудової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міграції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93A50D3-D560-472E-A0F0-07FC9B7515E1}" type="parTrans" cxnId="{38D8FD78-6940-48B4-8C52-1E3A6B8E4C20}">
      <dgm:prSet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CD3255B3-8673-42AE-B6B9-77F0C89D17FE}" type="sibTrans" cxnId="{38D8FD78-6940-48B4-8C52-1E3A6B8E4C20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3FE49C8C-5124-4189-9BA1-9492E89127DD}" type="pres">
      <dgm:prSet presAssocID="{5742784D-4CD9-4E50-B5BE-779FD720BE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2E8FC3-D0BB-4B0D-9641-8D48B3C59016}" type="pres">
      <dgm:prSet presAssocID="{C64FFE92-C19B-42DD-B48F-1D6E01E3720C}" presName="vertFlow" presStyleCnt="0"/>
      <dgm:spPr/>
    </dgm:pt>
    <dgm:pt modelId="{444E258B-FDE3-4E57-AED9-BDECB0F3ACD2}" type="pres">
      <dgm:prSet presAssocID="{C64FFE92-C19B-42DD-B48F-1D6E01E3720C}" presName="header" presStyleLbl="node1" presStyleIdx="0" presStyleCnt="2"/>
      <dgm:spPr/>
      <dgm:t>
        <a:bodyPr/>
        <a:lstStyle/>
        <a:p>
          <a:endParaRPr lang="ru-RU"/>
        </a:p>
      </dgm:t>
    </dgm:pt>
    <dgm:pt modelId="{ED272F9F-887F-457D-BC99-B98A0449A005}" type="pres">
      <dgm:prSet presAssocID="{D93A50D3-D560-472E-A0F0-07FC9B7515E1}" presName="parTrans" presStyleLbl="sibTrans2D1" presStyleIdx="0" presStyleCnt="11"/>
      <dgm:spPr/>
      <dgm:t>
        <a:bodyPr/>
        <a:lstStyle/>
        <a:p>
          <a:endParaRPr lang="ru-RU"/>
        </a:p>
      </dgm:t>
    </dgm:pt>
    <dgm:pt modelId="{E65EF0C0-869C-41AC-B78A-EFC809DA5557}" type="pres">
      <dgm:prSet presAssocID="{FFE90C25-6360-4FDA-B7B5-8E713B4B34B5}" presName="child" presStyleLbl="alignAccFollow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AA325-FAE6-497F-8144-58D5C45E5447}" type="pres">
      <dgm:prSet presAssocID="{CD3255B3-8673-42AE-B6B9-77F0C89D17FE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55385ECF-75BB-481D-A3FF-84BDCE87C586}" type="pres">
      <dgm:prSet presAssocID="{406D92B5-3FAE-4D00-BB7C-8FE6D2EEBD0B}" presName="child" presStyleLbl="alignAccFollow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21326-6E89-4400-B644-3273D1D17822}" type="pres">
      <dgm:prSet presAssocID="{5A2B3286-6CE9-4101-8FDA-B49529B976F7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4B408549-E5CB-4037-9584-C6804F0991DB}" type="pres">
      <dgm:prSet presAssocID="{0E5F219A-F230-4630-BAB9-127DEA34A3F8}" presName="child" presStyleLbl="alignAccFollow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15C48-2762-4451-AB0F-22C888B5A9C5}" type="pres">
      <dgm:prSet presAssocID="{3D380CA8-7EC8-45F2-9F86-91C1E3FAFFEF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E00B3A07-766F-421F-9A34-E24C62F857F5}" type="pres">
      <dgm:prSet presAssocID="{A0511FE3-7638-4F19-B9C6-5FE292733609}" presName="child" presStyleLbl="alignAccFollow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A8D18-75E8-47E8-9F2B-53A1B77C8BCC}" type="pres">
      <dgm:prSet presAssocID="{74C8B6FA-76D6-4A5A-80CC-8ADD0A6F659D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A1D68DCF-E402-4A9E-87B7-8306BE25B4FE}" type="pres">
      <dgm:prSet presAssocID="{D552C90F-B075-456D-AFEE-A69FD1DE9256}" presName="child" presStyleLbl="alignAccFollow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2E348A-3BFA-47D6-B127-EA96BCC52F70}" type="pres">
      <dgm:prSet presAssocID="{7C9009A2-5794-458A-9F0D-D2B4363D692D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81F886CF-BB32-4E18-A75A-BCB5F9C533F3}" type="pres">
      <dgm:prSet presAssocID="{6AEF7418-BD54-48C8-B320-E3464AC55EC6}" presName="child" presStyleLbl="alignAccFollow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63FDC-1729-4632-92AE-16C94543094C}" type="pres">
      <dgm:prSet presAssocID="{C64FFE92-C19B-42DD-B48F-1D6E01E3720C}" presName="hSp" presStyleCnt="0"/>
      <dgm:spPr/>
    </dgm:pt>
    <dgm:pt modelId="{B66DFCAB-C7CD-4E24-AB25-FC2200308A7C}" type="pres">
      <dgm:prSet presAssocID="{6018179B-69C6-4B5A-8CD8-5F6064EB39F1}" presName="vertFlow" presStyleCnt="0"/>
      <dgm:spPr/>
    </dgm:pt>
    <dgm:pt modelId="{457D7CD8-73AB-4413-B22C-47398C4C8BE9}" type="pres">
      <dgm:prSet presAssocID="{6018179B-69C6-4B5A-8CD8-5F6064EB39F1}" presName="header" presStyleLbl="node1" presStyleIdx="1" presStyleCnt="2"/>
      <dgm:spPr/>
      <dgm:t>
        <a:bodyPr/>
        <a:lstStyle/>
        <a:p>
          <a:endParaRPr lang="ru-RU"/>
        </a:p>
      </dgm:t>
    </dgm:pt>
    <dgm:pt modelId="{18CC7D11-91E4-4A9E-A9B1-41607AA374E6}" type="pres">
      <dgm:prSet presAssocID="{D5F9AEA9-15F3-4A15-939E-FBB392A3B3FF}" presName="parTrans" presStyleLbl="sibTrans2D1" presStyleIdx="6" presStyleCnt="11"/>
      <dgm:spPr/>
      <dgm:t>
        <a:bodyPr/>
        <a:lstStyle/>
        <a:p>
          <a:endParaRPr lang="ru-RU"/>
        </a:p>
      </dgm:t>
    </dgm:pt>
    <dgm:pt modelId="{B82E00E2-3B79-42B2-A287-88F86B527DA4}" type="pres">
      <dgm:prSet presAssocID="{23DE080A-E7E3-44AD-8C73-A2B5AD6C1C28}" presName="child" presStyleLbl="alignAccFollow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82E42-DE36-414B-84E0-519C9511B33B}" type="pres">
      <dgm:prSet presAssocID="{7D95A212-5E24-4737-B185-8DC016830BCC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D3063269-20A3-4D8D-8ADA-B1AA1A04886D}" type="pres">
      <dgm:prSet presAssocID="{AC590793-6AFF-4A83-876E-DF9BB04FC649}" presName="child" presStyleLbl="alignAccFollow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097E3-43F6-4CDD-AED3-A26CF934402C}" type="pres">
      <dgm:prSet presAssocID="{73C6FC57-E15D-4498-B917-1DB8328BA4EA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E3EBEBEE-9D40-4DF3-8DF8-50C338206F51}" type="pres">
      <dgm:prSet presAssocID="{849C5101-78B2-4957-9C1C-A2DABBDEA42D}" presName="child" presStyleLbl="alignAccFollowNode1" presStyleIdx="8" presStyleCnt="11" custScaleX="98205" custScaleY="888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1F679-3D68-48AC-ACDF-2D66A50D63D9}" type="pres">
      <dgm:prSet presAssocID="{DCB177CD-56C5-4805-93C2-4C73F672B9C2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4446F1AC-BC62-4B8D-870D-7A1E351C8630}" type="pres">
      <dgm:prSet presAssocID="{180028F2-801E-4017-BAFA-C4E512F1777B}" presName="child" presStyleLbl="alignAccFollow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03C96-CF59-49F2-9009-8747921E19C8}" type="pres">
      <dgm:prSet presAssocID="{2B5FB9FD-AB88-4B03-B6EA-BE4D754750B5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437C8223-4905-41B0-B4D6-310BB5D316DF}" type="pres">
      <dgm:prSet presAssocID="{94942FF1-04A9-40CD-9A43-9903B98825A3}" presName="child" presStyleLbl="alignAccFollow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852EEB-704F-4DE9-8915-6EE264B00CB1}" type="presOf" srcId="{2B5FB9FD-AB88-4B03-B6EA-BE4D754750B5}" destId="{7BB03C96-CF59-49F2-9009-8747921E19C8}" srcOrd="0" destOrd="0" presId="urn:microsoft.com/office/officeart/2005/8/layout/lProcess1"/>
    <dgm:cxn modelId="{9E0D8A41-2DDE-4BF0-84C3-E9C16B738F62}" type="presOf" srcId="{180028F2-801E-4017-BAFA-C4E512F1777B}" destId="{4446F1AC-BC62-4B8D-870D-7A1E351C8630}" srcOrd="0" destOrd="0" presId="urn:microsoft.com/office/officeart/2005/8/layout/lProcess1"/>
    <dgm:cxn modelId="{FD19132D-FEF9-4E4E-848B-F9B509D9E526}" srcId="{6018179B-69C6-4B5A-8CD8-5F6064EB39F1}" destId="{94942FF1-04A9-40CD-9A43-9903B98825A3}" srcOrd="4" destOrd="0" parTransId="{A61CB757-ABB3-4DD8-B1FB-57D78AC70E90}" sibTransId="{E3F7F8E8-A010-4CB5-A39C-C66F626C2A1A}"/>
    <dgm:cxn modelId="{975F24B4-D6D9-42B7-ACB7-5B09A5CB9DCC}" srcId="{C64FFE92-C19B-42DD-B48F-1D6E01E3720C}" destId="{6AEF7418-BD54-48C8-B320-E3464AC55EC6}" srcOrd="5" destOrd="0" parTransId="{EB1910EB-A0A2-4D1B-80CF-B7FAF69F4851}" sibTransId="{AB3EC8D2-CCA4-413F-A250-1C027EB3CEFF}"/>
    <dgm:cxn modelId="{321DDE22-CDED-4120-A2B3-1DA664B02B60}" type="presOf" srcId="{849C5101-78B2-4957-9C1C-A2DABBDEA42D}" destId="{E3EBEBEE-9D40-4DF3-8DF8-50C338206F51}" srcOrd="0" destOrd="0" presId="urn:microsoft.com/office/officeart/2005/8/layout/lProcess1"/>
    <dgm:cxn modelId="{A054DE91-8A16-4A3F-9CF0-48227D031FDA}" srcId="{6018179B-69C6-4B5A-8CD8-5F6064EB39F1}" destId="{23DE080A-E7E3-44AD-8C73-A2B5AD6C1C28}" srcOrd="0" destOrd="0" parTransId="{D5F9AEA9-15F3-4A15-939E-FBB392A3B3FF}" sibTransId="{7D95A212-5E24-4737-B185-8DC016830BCC}"/>
    <dgm:cxn modelId="{11230C96-9495-4E6B-93B7-E6AB178313D2}" type="presOf" srcId="{7D95A212-5E24-4737-B185-8DC016830BCC}" destId="{9B882E42-DE36-414B-84E0-519C9511B33B}" srcOrd="0" destOrd="0" presId="urn:microsoft.com/office/officeart/2005/8/layout/lProcess1"/>
    <dgm:cxn modelId="{56FAD75D-6EEC-4606-8AF7-605156B456EB}" srcId="{C64FFE92-C19B-42DD-B48F-1D6E01E3720C}" destId="{406D92B5-3FAE-4D00-BB7C-8FE6D2EEBD0B}" srcOrd="1" destOrd="0" parTransId="{631E2A3F-86F0-4D70-9026-2BD89FAF7A68}" sibTransId="{5A2B3286-6CE9-4101-8FDA-B49529B976F7}"/>
    <dgm:cxn modelId="{943FFD25-B17B-4CA2-87F7-4FB1A5564E7B}" type="presOf" srcId="{CD3255B3-8673-42AE-B6B9-77F0C89D17FE}" destId="{716AA325-FAE6-497F-8144-58D5C45E5447}" srcOrd="0" destOrd="0" presId="urn:microsoft.com/office/officeart/2005/8/layout/lProcess1"/>
    <dgm:cxn modelId="{2723D9D1-2D6F-47D8-92C9-64105285FEEF}" type="presOf" srcId="{AC590793-6AFF-4A83-876E-DF9BB04FC649}" destId="{D3063269-20A3-4D8D-8ADA-B1AA1A04886D}" srcOrd="0" destOrd="0" presId="urn:microsoft.com/office/officeart/2005/8/layout/lProcess1"/>
    <dgm:cxn modelId="{05A2C006-604C-447A-B555-8F33AD664EDE}" type="presOf" srcId="{7C9009A2-5794-458A-9F0D-D2B4363D692D}" destId="{232E348A-3BFA-47D6-B127-EA96BCC52F70}" srcOrd="0" destOrd="0" presId="urn:microsoft.com/office/officeart/2005/8/layout/lProcess1"/>
    <dgm:cxn modelId="{83E19FAB-1096-4299-8EE0-5B303103CEE2}" type="presOf" srcId="{6AEF7418-BD54-48C8-B320-E3464AC55EC6}" destId="{81F886CF-BB32-4E18-A75A-BCB5F9C533F3}" srcOrd="0" destOrd="0" presId="urn:microsoft.com/office/officeart/2005/8/layout/lProcess1"/>
    <dgm:cxn modelId="{73E19E42-4734-44E9-A2CE-B34AC396E8D9}" type="presOf" srcId="{6018179B-69C6-4B5A-8CD8-5F6064EB39F1}" destId="{457D7CD8-73AB-4413-B22C-47398C4C8BE9}" srcOrd="0" destOrd="0" presId="urn:microsoft.com/office/officeart/2005/8/layout/lProcess1"/>
    <dgm:cxn modelId="{656208D5-C653-40DD-B18F-F9D722E9EDC5}" type="presOf" srcId="{0E5F219A-F230-4630-BAB9-127DEA34A3F8}" destId="{4B408549-E5CB-4037-9584-C6804F0991DB}" srcOrd="0" destOrd="0" presId="urn:microsoft.com/office/officeart/2005/8/layout/lProcess1"/>
    <dgm:cxn modelId="{EEF60065-9496-43DC-9BCD-AE5F9519F0EA}" type="presOf" srcId="{DCB177CD-56C5-4805-93C2-4C73F672B9C2}" destId="{5F01F679-3D68-48AC-ACDF-2D66A50D63D9}" srcOrd="0" destOrd="0" presId="urn:microsoft.com/office/officeart/2005/8/layout/lProcess1"/>
    <dgm:cxn modelId="{E2815D19-7D58-4A43-8429-F31EF158186E}" srcId="{6018179B-69C6-4B5A-8CD8-5F6064EB39F1}" destId="{180028F2-801E-4017-BAFA-C4E512F1777B}" srcOrd="3" destOrd="0" parTransId="{8F986D01-BFD9-4762-818C-926D3D5DCBEC}" sibTransId="{2B5FB9FD-AB88-4B03-B6EA-BE4D754750B5}"/>
    <dgm:cxn modelId="{71C725B5-8B1D-4E7F-BA15-9C6ACD77E480}" srcId="{C64FFE92-C19B-42DD-B48F-1D6E01E3720C}" destId="{D552C90F-B075-456D-AFEE-A69FD1DE9256}" srcOrd="4" destOrd="0" parTransId="{FF2A1FAC-7938-419C-90B0-8374DBBF9DF4}" sibTransId="{7C9009A2-5794-458A-9F0D-D2B4363D692D}"/>
    <dgm:cxn modelId="{8C5DDC89-D3D5-4535-9973-487619BF9E49}" type="presOf" srcId="{23DE080A-E7E3-44AD-8C73-A2B5AD6C1C28}" destId="{B82E00E2-3B79-42B2-A287-88F86B527DA4}" srcOrd="0" destOrd="0" presId="urn:microsoft.com/office/officeart/2005/8/layout/lProcess1"/>
    <dgm:cxn modelId="{AC91D180-5782-46AA-9CF4-9F48E9E915CC}" type="presOf" srcId="{D5F9AEA9-15F3-4A15-939E-FBB392A3B3FF}" destId="{18CC7D11-91E4-4A9E-A9B1-41607AA374E6}" srcOrd="0" destOrd="0" presId="urn:microsoft.com/office/officeart/2005/8/layout/lProcess1"/>
    <dgm:cxn modelId="{38D8FD78-6940-48B4-8C52-1E3A6B8E4C20}" srcId="{C64FFE92-C19B-42DD-B48F-1D6E01E3720C}" destId="{FFE90C25-6360-4FDA-B7B5-8E713B4B34B5}" srcOrd="0" destOrd="0" parTransId="{D93A50D3-D560-472E-A0F0-07FC9B7515E1}" sibTransId="{CD3255B3-8673-42AE-B6B9-77F0C89D17FE}"/>
    <dgm:cxn modelId="{BECBF4C8-B4FB-45EE-9A44-65D40789B403}" type="presOf" srcId="{FFE90C25-6360-4FDA-B7B5-8E713B4B34B5}" destId="{E65EF0C0-869C-41AC-B78A-EFC809DA5557}" srcOrd="0" destOrd="0" presId="urn:microsoft.com/office/officeart/2005/8/layout/lProcess1"/>
    <dgm:cxn modelId="{2A2B1497-43A9-4F4E-9D6F-E6FB28614B7B}" type="presOf" srcId="{D552C90F-B075-456D-AFEE-A69FD1DE9256}" destId="{A1D68DCF-E402-4A9E-87B7-8306BE25B4FE}" srcOrd="0" destOrd="0" presId="urn:microsoft.com/office/officeart/2005/8/layout/lProcess1"/>
    <dgm:cxn modelId="{C26A5F65-F901-45E4-829B-175198CEEC63}" type="presOf" srcId="{73C6FC57-E15D-4498-B917-1DB8328BA4EA}" destId="{9F2097E3-43F6-4CDD-AED3-A26CF934402C}" srcOrd="0" destOrd="0" presId="urn:microsoft.com/office/officeart/2005/8/layout/lProcess1"/>
    <dgm:cxn modelId="{1024DC0B-ED86-4813-BEC5-FDD126A76259}" type="presOf" srcId="{D93A50D3-D560-472E-A0F0-07FC9B7515E1}" destId="{ED272F9F-887F-457D-BC99-B98A0449A005}" srcOrd="0" destOrd="0" presId="urn:microsoft.com/office/officeart/2005/8/layout/lProcess1"/>
    <dgm:cxn modelId="{70DCB899-DD5E-4E35-BD4C-6E1E02B922E8}" type="presOf" srcId="{5A2B3286-6CE9-4101-8FDA-B49529B976F7}" destId="{B0C21326-6E89-4400-B644-3273D1D17822}" srcOrd="0" destOrd="0" presId="urn:microsoft.com/office/officeart/2005/8/layout/lProcess1"/>
    <dgm:cxn modelId="{AB648BEA-99A6-41ED-8841-58BAAF8E1F97}" srcId="{6018179B-69C6-4B5A-8CD8-5F6064EB39F1}" destId="{849C5101-78B2-4957-9C1C-A2DABBDEA42D}" srcOrd="2" destOrd="0" parTransId="{98D20D44-70C2-48AC-B446-9D61AFCE6834}" sibTransId="{DCB177CD-56C5-4805-93C2-4C73F672B9C2}"/>
    <dgm:cxn modelId="{05DBCDBA-6CC5-4D0F-9657-4932DFD346E9}" type="presOf" srcId="{3D380CA8-7EC8-45F2-9F86-91C1E3FAFFEF}" destId="{75015C48-2762-4451-AB0F-22C888B5A9C5}" srcOrd="0" destOrd="0" presId="urn:microsoft.com/office/officeart/2005/8/layout/lProcess1"/>
    <dgm:cxn modelId="{A83F7723-BA36-42EA-9F94-FDB20FC7C2DB}" srcId="{6018179B-69C6-4B5A-8CD8-5F6064EB39F1}" destId="{AC590793-6AFF-4A83-876E-DF9BB04FC649}" srcOrd="1" destOrd="0" parTransId="{49619AF0-3597-4F11-A3BC-FA2112A1269A}" sibTransId="{73C6FC57-E15D-4498-B917-1DB8328BA4EA}"/>
    <dgm:cxn modelId="{3058A609-F42D-428F-AA49-2FB528901B6C}" srcId="{C64FFE92-C19B-42DD-B48F-1D6E01E3720C}" destId="{A0511FE3-7638-4F19-B9C6-5FE292733609}" srcOrd="3" destOrd="0" parTransId="{4341D149-5353-410F-B10F-4FA6C4658B59}" sibTransId="{74C8B6FA-76D6-4A5A-80CC-8ADD0A6F659D}"/>
    <dgm:cxn modelId="{24BE2FE9-EB0A-47BD-AE70-A8D35D8920E2}" type="presOf" srcId="{406D92B5-3FAE-4D00-BB7C-8FE6D2EEBD0B}" destId="{55385ECF-75BB-481D-A3FF-84BDCE87C586}" srcOrd="0" destOrd="0" presId="urn:microsoft.com/office/officeart/2005/8/layout/lProcess1"/>
    <dgm:cxn modelId="{AA52D597-4A31-44D5-A9DD-07DAF3531E63}" type="presOf" srcId="{94942FF1-04A9-40CD-9A43-9903B98825A3}" destId="{437C8223-4905-41B0-B4D6-310BB5D316DF}" srcOrd="0" destOrd="0" presId="urn:microsoft.com/office/officeart/2005/8/layout/lProcess1"/>
    <dgm:cxn modelId="{3F6C0671-E86D-4FE5-94D3-4E0AD275D8B9}" srcId="{C64FFE92-C19B-42DD-B48F-1D6E01E3720C}" destId="{0E5F219A-F230-4630-BAB9-127DEA34A3F8}" srcOrd="2" destOrd="0" parTransId="{0417EB14-779B-4C0C-8423-C9E7BD10726E}" sibTransId="{3D380CA8-7EC8-45F2-9F86-91C1E3FAFFEF}"/>
    <dgm:cxn modelId="{DA36B19B-16DC-4F36-BD96-5EF1AD3D71CC}" type="presOf" srcId="{A0511FE3-7638-4F19-B9C6-5FE292733609}" destId="{E00B3A07-766F-421F-9A34-E24C62F857F5}" srcOrd="0" destOrd="0" presId="urn:microsoft.com/office/officeart/2005/8/layout/lProcess1"/>
    <dgm:cxn modelId="{5F36C226-29FD-4783-9DC6-585B0566166E}" srcId="{5742784D-4CD9-4E50-B5BE-779FD720BE81}" destId="{6018179B-69C6-4B5A-8CD8-5F6064EB39F1}" srcOrd="1" destOrd="0" parTransId="{EA133D5A-C494-4429-AD57-48BD8D4B09A1}" sibTransId="{915B9E0E-5B9D-43BE-ACB5-817393C817B9}"/>
    <dgm:cxn modelId="{C9942123-A9F1-4418-AFCC-FC87658B7A73}" type="presOf" srcId="{5742784D-4CD9-4E50-B5BE-779FD720BE81}" destId="{3FE49C8C-5124-4189-9BA1-9492E89127DD}" srcOrd="0" destOrd="0" presId="urn:microsoft.com/office/officeart/2005/8/layout/lProcess1"/>
    <dgm:cxn modelId="{6B86C7B1-67CA-484B-9520-3A5D1A78E68B}" type="presOf" srcId="{74C8B6FA-76D6-4A5A-80CC-8ADD0A6F659D}" destId="{D26A8D18-75E8-47E8-9F2B-53A1B77C8BCC}" srcOrd="0" destOrd="0" presId="urn:microsoft.com/office/officeart/2005/8/layout/lProcess1"/>
    <dgm:cxn modelId="{75E26F31-C2DC-4610-A56E-2D955D20FA74}" type="presOf" srcId="{C64FFE92-C19B-42DD-B48F-1D6E01E3720C}" destId="{444E258B-FDE3-4E57-AED9-BDECB0F3ACD2}" srcOrd="0" destOrd="0" presId="urn:microsoft.com/office/officeart/2005/8/layout/lProcess1"/>
    <dgm:cxn modelId="{CABBF709-7436-41B8-8887-1BF70F18BAD4}" srcId="{5742784D-4CD9-4E50-B5BE-779FD720BE81}" destId="{C64FFE92-C19B-42DD-B48F-1D6E01E3720C}" srcOrd="0" destOrd="0" parTransId="{20C57924-8952-4C2A-9755-5804B2151B86}" sibTransId="{B6D5F2D3-83F8-4826-AB6B-3AE4131DC8AB}"/>
    <dgm:cxn modelId="{226EA0CE-1B59-4185-9AEB-51AE4C311FD9}" type="presParOf" srcId="{3FE49C8C-5124-4189-9BA1-9492E89127DD}" destId="{CA2E8FC3-D0BB-4B0D-9641-8D48B3C59016}" srcOrd="0" destOrd="0" presId="urn:microsoft.com/office/officeart/2005/8/layout/lProcess1"/>
    <dgm:cxn modelId="{1AFB0E33-55E4-4188-81E5-BE806B7BBC94}" type="presParOf" srcId="{CA2E8FC3-D0BB-4B0D-9641-8D48B3C59016}" destId="{444E258B-FDE3-4E57-AED9-BDECB0F3ACD2}" srcOrd="0" destOrd="0" presId="urn:microsoft.com/office/officeart/2005/8/layout/lProcess1"/>
    <dgm:cxn modelId="{6E356238-6B8B-465D-A206-393E8E84DC21}" type="presParOf" srcId="{CA2E8FC3-D0BB-4B0D-9641-8D48B3C59016}" destId="{ED272F9F-887F-457D-BC99-B98A0449A005}" srcOrd="1" destOrd="0" presId="urn:microsoft.com/office/officeart/2005/8/layout/lProcess1"/>
    <dgm:cxn modelId="{12C831F1-BFB5-4B52-9493-152DD5F12CB7}" type="presParOf" srcId="{CA2E8FC3-D0BB-4B0D-9641-8D48B3C59016}" destId="{E65EF0C0-869C-41AC-B78A-EFC809DA5557}" srcOrd="2" destOrd="0" presId="urn:microsoft.com/office/officeart/2005/8/layout/lProcess1"/>
    <dgm:cxn modelId="{A6182487-1673-4A3F-AB6C-DFBE7868D96A}" type="presParOf" srcId="{CA2E8FC3-D0BB-4B0D-9641-8D48B3C59016}" destId="{716AA325-FAE6-497F-8144-58D5C45E5447}" srcOrd="3" destOrd="0" presId="urn:microsoft.com/office/officeart/2005/8/layout/lProcess1"/>
    <dgm:cxn modelId="{D62F4478-5F4D-4BED-8CFF-0D6F46E736D0}" type="presParOf" srcId="{CA2E8FC3-D0BB-4B0D-9641-8D48B3C59016}" destId="{55385ECF-75BB-481D-A3FF-84BDCE87C586}" srcOrd="4" destOrd="0" presId="urn:microsoft.com/office/officeart/2005/8/layout/lProcess1"/>
    <dgm:cxn modelId="{059B21DA-ECCB-44FE-B6A9-38A6A8D36CE3}" type="presParOf" srcId="{CA2E8FC3-D0BB-4B0D-9641-8D48B3C59016}" destId="{B0C21326-6E89-4400-B644-3273D1D17822}" srcOrd="5" destOrd="0" presId="urn:microsoft.com/office/officeart/2005/8/layout/lProcess1"/>
    <dgm:cxn modelId="{928165BE-4F6A-4AFF-B34C-A737F3CF73F3}" type="presParOf" srcId="{CA2E8FC3-D0BB-4B0D-9641-8D48B3C59016}" destId="{4B408549-E5CB-4037-9584-C6804F0991DB}" srcOrd="6" destOrd="0" presId="urn:microsoft.com/office/officeart/2005/8/layout/lProcess1"/>
    <dgm:cxn modelId="{C29ACE93-B5F9-41DB-AB64-DA8BD3ED7185}" type="presParOf" srcId="{CA2E8FC3-D0BB-4B0D-9641-8D48B3C59016}" destId="{75015C48-2762-4451-AB0F-22C888B5A9C5}" srcOrd="7" destOrd="0" presId="urn:microsoft.com/office/officeart/2005/8/layout/lProcess1"/>
    <dgm:cxn modelId="{41E81BEA-C133-4D46-B119-E4319B248D42}" type="presParOf" srcId="{CA2E8FC3-D0BB-4B0D-9641-8D48B3C59016}" destId="{E00B3A07-766F-421F-9A34-E24C62F857F5}" srcOrd="8" destOrd="0" presId="urn:microsoft.com/office/officeart/2005/8/layout/lProcess1"/>
    <dgm:cxn modelId="{76D46BDF-766F-459F-B202-1954B04A6864}" type="presParOf" srcId="{CA2E8FC3-D0BB-4B0D-9641-8D48B3C59016}" destId="{D26A8D18-75E8-47E8-9F2B-53A1B77C8BCC}" srcOrd="9" destOrd="0" presId="urn:microsoft.com/office/officeart/2005/8/layout/lProcess1"/>
    <dgm:cxn modelId="{FC0BC8E5-168D-4D13-9ABD-74A213C5FE6F}" type="presParOf" srcId="{CA2E8FC3-D0BB-4B0D-9641-8D48B3C59016}" destId="{A1D68DCF-E402-4A9E-87B7-8306BE25B4FE}" srcOrd="10" destOrd="0" presId="urn:microsoft.com/office/officeart/2005/8/layout/lProcess1"/>
    <dgm:cxn modelId="{9DC54DE9-7FA2-4FF3-B552-8799BA067669}" type="presParOf" srcId="{CA2E8FC3-D0BB-4B0D-9641-8D48B3C59016}" destId="{232E348A-3BFA-47D6-B127-EA96BCC52F70}" srcOrd="11" destOrd="0" presId="urn:microsoft.com/office/officeart/2005/8/layout/lProcess1"/>
    <dgm:cxn modelId="{BB938780-19FD-4225-AF37-C8FDDF27E36C}" type="presParOf" srcId="{CA2E8FC3-D0BB-4B0D-9641-8D48B3C59016}" destId="{81F886CF-BB32-4E18-A75A-BCB5F9C533F3}" srcOrd="12" destOrd="0" presId="urn:microsoft.com/office/officeart/2005/8/layout/lProcess1"/>
    <dgm:cxn modelId="{3896627D-DA4C-413C-842A-647295B2C259}" type="presParOf" srcId="{3FE49C8C-5124-4189-9BA1-9492E89127DD}" destId="{1F063FDC-1729-4632-92AE-16C94543094C}" srcOrd="1" destOrd="0" presId="urn:microsoft.com/office/officeart/2005/8/layout/lProcess1"/>
    <dgm:cxn modelId="{226C498B-A782-47D2-A428-803FB958301E}" type="presParOf" srcId="{3FE49C8C-5124-4189-9BA1-9492E89127DD}" destId="{B66DFCAB-C7CD-4E24-AB25-FC2200308A7C}" srcOrd="2" destOrd="0" presId="urn:microsoft.com/office/officeart/2005/8/layout/lProcess1"/>
    <dgm:cxn modelId="{1B97FC49-FB15-4B2E-91D6-9B07BA7606CD}" type="presParOf" srcId="{B66DFCAB-C7CD-4E24-AB25-FC2200308A7C}" destId="{457D7CD8-73AB-4413-B22C-47398C4C8BE9}" srcOrd="0" destOrd="0" presId="urn:microsoft.com/office/officeart/2005/8/layout/lProcess1"/>
    <dgm:cxn modelId="{78298FA3-EFAB-4228-955B-5DE156A31FF2}" type="presParOf" srcId="{B66DFCAB-C7CD-4E24-AB25-FC2200308A7C}" destId="{18CC7D11-91E4-4A9E-A9B1-41607AA374E6}" srcOrd="1" destOrd="0" presId="urn:microsoft.com/office/officeart/2005/8/layout/lProcess1"/>
    <dgm:cxn modelId="{8643DAB3-22DB-4270-9139-4E4115A4558C}" type="presParOf" srcId="{B66DFCAB-C7CD-4E24-AB25-FC2200308A7C}" destId="{B82E00E2-3B79-42B2-A287-88F86B527DA4}" srcOrd="2" destOrd="0" presId="urn:microsoft.com/office/officeart/2005/8/layout/lProcess1"/>
    <dgm:cxn modelId="{9333C756-AAB1-42C3-A892-36CB787BCA2E}" type="presParOf" srcId="{B66DFCAB-C7CD-4E24-AB25-FC2200308A7C}" destId="{9B882E42-DE36-414B-84E0-519C9511B33B}" srcOrd="3" destOrd="0" presId="urn:microsoft.com/office/officeart/2005/8/layout/lProcess1"/>
    <dgm:cxn modelId="{04223FBF-141E-413C-87EF-70BFBFFFE49D}" type="presParOf" srcId="{B66DFCAB-C7CD-4E24-AB25-FC2200308A7C}" destId="{D3063269-20A3-4D8D-8ADA-B1AA1A04886D}" srcOrd="4" destOrd="0" presId="urn:microsoft.com/office/officeart/2005/8/layout/lProcess1"/>
    <dgm:cxn modelId="{A167B9C2-D870-4327-A45F-59E2A6C428C1}" type="presParOf" srcId="{B66DFCAB-C7CD-4E24-AB25-FC2200308A7C}" destId="{9F2097E3-43F6-4CDD-AED3-A26CF934402C}" srcOrd="5" destOrd="0" presId="urn:microsoft.com/office/officeart/2005/8/layout/lProcess1"/>
    <dgm:cxn modelId="{13174631-E28A-4DE3-B2CD-75057A67A4D3}" type="presParOf" srcId="{B66DFCAB-C7CD-4E24-AB25-FC2200308A7C}" destId="{E3EBEBEE-9D40-4DF3-8DF8-50C338206F51}" srcOrd="6" destOrd="0" presId="urn:microsoft.com/office/officeart/2005/8/layout/lProcess1"/>
    <dgm:cxn modelId="{80A1DD72-FD33-4838-A34C-D8F2DE779241}" type="presParOf" srcId="{B66DFCAB-C7CD-4E24-AB25-FC2200308A7C}" destId="{5F01F679-3D68-48AC-ACDF-2D66A50D63D9}" srcOrd="7" destOrd="0" presId="urn:microsoft.com/office/officeart/2005/8/layout/lProcess1"/>
    <dgm:cxn modelId="{18BCC065-49EB-4138-BED7-FC0ADD3A9F4B}" type="presParOf" srcId="{B66DFCAB-C7CD-4E24-AB25-FC2200308A7C}" destId="{4446F1AC-BC62-4B8D-870D-7A1E351C8630}" srcOrd="8" destOrd="0" presId="urn:microsoft.com/office/officeart/2005/8/layout/lProcess1"/>
    <dgm:cxn modelId="{1D6B1C06-9834-4216-BC02-E89EA75A8F15}" type="presParOf" srcId="{B66DFCAB-C7CD-4E24-AB25-FC2200308A7C}" destId="{7BB03C96-CF59-49F2-9009-8747921E19C8}" srcOrd="9" destOrd="0" presId="urn:microsoft.com/office/officeart/2005/8/layout/lProcess1"/>
    <dgm:cxn modelId="{0CFDB4D2-39E6-42FA-9C51-978F983AC22B}" type="presParOf" srcId="{B66DFCAB-C7CD-4E24-AB25-FC2200308A7C}" destId="{437C8223-4905-41B0-B4D6-310BB5D316DF}" srcOrd="1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42784D-4CD9-4E50-B5BE-779FD720BE81}" type="doc">
      <dgm:prSet loTypeId="urn:microsoft.com/office/officeart/2005/8/layout/l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64FFE92-C19B-42DD-B48F-1D6E01E3720C}">
      <dgm:prSet phldrT="[Текст]" custT="1"/>
      <dgm:spPr>
        <a:solidFill>
          <a:schemeClr val="bg2">
            <a:lumMod val="90000"/>
          </a:schemeClr>
        </a:solidFill>
        <a:ln>
          <a:solidFill>
            <a:schemeClr val="bg2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32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rPr>
            <a:t>Соціальні</a:t>
          </a:r>
          <a:endParaRPr lang="ru-RU" sz="3200" dirty="0">
            <a:solidFill>
              <a:srgbClr val="00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C57924-8952-4C2A-9755-5804B2151B86}" type="parTrans" cxnId="{CABBF709-7436-41B8-8887-1BF70F18BAD4}">
      <dgm:prSet/>
      <dgm:spPr/>
      <dgm:t>
        <a:bodyPr/>
        <a:lstStyle/>
        <a:p>
          <a:endParaRPr lang="ru-RU"/>
        </a:p>
      </dgm:t>
    </dgm:pt>
    <dgm:pt modelId="{B6D5F2D3-83F8-4826-AB6B-3AE4131DC8AB}" type="sibTrans" cxnId="{CABBF709-7436-41B8-8887-1BF70F18BAD4}">
      <dgm:prSet/>
      <dgm:spPr/>
      <dgm:t>
        <a:bodyPr/>
        <a:lstStyle/>
        <a:p>
          <a:endParaRPr lang="ru-RU"/>
        </a:p>
      </dgm:t>
    </dgm:pt>
    <dgm:pt modelId="{406D92B5-3FAE-4D00-BB7C-8FE6D2EEBD0B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цінності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робочого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місця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31E2A3F-86F0-4D70-9026-2BD89FAF7A68}" type="parTrans" cxnId="{56FAD75D-6EEC-4606-8AF7-605156B456EB}">
      <dgm:prSet/>
      <dgm:spPr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5A2B3286-6CE9-4101-8FDA-B49529B976F7}" type="sibTrans" cxnId="{56FAD75D-6EEC-4606-8AF7-605156B456EB}">
      <dgm:prSet/>
      <dgm:spPr>
        <a:noFill/>
      </dgm:spPr>
      <dgm:t>
        <a:bodyPr/>
        <a:lstStyle/>
        <a:p>
          <a:endParaRPr lang="ru-RU"/>
        </a:p>
      </dgm:t>
    </dgm:pt>
    <dgm:pt modelId="{0E5F219A-F230-4630-BAB9-127DEA34A3F8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збільшення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особистого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вільного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часу та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свободи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вибору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місця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роботи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0417EB14-779B-4C0C-8423-C9E7BD10726E}" type="parTrans" cxnId="{3F6C0671-E86D-4FE5-94D3-4E0AD275D8B9}">
      <dgm:prSet/>
      <dgm:spPr/>
      <dgm:t>
        <a:bodyPr/>
        <a:lstStyle/>
        <a:p>
          <a:endParaRPr lang="ru-RU"/>
        </a:p>
      </dgm:t>
    </dgm:pt>
    <dgm:pt modelId="{3D380CA8-7EC8-45F2-9F86-91C1E3FAFFEF}" type="sibTrans" cxnId="{3F6C0671-E86D-4FE5-94D3-4E0AD275D8B9}">
      <dgm:prSet/>
      <dgm:spPr>
        <a:noFill/>
      </dgm:spPr>
      <dgm:t>
        <a:bodyPr/>
        <a:lstStyle/>
        <a:p>
          <a:endParaRPr lang="ru-RU"/>
        </a:p>
      </dgm:t>
    </dgm:pt>
    <dgm:pt modelId="{6018179B-69C6-4B5A-8CD8-5F6064EB39F1}">
      <dgm:prSet phldrT="[Текст]" custT="1"/>
      <dgm:spPr>
        <a:solidFill>
          <a:schemeClr val="bg2">
            <a:lumMod val="90000"/>
          </a:schemeClr>
        </a:solidFill>
        <a:ln>
          <a:solidFill>
            <a:schemeClr val="bg2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32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rPr>
            <a:t>Економічні</a:t>
          </a:r>
          <a:endParaRPr lang="ru-RU" sz="3200" dirty="0">
            <a:solidFill>
              <a:srgbClr val="00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133D5A-C494-4429-AD57-48BD8D4B09A1}" type="parTrans" cxnId="{5F36C226-29FD-4783-9DC6-585B0566166E}">
      <dgm:prSet/>
      <dgm:spPr/>
      <dgm:t>
        <a:bodyPr/>
        <a:lstStyle/>
        <a:p>
          <a:endParaRPr lang="ru-RU"/>
        </a:p>
      </dgm:t>
    </dgm:pt>
    <dgm:pt modelId="{915B9E0E-5B9D-43BE-ACB5-817393C817B9}" type="sibTrans" cxnId="{5F36C226-29FD-4783-9DC6-585B0566166E}">
      <dgm:prSet/>
      <dgm:spPr/>
      <dgm:t>
        <a:bodyPr/>
        <a:lstStyle/>
        <a:p>
          <a:endParaRPr lang="ru-RU"/>
        </a:p>
      </dgm:t>
    </dgm:pt>
    <dgm:pt modelId="{23DE080A-E7E3-44AD-8C73-A2B5AD6C1C28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створення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резерву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робочої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сили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структурної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перебудови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економіки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5F9AEA9-15F3-4A15-939E-FBB392A3B3FF}" type="parTrans" cxnId="{A054DE91-8A16-4A3F-9CF0-48227D031FDA}">
      <dgm:prSet/>
      <dgm:spPr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ru-RU"/>
        </a:p>
      </dgm:t>
    </dgm:pt>
    <dgm:pt modelId="{7D95A212-5E24-4737-B185-8DC016830BCC}" type="sibTrans" cxnId="{A054DE91-8A16-4A3F-9CF0-48227D031FDA}">
      <dgm:prSet/>
      <dgm:spPr>
        <a:noFill/>
      </dgm:spPr>
      <dgm:t>
        <a:bodyPr/>
        <a:lstStyle/>
        <a:p>
          <a:endParaRPr lang="ru-RU"/>
        </a:p>
      </dgm:t>
    </dgm:pt>
    <dgm:pt modelId="{AC590793-6AFF-4A83-876E-DF9BB04FC649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конкуренції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між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працівниками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9619AF0-3597-4F11-A3BC-FA2112A1269A}" type="parTrans" cxnId="{A83F7723-BA36-42EA-9F94-FDB20FC7C2DB}">
      <dgm:prSet/>
      <dgm:spPr/>
      <dgm:t>
        <a:bodyPr/>
        <a:lstStyle/>
        <a:p>
          <a:endParaRPr lang="ru-RU"/>
        </a:p>
      </dgm:t>
    </dgm:pt>
    <dgm:pt modelId="{73C6FC57-E15D-4498-B917-1DB8328BA4EA}" type="sibTrans" cxnId="{A83F7723-BA36-42EA-9F94-FDB20FC7C2DB}">
      <dgm:prSet/>
      <dgm:spPr>
        <a:noFill/>
      </dgm:spPr>
      <dgm:t>
        <a:bodyPr/>
        <a:lstStyle/>
        <a:p>
          <a:endParaRPr lang="ru-RU"/>
        </a:p>
      </dgm:t>
    </dgm:pt>
    <dgm:pt modelId="{A0511FE3-7638-4F19-B9C6-5FE292733609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значущості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цінності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праці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4341D149-5353-410F-B10F-4FA6C4658B59}" type="parTrans" cxnId="{3058A609-F42D-428F-AA49-2FB528901B6C}">
      <dgm:prSet/>
      <dgm:spPr/>
      <dgm:t>
        <a:bodyPr/>
        <a:lstStyle/>
        <a:p>
          <a:endParaRPr lang="ru-RU"/>
        </a:p>
      </dgm:t>
    </dgm:pt>
    <dgm:pt modelId="{74C8B6FA-76D6-4A5A-80CC-8ADD0A6F659D}" type="sibTrans" cxnId="{3058A609-F42D-428F-AA49-2FB528901B6C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849C5101-78B2-4957-9C1C-A2DABBDEA42D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стимулювання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інтенсивності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продуктивності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праці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8D20D44-70C2-48AC-B446-9D61AFCE6834}" type="parTrans" cxnId="{AB648BEA-99A6-41ED-8841-58BAAF8E1F97}">
      <dgm:prSet/>
      <dgm:spPr/>
      <dgm:t>
        <a:bodyPr/>
        <a:lstStyle/>
        <a:p>
          <a:endParaRPr lang="ru-RU"/>
        </a:p>
      </dgm:t>
    </dgm:pt>
    <dgm:pt modelId="{DCB177CD-56C5-4805-93C2-4C73F672B9C2}" type="sibTrans" cxnId="{AB648BEA-99A6-41ED-8841-58BAAF8E1F97}">
      <dgm:prSet/>
      <dgm:spPr>
        <a:noFill/>
      </dgm:spPr>
      <dgm:t>
        <a:bodyPr/>
        <a:lstStyle/>
        <a:p>
          <a:endParaRPr lang="ru-RU"/>
        </a:p>
      </dgm:t>
    </dgm:pt>
    <dgm:pt modelId="{180028F2-801E-4017-BAFA-C4E512F1777B}">
      <dgm:prSet phldrT="[Текст]" custT="1"/>
      <dgm:spPr>
        <a:ln>
          <a:solidFill>
            <a:srgbClr val="003300">
              <a:alpha val="90000"/>
            </a:srgb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можливість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безробітного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використати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перерву в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зайнятості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власного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перенавчання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освіти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F986D01-BFD9-4762-818C-926D3D5DCBEC}" type="parTrans" cxnId="{E2815D19-7D58-4A43-8429-F31EF158186E}">
      <dgm:prSet/>
      <dgm:spPr/>
      <dgm:t>
        <a:bodyPr/>
        <a:lstStyle/>
        <a:p>
          <a:endParaRPr lang="ru-RU"/>
        </a:p>
      </dgm:t>
    </dgm:pt>
    <dgm:pt modelId="{2B5FB9FD-AB88-4B03-B6EA-BE4D754750B5}" type="sibTrans" cxnId="{E2815D19-7D58-4A43-8429-F31EF158186E}">
      <dgm:prSet/>
      <dgm:spPr>
        <a:noFill/>
      </dgm:spPr>
      <dgm:t>
        <a:bodyPr/>
        <a:lstStyle/>
        <a:p>
          <a:endParaRPr lang="ru-RU"/>
        </a:p>
      </dgm:t>
    </dgm:pt>
    <dgm:pt modelId="{3FE49C8C-5124-4189-9BA1-9492E89127DD}" type="pres">
      <dgm:prSet presAssocID="{5742784D-4CD9-4E50-B5BE-779FD720BE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2E8FC3-D0BB-4B0D-9641-8D48B3C59016}" type="pres">
      <dgm:prSet presAssocID="{C64FFE92-C19B-42DD-B48F-1D6E01E3720C}" presName="vertFlow" presStyleCnt="0"/>
      <dgm:spPr/>
    </dgm:pt>
    <dgm:pt modelId="{444E258B-FDE3-4E57-AED9-BDECB0F3ACD2}" type="pres">
      <dgm:prSet presAssocID="{C64FFE92-C19B-42DD-B48F-1D6E01E3720C}" presName="header" presStyleLbl="node1" presStyleIdx="0" presStyleCnt="2"/>
      <dgm:spPr/>
      <dgm:t>
        <a:bodyPr/>
        <a:lstStyle/>
        <a:p>
          <a:endParaRPr lang="ru-RU"/>
        </a:p>
      </dgm:t>
    </dgm:pt>
    <dgm:pt modelId="{0A36CAA4-0F31-43E5-93A8-9ADB9BE24EC0}" type="pres">
      <dgm:prSet presAssocID="{631E2A3F-86F0-4D70-9026-2BD89FAF7A68}" presName="parTrans" presStyleLbl="sibTrans2D1" presStyleIdx="0" presStyleCnt="7"/>
      <dgm:spPr/>
      <dgm:t>
        <a:bodyPr/>
        <a:lstStyle/>
        <a:p>
          <a:endParaRPr lang="ru-RU"/>
        </a:p>
      </dgm:t>
    </dgm:pt>
    <dgm:pt modelId="{55385ECF-75BB-481D-A3FF-84BDCE87C586}" type="pres">
      <dgm:prSet presAssocID="{406D92B5-3FAE-4D00-BB7C-8FE6D2EEBD0B}" presName="child" presStyleLbl="alignAccFollow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21326-6E89-4400-B644-3273D1D17822}" type="pres">
      <dgm:prSet presAssocID="{5A2B3286-6CE9-4101-8FDA-B49529B976F7}" presName="sibTrans" presStyleLbl="sibTrans2D1" presStyleIdx="1" presStyleCnt="7"/>
      <dgm:spPr/>
      <dgm:t>
        <a:bodyPr/>
        <a:lstStyle/>
        <a:p>
          <a:endParaRPr lang="ru-RU"/>
        </a:p>
      </dgm:t>
    </dgm:pt>
    <dgm:pt modelId="{4B408549-E5CB-4037-9584-C6804F0991DB}" type="pres">
      <dgm:prSet presAssocID="{0E5F219A-F230-4630-BAB9-127DEA34A3F8}" presName="child" presStyleLbl="alignAccFollow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15C48-2762-4451-AB0F-22C888B5A9C5}" type="pres">
      <dgm:prSet presAssocID="{3D380CA8-7EC8-45F2-9F86-91C1E3FAFFEF}" presName="sibTrans" presStyleLbl="sibTrans2D1" presStyleIdx="2" presStyleCnt="7"/>
      <dgm:spPr/>
      <dgm:t>
        <a:bodyPr/>
        <a:lstStyle/>
        <a:p>
          <a:endParaRPr lang="ru-RU"/>
        </a:p>
      </dgm:t>
    </dgm:pt>
    <dgm:pt modelId="{E00B3A07-766F-421F-9A34-E24C62F857F5}" type="pres">
      <dgm:prSet presAssocID="{A0511FE3-7638-4F19-B9C6-5FE292733609}" presName="child" presStyleLbl="alignAccFollow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63FDC-1729-4632-92AE-16C94543094C}" type="pres">
      <dgm:prSet presAssocID="{C64FFE92-C19B-42DD-B48F-1D6E01E3720C}" presName="hSp" presStyleCnt="0"/>
      <dgm:spPr/>
    </dgm:pt>
    <dgm:pt modelId="{B66DFCAB-C7CD-4E24-AB25-FC2200308A7C}" type="pres">
      <dgm:prSet presAssocID="{6018179B-69C6-4B5A-8CD8-5F6064EB39F1}" presName="vertFlow" presStyleCnt="0"/>
      <dgm:spPr/>
    </dgm:pt>
    <dgm:pt modelId="{457D7CD8-73AB-4413-B22C-47398C4C8BE9}" type="pres">
      <dgm:prSet presAssocID="{6018179B-69C6-4B5A-8CD8-5F6064EB39F1}" presName="header" presStyleLbl="node1" presStyleIdx="1" presStyleCnt="2"/>
      <dgm:spPr/>
      <dgm:t>
        <a:bodyPr/>
        <a:lstStyle/>
        <a:p>
          <a:endParaRPr lang="ru-RU"/>
        </a:p>
      </dgm:t>
    </dgm:pt>
    <dgm:pt modelId="{18CC7D11-91E4-4A9E-A9B1-41607AA374E6}" type="pres">
      <dgm:prSet presAssocID="{D5F9AEA9-15F3-4A15-939E-FBB392A3B3FF}" presName="parTrans" presStyleLbl="sibTrans2D1" presStyleIdx="3" presStyleCnt="7"/>
      <dgm:spPr/>
      <dgm:t>
        <a:bodyPr/>
        <a:lstStyle/>
        <a:p>
          <a:endParaRPr lang="ru-RU"/>
        </a:p>
      </dgm:t>
    </dgm:pt>
    <dgm:pt modelId="{B82E00E2-3B79-42B2-A287-88F86B527DA4}" type="pres">
      <dgm:prSet presAssocID="{23DE080A-E7E3-44AD-8C73-A2B5AD6C1C28}" presName="child" presStyleLbl="alignAccFollow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82E42-DE36-414B-84E0-519C9511B33B}" type="pres">
      <dgm:prSet presAssocID="{7D95A212-5E24-4737-B185-8DC016830BCC}" presName="sibTrans" presStyleLbl="sibTrans2D1" presStyleIdx="4" presStyleCnt="7"/>
      <dgm:spPr/>
      <dgm:t>
        <a:bodyPr/>
        <a:lstStyle/>
        <a:p>
          <a:endParaRPr lang="ru-RU"/>
        </a:p>
      </dgm:t>
    </dgm:pt>
    <dgm:pt modelId="{D3063269-20A3-4D8D-8ADA-B1AA1A04886D}" type="pres">
      <dgm:prSet presAssocID="{AC590793-6AFF-4A83-876E-DF9BB04FC649}" presName="child" presStyleLbl="alignAccFollow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097E3-43F6-4CDD-AED3-A26CF934402C}" type="pres">
      <dgm:prSet presAssocID="{73C6FC57-E15D-4498-B917-1DB8328BA4EA}" presName="sibTrans" presStyleLbl="sibTrans2D1" presStyleIdx="5" presStyleCnt="7"/>
      <dgm:spPr/>
      <dgm:t>
        <a:bodyPr/>
        <a:lstStyle/>
        <a:p>
          <a:endParaRPr lang="ru-RU"/>
        </a:p>
      </dgm:t>
    </dgm:pt>
    <dgm:pt modelId="{E3EBEBEE-9D40-4DF3-8DF8-50C338206F51}" type="pres">
      <dgm:prSet presAssocID="{849C5101-78B2-4957-9C1C-A2DABBDEA42D}" presName="child" presStyleLbl="alignAccFollow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1F679-3D68-48AC-ACDF-2D66A50D63D9}" type="pres">
      <dgm:prSet presAssocID="{DCB177CD-56C5-4805-93C2-4C73F672B9C2}" presName="sibTrans" presStyleLbl="sibTrans2D1" presStyleIdx="6" presStyleCnt="7"/>
      <dgm:spPr/>
      <dgm:t>
        <a:bodyPr/>
        <a:lstStyle/>
        <a:p>
          <a:endParaRPr lang="ru-RU"/>
        </a:p>
      </dgm:t>
    </dgm:pt>
    <dgm:pt modelId="{4446F1AC-BC62-4B8D-870D-7A1E351C8630}" type="pres">
      <dgm:prSet presAssocID="{180028F2-801E-4017-BAFA-C4E512F1777B}" presName="child" presStyleLbl="alignAccFollowNode1" presStyleIdx="6" presStyleCnt="7" custScaleY="1882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A0BD64-71BA-46B8-AF1D-DACD7E800421}" type="presOf" srcId="{DCB177CD-56C5-4805-93C2-4C73F672B9C2}" destId="{5F01F679-3D68-48AC-ACDF-2D66A50D63D9}" srcOrd="0" destOrd="0" presId="urn:microsoft.com/office/officeart/2005/8/layout/lProcess1"/>
    <dgm:cxn modelId="{A054DE91-8A16-4A3F-9CF0-48227D031FDA}" srcId="{6018179B-69C6-4B5A-8CD8-5F6064EB39F1}" destId="{23DE080A-E7E3-44AD-8C73-A2B5AD6C1C28}" srcOrd="0" destOrd="0" parTransId="{D5F9AEA9-15F3-4A15-939E-FBB392A3B3FF}" sibTransId="{7D95A212-5E24-4737-B185-8DC016830BCC}"/>
    <dgm:cxn modelId="{72978AF9-EC09-481A-9370-F814080AC919}" type="presOf" srcId="{5742784D-4CD9-4E50-B5BE-779FD720BE81}" destId="{3FE49C8C-5124-4189-9BA1-9492E89127DD}" srcOrd="0" destOrd="0" presId="urn:microsoft.com/office/officeart/2005/8/layout/lProcess1"/>
    <dgm:cxn modelId="{5F36C226-29FD-4783-9DC6-585B0566166E}" srcId="{5742784D-4CD9-4E50-B5BE-779FD720BE81}" destId="{6018179B-69C6-4B5A-8CD8-5F6064EB39F1}" srcOrd="1" destOrd="0" parTransId="{EA133D5A-C494-4429-AD57-48BD8D4B09A1}" sibTransId="{915B9E0E-5B9D-43BE-ACB5-817393C817B9}"/>
    <dgm:cxn modelId="{E2815D19-7D58-4A43-8429-F31EF158186E}" srcId="{6018179B-69C6-4B5A-8CD8-5F6064EB39F1}" destId="{180028F2-801E-4017-BAFA-C4E512F1777B}" srcOrd="3" destOrd="0" parTransId="{8F986D01-BFD9-4762-818C-926D3D5DCBEC}" sibTransId="{2B5FB9FD-AB88-4B03-B6EA-BE4D754750B5}"/>
    <dgm:cxn modelId="{0BE2CE50-6F67-4D20-B993-CCBD32C743D4}" type="presOf" srcId="{406D92B5-3FAE-4D00-BB7C-8FE6D2EEBD0B}" destId="{55385ECF-75BB-481D-A3FF-84BDCE87C586}" srcOrd="0" destOrd="0" presId="urn:microsoft.com/office/officeart/2005/8/layout/lProcess1"/>
    <dgm:cxn modelId="{B3058942-4978-461C-A1E2-1F9F29FF2A47}" type="presOf" srcId="{6018179B-69C6-4B5A-8CD8-5F6064EB39F1}" destId="{457D7CD8-73AB-4413-B22C-47398C4C8BE9}" srcOrd="0" destOrd="0" presId="urn:microsoft.com/office/officeart/2005/8/layout/lProcess1"/>
    <dgm:cxn modelId="{0E8782EB-A058-4AED-BCFB-9E13737541A4}" type="presOf" srcId="{5A2B3286-6CE9-4101-8FDA-B49529B976F7}" destId="{B0C21326-6E89-4400-B644-3273D1D17822}" srcOrd="0" destOrd="0" presId="urn:microsoft.com/office/officeart/2005/8/layout/lProcess1"/>
    <dgm:cxn modelId="{4CDF5142-1079-43B5-9121-A4A397B81CF3}" type="presOf" srcId="{AC590793-6AFF-4A83-876E-DF9BB04FC649}" destId="{D3063269-20A3-4D8D-8ADA-B1AA1A04886D}" srcOrd="0" destOrd="0" presId="urn:microsoft.com/office/officeart/2005/8/layout/lProcess1"/>
    <dgm:cxn modelId="{56FAD75D-6EEC-4606-8AF7-605156B456EB}" srcId="{C64FFE92-C19B-42DD-B48F-1D6E01E3720C}" destId="{406D92B5-3FAE-4D00-BB7C-8FE6D2EEBD0B}" srcOrd="0" destOrd="0" parTransId="{631E2A3F-86F0-4D70-9026-2BD89FAF7A68}" sibTransId="{5A2B3286-6CE9-4101-8FDA-B49529B976F7}"/>
    <dgm:cxn modelId="{AB648BEA-99A6-41ED-8841-58BAAF8E1F97}" srcId="{6018179B-69C6-4B5A-8CD8-5F6064EB39F1}" destId="{849C5101-78B2-4957-9C1C-A2DABBDEA42D}" srcOrd="2" destOrd="0" parTransId="{98D20D44-70C2-48AC-B446-9D61AFCE6834}" sibTransId="{DCB177CD-56C5-4805-93C2-4C73F672B9C2}"/>
    <dgm:cxn modelId="{285FBF29-6FFF-4B8E-B234-F5A402CA9468}" type="presOf" srcId="{D5F9AEA9-15F3-4A15-939E-FBB392A3B3FF}" destId="{18CC7D11-91E4-4A9E-A9B1-41607AA374E6}" srcOrd="0" destOrd="0" presId="urn:microsoft.com/office/officeart/2005/8/layout/lProcess1"/>
    <dgm:cxn modelId="{CABBF709-7436-41B8-8887-1BF70F18BAD4}" srcId="{5742784D-4CD9-4E50-B5BE-779FD720BE81}" destId="{C64FFE92-C19B-42DD-B48F-1D6E01E3720C}" srcOrd="0" destOrd="0" parTransId="{20C57924-8952-4C2A-9755-5804B2151B86}" sibTransId="{B6D5F2D3-83F8-4826-AB6B-3AE4131DC8AB}"/>
    <dgm:cxn modelId="{8EA376E5-45A3-4DDC-9ACE-A7864B4F0971}" type="presOf" srcId="{180028F2-801E-4017-BAFA-C4E512F1777B}" destId="{4446F1AC-BC62-4B8D-870D-7A1E351C8630}" srcOrd="0" destOrd="0" presId="urn:microsoft.com/office/officeart/2005/8/layout/lProcess1"/>
    <dgm:cxn modelId="{CC9C267A-7DF0-4596-8B10-100B3D85A7CD}" type="presOf" srcId="{3D380CA8-7EC8-45F2-9F86-91C1E3FAFFEF}" destId="{75015C48-2762-4451-AB0F-22C888B5A9C5}" srcOrd="0" destOrd="0" presId="urn:microsoft.com/office/officeart/2005/8/layout/lProcess1"/>
    <dgm:cxn modelId="{3F6C0671-E86D-4FE5-94D3-4E0AD275D8B9}" srcId="{C64FFE92-C19B-42DD-B48F-1D6E01E3720C}" destId="{0E5F219A-F230-4630-BAB9-127DEA34A3F8}" srcOrd="1" destOrd="0" parTransId="{0417EB14-779B-4C0C-8423-C9E7BD10726E}" sibTransId="{3D380CA8-7EC8-45F2-9F86-91C1E3FAFFEF}"/>
    <dgm:cxn modelId="{94CF2C02-B5BC-48A2-8C8D-1575BBA80DE8}" type="presOf" srcId="{0E5F219A-F230-4630-BAB9-127DEA34A3F8}" destId="{4B408549-E5CB-4037-9584-C6804F0991DB}" srcOrd="0" destOrd="0" presId="urn:microsoft.com/office/officeart/2005/8/layout/lProcess1"/>
    <dgm:cxn modelId="{3058A609-F42D-428F-AA49-2FB528901B6C}" srcId="{C64FFE92-C19B-42DD-B48F-1D6E01E3720C}" destId="{A0511FE3-7638-4F19-B9C6-5FE292733609}" srcOrd="2" destOrd="0" parTransId="{4341D149-5353-410F-B10F-4FA6C4658B59}" sibTransId="{74C8B6FA-76D6-4A5A-80CC-8ADD0A6F659D}"/>
    <dgm:cxn modelId="{59D71F21-87D5-4E51-865C-220D8F7A31F1}" type="presOf" srcId="{23DE080A-E7E3-44AD-8C73-A2B5AD6C1C28}" destId="{B82E00E2-3B79-42B2-A287-88F86B527DA4}" srcOrd="0" destOrd="0" presId="urn:microsoft.com/office/officeart/2005/8/layout/lProcess1"/>
    <dgm:cxn modelId="{0BADDCAA-21B9-4096-B4A6-40E994F04B3D}" type="presOf" srcId="{849C5101-78B2-4957-9C1C-A2DABBDEA42D}" destId="{E3EBEBEE-9D40-4DF3-8DF8-50C338206F51}" srcOrd="0" destOrd="0" presId="urn:microsoft.com/office/officeart/2005/8/layout/lProcess1"/>
    <dgm:cxn modelId="{A83F7723-BA36-42EA-9F94-FDB20FC7C2DB}" srcId="{6018179B-69C6-4B5A-8CD8-5F6064EB39F1}" destId="{AC590793-6AFF-4A83-876E-DF9BB04FC649}" srcOrd="1" destOrd="0" parTransId="{49619AF0-3597-4F11-A3BC-FA2112A1269A}" sibTransId="{73C6FC57-E15D-4498-B917-1DB8328BA4EA}"/>
    <dgm:cxn modelId="{5D462899-E8B4-497F-B89B-8B9626504453}" type="presOf" srcId="{C64FFE92-C19B-42DD-B48F-1D6E01E3720C}" destId="{444E258B-FDE3-4E57-AED9-BDECB0F3ACD2}" srcOrd="0" destOrd="0" presId="urn:microsoft.com/office/officeart/2005/8/layout/lProcess1"/>
    <dgm:cxn modelId="{0473E9F9-6633-4C08-AC94-1D14468E3112}" type="presOf" srcId="{7D95A212-5E24-4737-B185-8DC016830BCC}" destId="{9B882E42-DE36-414B-84E0-519C9511B33B}" srcOrd="0" destOrd="0" presId="urn:microsoft.com/office/officeart/2005/8/layout/lProcess1"/>
    <dgm:cxn modelId="{43EF1966-687C-4302-87A4-496C72E2996F}" type="presOf" srcId="{73C6FC57-E15D-4498-B917-1DB8328BA4EA}" destId="{9F2097E3-43F6-4CDD-AED3-A26CF934402C}" srcOrd="0" destOrd="0" presId="urn:microsoft.com/office/officeart/2005/8/layout/lProcess1"/>
    <dgm:cxn modelId="{EC7D810B-EF05-457C-B6DB-932E86E39641}" type="presOf" srcId="{631E2A3F-86F0-4D70-9026-2BD89FAF7A68}" destId="{0A36CAA4-0F31-43E5-93A8-9ADB9BE24EC0}" srcOrd="0" destOrd="0" presId="urn:microsoft.com/office/officeart/2005/8/layout/lProcess1"/>
    <dgm:cxn modelId="{F5A45790-1876-4D42-AD66-5BF6A7D18585}" type="presOf" srcId="{A0511FE3-7638-4F19-B9C6-5FE292733609}" destId="{E00B3A07-766F-421F-9A34-E24C62F857F5}" srcOrd="0" destOrd="0" presId="urn:microsoft.com/office/officeart/2005/8/layout/lProcess1"/>
    <dgm:cxn modelId="{27530EB1-08CF-41D9-8BA3-BFEEB348082C}" type="presParOf" srcId="{3FE49C8C-5124-4189-9BA1-9492E89127DD}" destId="{CA2E8FC3-D0BB-4B0D-9641-8D48B3C59016}" srcOrd="0" destOrd="0" presId="urn:microsoft.com/office/officeart/2005/8/layout/lProcess1"/>
    <dgm:cxn modelId="{242B1968-D080-4F63-889F-599DCE2DD81C}" type="presParOf" srcId="{CA2E8FC3-D0BB-4B0D-9641-8D48B3C59016}" destId="{444E258B-FDE3-4E57-AED9-BDECB0F3ACD2}" srcOrd="0" destOrd="0" presId="urn:microsoft.com/office/officeart/2005/8/layout/lProcess1"/>
    <dgm:cxn modelId="{C6DFC8CC-ECCB-4F7B-AE93-5658882D0704}" type="presParOf" srcId="{CA2E8FC3-D0BB-4B0D-9641-8D48B3C59016}" destId="{0A36CAA4-0F31-43E5-93A8-9ADB9BE24EC0}" srcOrd="1" destOrd="0" presId="urn:microsoft.com/office/officeart/2005/8/layout/lProcess1"/>
    <dgm:cxn modelId="{12BB6237-F603-43CC-B5AB-ADE08A3662AA}" type="presParOf" srcId="{CA2E8FC3-D0BB-4B0D-9641-8D48B3C59016}" destId="{55385ECF-75BB-481D-A3FF-84BDCE87C586}" srcOrd="2" destOrd="0" presId="urn:microsoft.com/office/officeart/2005/8/layout/lProcess1"/>
    <dgm:cxn modelId="{F90302B8-FC74-48FB-9152-94D69C3F16A0}" type="presParOf" srcId="{CA2E8FC3-D0BB-4B0D-9641-8D48B3C59016}" destId="{B0C21326-6E89-4400-B644-3273D1D17822}" srcOrd="3" destOrd="0" presId="urn:microsoft.com/office/officeart/2005/8/layout/lProcess1"/>
    <dgm:cxn modelId="{37EF63FB-88BC-4A07-AE8F-0B818165A8B9}" type="presParOf" srcId="{CA2E8FC3-D0BB-4B0D-9641-8D48B3C59016}" destId="{4B408549-E5CB-4037-9584-C6804F0991DB}" srcOrd="4" destOrd="0" presId="urn:microsoft.com/office/officeart/2005/8/layout/lProcess1"/>
    <dgm:cxn modelId="{A02829FF-466B-4102-82C0-6032E2D6F7BA}" type="presParOf" srcId="{CA2E8FC3-D0BB-4B0D-9641-8D48B3C59016}" destId="{75015C48-2762-4451-AB0F-22C888B5A9C5}" srcOrd="5" destOrd="0" presId="urn:microsoft.com/office/officeart/2005/8/layout/lProcess1"/>
    <dgm:cxn modelId="{75642358-03A3-451B-ABDA-2C6A379D54B1}" type="presParOf" srcId="{CA2E8FC3-D0BB-4B0D-9641-8D48B3C59016}" destId="{E00B3A07-766F-421F-9A34-E24C62F857F5}" srcOrd="6" destOrd="0" presId="urn:microsoft.com/office/officeart/2005/8/layout/lProcess1"/>
    <dgm:cxn modelId="{95DE156F-DB96-4E19-8ACA-BDE42AEED7A5}" type="presParOf" srcId="{3FE49C8C-5124-4189-9BA1-9492E89127DD}" destId="{1F063FDC-1729-4632-92AE-16C94543094C}" srcOrd="1" destOrd="0" presId="urn:microsoft.com/office/officeart/2005/8/layout/lProcess1"/>
    <dgm:cxn modelId="{948EB709-5562-4B9C-97A6-49C0A7166FBC}" type="presParOf" srcId="{3FE49C8C-5124-4189-9BA1-9492E89127DD}" destId="{B66DFCAB-C7CD-4E24-AB25-FC2200308A7C}" srcOrd="2" destOrd="0" presId="urn:microsoft.com/office/officeart/2005/8/layout/lProcess1"/>
    <dgm:cxn modelId="{7D739F23-3D51-4660-818F-DD0B05FBFABE}" type="presParOf" srcId="{B66DFCAB-C7CD-4E24-AB25-FC2200308A7C}" destId="{457D7CD8-73AB-4413-B22C-47398C4C8BE9}" srcOrd="0" destOrd="0" presId="urn:microsoft.com/office/officeart/2005/8/layout/lProcess1"/>
    <dgm:cxn modelId="{242FE95D-EAE8-474A-B30E-3B721CAB1B82}" type="presParOf" srcId="{B66DFCAB-C7CD-4E24-AB25-FC2200308A7C}" destId="{18CC7D11-91E4-4A9E-A9B1-41607AA374E6}" srcOrd="1" destOrd="0" presId="urn:microsoft.com/office/officeart/2005/8/layout/lProcess1"/>
    <dgm:cxn modelId="{112DFD9B-4EA0-4CB3-ABA1-A017BF479E59}" type="presParOf" srcId="{B66DFCAB-C7CD-4E24-AB25-FC2200308A7C}" destId="{B82E00E2-3B79-42B2-A287-88F86B527DA4}" srcOrd="2" destOrd="0" presId="urn:microsoft.com/office/officeart/2005/8/layout/lProcess1"/>
    <dgm:cxn modelId="{B5460D24-6311-4EE8-9528-14A433341E81}" type="presParOf" srcId="{B66DFCAB-C7CD-4E24-AB25-FC2200308A7C}" destId="{9B882E42-DE36-414B-84E0-519C9511B33B}" srcOrd="3" destOrd="0" presId="urn:microsoft.com/office/officeart/2005/8/layout/lProcess1"/>
    <dgm:cxn modelId="{431F101B-5847-4F26-89D4-5865B81800B6}" type="presParOf" srcId="{B66DFCAB-C7CD-4E24-AB25-FC2200308A7C}" destId="{D3063269-20A3-4D8D-8ADA-B1AA1A04886D}" srcOrd="4" destOrd="0" presId="urn:microsoft.com/office/officeart/2005/8/layout/lProcess1"/>
    <dgm:cxn modelId="{445BEC8B-32C2-458C-B197-2654526FB58F}" type="presParOf" srcId="{B66DFCAB-C7CD-4E24-AB25-FC2200308A7C}" destId="{9F2097E3-43F6-4CDD-AED3-A26CF934402C}" srcOrd="5" destOrd="0" presId="urn:microsoft.com/office/officeart/2005/8/layout/lProcess1"/>
    <dgm:cxn modelId="{19AB4669-3A7F-46AD-8310-EFF5036344E5}" type="presParOf" srcId="{B66DFCAB-C7CD-4E24-AB25-FC2200308A7C}" destId="{E3EBEBEE-9D40-4DF3-8DF8-50C338206F51}" srcOrd="6" destOrd="0" presId="urn:microsoft.com/office/officeart/2005/8/layout/lProcess1"/>
    <dgm:cxn modelId="{35F48424-59D5-4526-9420-A209E902847E}" type="presParOf" srcId="{B66DFCAB-C7CD-4E24-AB25-FC2200308A7C}" destId="{5F01F679-3D68-48AC-ACDF-2D66A50D63D9}" srcOrd="7" destOrd="0" presId="urn:microsoft.com/office/officeart/2005/8/layout/lProcess1"/>
    <dgm:cxn modelId="{43C2390F-E221-48CF-8DEE-3C9515EABF68}" type="presParOf" srcId="{B66DFCAB-C7CD-4E24-AB25-FC2200308A7C}" destId="{4446F1AC-BC62-4B8D-870D-7A1E351C8630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E49FB5-328E-4673-9A9A-192AE682CA02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8830D5-8B0A-4AE2-B6A1-14736A5FCE96}">
      <dgm:prSet phldrT="[Текст]" custT="1"/>
      <dgm:spPr>
        <a:solidFill>
          <a:srgbClr val="5F8E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2800" dirty="0" smtClean="0">
              <a:latin typeface="Times New Roman" pitchFamily="18" charset="0"/>
              <a:cs typeface="Times New Roman" pitchFamily="18" charset="0"/>
            </a:rPr>
            <a:t>Перший рівень </a:t>
          </a:r>
        </a:p>
      </dgm:t>
    </dgm:pt>
    <dgm:pt modelId="{F910C0C0-C9FE-407E-A93F-115A9C64CF54}" type="parTrans" cxnId="{8AE64610-1778-4F60-8214-56419D2FFAFB}">
      <dgm:prSet/>
      <dgm:spPr/>
      <dgm:t>
        <a:bodyPr/>
        <a:lstStyle/>
        <a:p>
          <a:endParaRPr lang="ru-RU"/>
        </a:p>
      </dgm:t>
    </dgm:pt>
    <dgm:pt modelId="{B341A1BE-1338-4C3E-A2B8-3AAFEC01D4C7}" type="sibTrans" cxnId="{8AE64610-1778-4F60-8214-56419D2FFAFB}">
      <dgm:prSet/>
      <dgm:spPr/>
      <dgm:t>
        <a:bodyPr/>
        <a:lstStyle/>
        <a:p>
          <a:endParaRPr lang="ru-RU"/>
        </a:p>
      </dgm:t>
    </dgm:pt>
    <dgm:pt modelId="{4535999A-E997-47E3-8A7A-5E2B48A0122D}">
      <dgm:prSet phldrT="[Текст]" custT="1"/>
      <dgm:spPr>
        <a:solidFill>
          <a:srgbClr val="187911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uk-UA" sz="2800" dirty="0" smtClean="0">
              <a:latin typeface="Times New Roman" pitchFamily="18" charset="0"/>
              <a:cs typeface="Times New Roman" pitchFamily="18" charset="0"/>
            </a:rPr>
            <a:t>Другий рівень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B9BC397F-FCEB-4E2D-8BE0-294E533D2538}" type="parTrans" cxnId="{136BE54C-29E9-4278-8998-4A5B7CB16F10}">
      <dgm:prSet/>
      <dgm:spPr/>
      <dgm:t>
        <a:bodyPr/>
        <a:lstStyle/>
        <a:p>
          <a:endParaRPr lang="ru-RU"/>
        </a:p>
      </dgm:t>
    </dgm:pt>
    <dgm:pt modelId="{0449E245-7A2F-4EDE-863F-5724CCF71620}" type="sibTrans" cxnId="{136BE54C-29E9-4278-8998-4A5B7CB16F10}">
      <dgm:prSet/>
      <dgm:spPr/>
      <dgm:t>
        <a:bodyPr/>
        <a:lstStyle/>
        <a:p>
          <a:endParaRPr lang="ru-RU"/>
        </a:p>
      </dgm:t>
    </dgm:pt>
    <dgm:pt modelId="{121BE7F6-F105-489C-B2C0-8251B7CC5E89}">
      <dgm:prSet phldrT="[Текст]" custT="1"/>
      <dgm:spPr>
        <a:solidFill>
          <a:srgbClr val="3366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uk-UA" sz="2800" dirty="0" smtClean="0">
            <a:latin typeface="Times New Roman" pitchFamily="18" charset="0"/>
            <a:cs typeface="Times New Roman" pitchFamily="18" charset="0"/>
          </a:endParaRPr>
        </a:p>
      </dgm:t>
    </dgm:pt>
    <dgm:pt modelId="{41614C35-7603-40F7-931B-A0C16DC70985}" type="parTrans" cxnId="{E8ED5CDB-263D-4F9E-9E44-DA4EE7677503}">
      <dgm:prSet/>
      <dgm:spPr/>
      <dgm:t>
        <a:bodyPr/>
        <a:lstStyle/>
        <a:p>
          <a:endParaRPr lang="ru-RU"/>
        </a:p>
      </dgm:t>
    </dgm:pt>
    <dgm:pt modelId="{59AFB965-454D-48BF-A523-115FAA19292C}" type="sibTrans" cxnId="{E8ED5CDB-263D-4F9E-9E44-DA4EE7677503}">
      <dgm:prSet/>
      <dgm:spPr/>
      <dgm:t>
        <a:bodyPr/>
        <a:lstStyle/>
        <a:p>
          <a:endParaRPr lang="ru-RU"/>
        </a:p>
      </dgm:t>
    </dgm:pt>
    <dgm:pt modelId="{C4B09762-6133-48F7-95DA-533B71099A26}" type="pres">
      <dgm:prSet presAssocID="{12E49FB5-328E-4673-9A9A-192AE682CA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B7A85C-19AD-4CE1-B59D-706B74AD877A}" type="pres">
      <dgm:prSet presAssocID="{518830D5-8B0A-4AE2-B6A1-14736A5FCE96}" presName="Name8" presStyleCnt="0"/>
      <dgm:spPr/>
    </dgm:pt>
    <dgm:pt modelId="{53881665-06F0-48A0-A4FB-D1C793E0A89A}" type="pres">
      <dgm:prSet presAssocID="{518830D5-8B0A-4AE2-B6A1-14736A5FCE96}" presName="level" presStyleLbl="node1" presStyleIdx="0" presStyleCnt="3" custScaleX="809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46C47-E8A1-4B94-8918-591B6FC1AEF1}" type="pres">
      <dgm:prSet presAssocID="{518830D5-8B0A-4AE2-B6A1-14736A5FCE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CFA780-39C7-4310-88A1-540079BBD1AB}" type="pres">
      <dgm:prSet presAssocID="{4535999A-E997-47E3-8A7A-5E2B48A0122D}" presName="Name8" presStyleCnt="0"/>
      <dgm:spPr/>
    </dgm:pt>
    <dgm:pt modelId="{C78F3C6D-527B-4546-940D-A7B5694F5BC8}" type="pres">
      <dgm:prSet presAssocID="{4535999A-E997-47E3-8A7A-5E2B48A0122D}" presName="level" presStyleLbl="node1" presStyleIdx="1" presStyleCnt="3" custLinFactNeighborX="1020" custLinFactNeighborY="-112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452984-8FE3-4E30-855B-76EF18B4EED6}" type="pres">
      <dgm:prSet presAssocID="{4535999A-E997-47E3-8A7A-5E2B48A0122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EC8CB2-83EE-4A47-BD6F-B7A03AB37235}" type="pres">
      <dgm:prSet presAssocID="{121BE7F6-F105-489C-B2C0-8251B7CC5E89}" presName="Name8" presStyleCnt="0"/>
      <dgm:spPr/>
    </dgm:pt>
    <dgm:pt modelId="{585F8B39-F325-40CB-A0D9-2D8E53309454}" type="pres">
      <dgm:prSet presAssocID="{121BE7F6-F105-489C-B2C0-8251B7CC5E89}" presName="level" presStyleLbl="node1" presStyleIdx="2" presStyleCnt="3" custAng="0" custLinFactNeighborX="0" custLinFactNeighborY="-258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A7080-A57F-4009-B6CA-59940597865E}" type="pres">
      <dgm:prSet presAssocID="{121BE7F6-F105-489C-B2C0-8251B7CC5E8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216823-B608-4E1E-B363-9BFCDB1FDBF4}" type="presOf" srcId="{4535999A-E997-47E3-8A7A-5E2B48A0122D}" destId="{C78F3C6D-527B-4546-940D-A7B5694F5BC8}" srcOrd="0" destOrd="0" presId="urn:microsoft.com/office/officeart/2005/8/layout/pyramid3"/>
    <dgm:cxn modelId="{C7D1CD3B-F9D6-4DFC-9B5D-64B47C02EF84}" type="presOf" srcId="{121BE7F6-F105-489C-B2C0-8251B7CC5E89}" destId="{A68A7080-A57F-4009-B6CA-59940597865E}" srcOrd="1" destOrd="0" presId="urn:microsoft.com/office/officeart/2005/8/layout/pyramid3"/>
    <dgm:cxn modelId="{5B4E239A-D447-4339-B2E1-F1FF17543B30}" type="presOf" srcId="{518830D5-8B0A-4AE2-B6A1-14736A5FCE96}" destId="{53881665-06F0-48A0-A4FB-D1C793E0A89A}" srcOrd="0" destOrd="0" presId="urn:microsoft.com/office/officeart/2005/8/layout/pyramid3"/>
    <dgm:cxn modelId="{7232F138-82B1-4523-B45F-7C23DD466A9C}" type="presOf" srcId="{12E49FB5-328E-4673-9A9A-192AE682CA02}" destId="{C4B09762-6133-48F7-95DA-533B71099A26}" srcOrd="0" destOrd="0" presId="urn:microsoft.com/office/officeart/2005/8/layout/pyramid3"/>
    <dgm:cxn modelId="{136BE54C-29E9-4278-8998-4A5B7CB16F10}" srcId="{12E49FB5-328E-4673-9A9A-192AE682CA02}" destId="{4535999A-E997-47E3-8A7A-5E2B48A0122D}" srcOrd="1" destOrd="0" parTransId="{B9BC397F-FCEB-4E2D-8BE0-294E533D2538}" sibTransId="{0449E245-7A2F-4EDE-863F-5724CCF71620}"/>
    <dgm:cxn modelId="{E8ED5CDB-263D-4F9E-9E44-DA4EE7677503}" srcId="{12E49FB5-328E-4673-9A9A-192AE682CA02}" destId="{121BE7F6-F105-489C-B2C0-8251B7CC5E89}" srcOrd="2" destOrd="0" parTransId="{41614C35-7603-40F7-931B-A0C16DC70985}" sibTransId="{59AFB965-454D-48BF-A523-115FAA19292C}"/>
    <dgm:cxn modelId="{20A758B7-C812-4143-93D8-E0ED1DD48F1B}" type="presOf" srcId="{518830D5-8B0A-4AE2-B6A1-14736A5FCE96}" destId="{73D46C47-E8A1-4B94-8918-591B6FC1AEF1}" srcOrd="1" destOrd="0" presId="urn:microsoft.com/office/officeart/2005/8/layout/pyramid3"/>
    <dgm:cxn modelId="{8AE64610-1778-4F60-8214-56419D2FFAFB}" srcId="{12E49FB5-328E-4673-9A9A-192AE682CA02}" destId="{518830D5-8B0A-4AE2-B6A1-14736A5FCE96}" srcOrd="0" destOrd="0" parTransId="{F910C0C0-C9FE-407E-A93F-115A9C64CF54}" sibTransId="{B341A1BE-1338-4C3E-A2B8-3AAFEC01D4C7}"/>
    <dgm:cxn modelId="{61ED2D84-CE87-44C3-B96C-A73012A0196E}" type="presOf" srcId="{121BE7F6-F105-489C-B2C0-8251B7CC5E89}" destId="{585F8B39-F325-40CB-A0D9-2D8E53309454}" srcOrd="0" destOrd="0" presId="urn:microsoft.com/office/officeart/2005/8/layout/pyramid3"/>
    <dgm:cxn modelId="{3A375545-36A0-4407-A821-AD78D922DF29}" type="presOf" srcId="{4535999A-E997-47E3-8A7A-5E2B48A0122D}" destId="{3E452984-8FE3-4E30-855B-76EF18B4EED6}" srcOrd="1" destOrd="0" presId="urn:microsoft.com/office/officeart/2005/8/layout/pyramid3"/>
    <dgm:cxn modelId="{4810919C-01C2-4F5D-AE19-C437F6A77443}" type="presParOf" srcId="{C4B09762-6133-48F7-95DA-533B71099A26}" destId="{2EB7A85C-19AD-4CE1-B59D-706B74AD877A}" srcOrd="0" destOrd="0" presId="urn:microsoft.com/office/officeart/2005/8/layout/pyramid3"/>
    <dgm:cxn modelId="{4CFDDF04-4847-4DA7-93C4-880CA9562D72}" type="presParOf" srcId="{2EB7A85C-19AD-4CE1-B59D-706B74AD877A}" destId="{53881665-06F0-48A0-A4FB-D1C793E0A89A}" srcOrd="0" destOrd="0" presId="urn:microsoft.com/office/officeart/2005/8/layout/pyramid3"/>
    <dgm:cxn modelId="{53AA0DAF-E5C0-4C3E-8950-D4D0551AB694}" type="presParOf" srcId="{2EB7A85C-19AD-4CE1-B59D-706B74AD877A}" destId="{73D46C47-E8A1-4B94-8918-591B6FC1AEF1}" srcOrd="1" destOrd="0" presId="urn:microsoft.com/office/officeart/2005/8/layout/pyramid3"/>
    <dgm:cxn modelId="{EC68127F-338D-40A9-B2FC-959CB9641481}" type="presParOf" srcId="{C4B09762-6133-48F7-95DA-533B71099A26}" destId="{BFCFA780-39C7-4310-88A1-540079BBD1AB}" srcOrd="1" destOrd="0" presId="urn:microsoft.com/office/officeart/2005/8/layout/pyramid3"/>
    <dgm:cxn modelId="{08B1612D-E971-48FC-ACC6-F5F573089830}" type="presParOf" srcId="{BFCFA780-39C7-4310-88A1-540079BBD1AB}" destId="{C78F3C6D-527B-4546-940D-A7B5694F5BC8}" srcOrd="0" destOrd="0" presId="urn:microsoft.com/office/officeart/2005/8/layout/pyramid3"/>
    <dgm:cxn modelId="{A80C117B-2ECF-4442-AA20-3497FE88DD60}" type="presParOf" srcId="{BFCFA780-39C7-4310-88A1-540079BBD1AB}" destId="{3E452984-8FE3-4E30-855B-76EF18B4EED6}" srcOrd="1" destOrd="0" presId="urn:microsoft.com/office/officeart/2005/8/layout/pyramid3"/>
    <dgm:cxn modelId="{DC03C4BF-8ED8-49D1-9F84-9E8AA678B9E0}" type="presParOf" srcId="{C4B09762-6133-48F7-95DA-533B71099A26}" destId="{8CEC8CB2-83EE-4A47-BD6F-B7A03AB37235}" srcOrd="2" destOrd="0" presId="urn:microsoft.com/office/officeart/2005/8/layout/pyramid3"/>
    <dgm:cxn modelId="{4A65D1C3-D7FE-4A7B-8A56-D11DAAECB95E}" type="presParOf" srcId="{8CEC8CB2-83EE-4A47-BD6F-B7A03AB37235}" destId="{585F8B39-F325-40CB-A0D9-2D8E53309454}" srcOrd="0" destOrd="0" presId="urn:microsoft.com/office/officeart/2005/8/layout/pyramid3"/>
    <dgm:cxn modelId="{340DEC0C-5176-477D-A096-4C02063E3105}" type="presParOf" srcId="{8CEC8CB2-83EE-4A47-BD6F-B7A03AB37235}" destId="{A68A7080-A57F-4009-B6CA-59940597865E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C32DBF-A222-4604-98D6-158B1291EAD9}" type="doc">
      <dgm:prSet loTypeId="urn:microsoft.com/office/officeart/2005/8/layout/arrow2" loCatId="process" qsTypeId="urn:microsoft.com/office/officeart/2005/8/quickstyle/simple1" qsCatId="simple" csTypeId="urn:microsoft.com/office/officeart/2005/8/colors/accent0_3" csCatId="mainScheme" phldr="1"/>
      <dgm:spPr/>
    </dgm:pt>
    <dgm:pt modelId="{CC8919C5-E81E-4A6A-8BEF-364163E1125C}">
      <dgm:prSet phldrT="[Текст]" custT="1"/>
      <dgm:spPr/>
      <dgm:t>
        <a:bodyPr/>
        <a:lstStyle/>
        <a:p>
          <a:pPr algn="ctr"/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Менше 2р.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4B408F2-6E05-44D9-8112-20041AE853E7}" type="parTrans" cxnId="{0688E75E-E7BE-4997-9680-420A59AA515F}">
      <dgm:prSet/>
      <dgm:spPr/>
      <dgm:t>
        <a:bodyPr/>
        <a:lstStyle/>
        <a:p>
          <a:endParaRPr lang="ru-RU"/>
        </a:p>
      </dgm:t>
    </dgm:pt>
    <dgm:pt modelId="{AB2D6D17-B7F4-4FAE-AE62-4D6E9EC03B48}" type="sibTrans" cxnId="{0688E75E-E7BE-4997-9680-420A59AA515F}">
      <dgm:prSet/>
      <dgm:spPr/>
      <dgm:t>
        <a:bodyPr/>
        <a:lstStyle/>
        <a:p>
          <a:endParaRPr lang="ru-RU"/>
        </a:p>
      </dgm:t>
    </dgm:pt>
    <dgm:pt modelId="{3FBB5C91-9304-43D3-A375-5B0837B0077E}">
      <dgm:prSet phldrT="[Текст]" custT="1"/>
      <dgm:spPr/>
      <dgm:t>
        <a:bodyPr/>
        <a:lstStyle/>
        <a:p>
          <a:pPr algn="ctr"/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2-6р.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89CEF18-BFB2-48A7-9CBE-08F70171B70D}" type="parTrans" cxnId="{2E3D0A16-5BF1-4421-8687-077BB4122962}">
      <dgm:prSet/>
      <dgm:spPr/>
      <dgm:t>
        <a:bodyPr/>
        <a:lstStyle/>
        <a:p>
          <a:endParaRPr lang="ru-RU"/>
        </a:p>
      </dgm:t>
    </dgm:pt>
    <dgm:pt modelId="{847B26A4-76B9-41C4-9244-E76087948AA0}" type="sibTrans" cxnId="{2E3D0A16-5BF1-4421-8687-077BB4122962}">
      <dgm:prSet/>
      <dgm:spPr/>
      <dgm:t>
        <a:bodyPr/>
        <a:lstStyle/>
        <a:p>
          <a:endParaRPr lang="ru-RU"/>
        </a:p>
      </dgm:t>
    </dgm:pt>
    <dgm:pt modelId="{45F33029-512B-422D-BCE6-7D1CDC019A49}">
      <dgm:prSet phldrT="[Текст]" custT="1"/>
      <dgm:spPr/>
      <dgm:t>
        <a:bodyPr/>
        <a:lstStyle/>
        <a:p>
          <a:pPr algn="ctr"/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6-10р.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5161F21-7B68-49FB-9F49-832C682FB4AE}" type="parTrans" cxnId="{87DCFF75-DDC1-4764-B2DA-F341EE11AC38}">
      <dgm:prSet/>
      <dgm:spPr/>
      <dgm:t>
        <a:bodyPr/>
        <a:lstStyle/>
        <a:p>
          <a:endParaRPr lang="ru-RU"/>
        </a:p>
      </dgm:t>
    </dgm:pt>
    <dgm:pt modelId="{4D93035B-FBBE-47A2-9FEB-33818A3F6B3B}" type="sibTrans" cxnId="{87DCFF75-DDC1-4764-B2DA-F341EE11AC38}">
      <dgm:prSet/>
      <dgm:spPr/>
      <dgm:t>
        <a:bodyPr/>
        <a:lstStyle/>
        <a:p>
          <a:endParaRPr lang="ru-RU"/>
        </a:p>
      </dgm:t>
    </dgm:pt>
    <dgm:pt modelId="{C9A4640C-A2EE-46FC-9B7F-4F336E5F5D7D}">
      <dgm:prSet phldrT="[Текст]" custT="1"/>
      <dgm:spPr/>
      <dgm:t>
        <a:bodyPr/>
        <a:lstStyle/>
        <a:p>
          <a:pPr algn="ctr"/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Більше 10р.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44124E1-793B-499F-B9A6-BB26CCED867F}" type="parTrans" cxnId="{71FB9C92-9DE8-4428-85F9-07BAD6BF7592}">
      <dgm:prSet/>
      <dgm:spPr/>
      <dgm:t>
        <a:bodyPr/>
        <a:lstStyle/>
        <a:p>
          <a:endParaRPr lang="ru-RU"/>
        </a:p>
      </dgm:t>
    </dgm:pt>
    <dgm:pt modelId="{B42543CB-01F0-4C54-9DAE-BE594A318189}" type="sibTrans" cxnId="{71FB9C92-9DE8-4428-85F9-07BAD6BF7592}">
      <dgm:prSet/>
      <dgm:spPr/>
      <dgm:t>
        <a:bodyPr/>
        <a:lstStyle/>
        <a:p>
          <a:endParaRPr lang="ru-RU"/>
        </a:p>
      </dgm:t>
    </dgm:pt>
    <dgm:pt modelId="{35600111-118B-453A-977A-4FEE333935A1}" type="pres">
      <dgm:prSet presAssocID="{61C32DBF-A222-4604-98D6-158B1291EAD9}" presName="arrowDiagram" presStyleCnt="0">
        <dgm:presLayoutVars>
          <dgm:chMax val="5"/>
          <dgm:dir/>
          <dgm:resizeHandles val="exact"/>
        </dgm:presLayoutVars>
      </dgm:prSet>
      <dgm:spPr/>
    </dgm:pt>
    <dgm:pt modelId="{AC02C165-F599-489E-86FD-6B2DCB6CB084}" type="pres">
      <dgm:prSet presAssocID="{61C32DBF-A222-4604-98D6-158B1291EAD9}" presName="arrow" presStyleLbl="bgShp" presStyleIdx="0" presStyleCnt="1" custLinFactNeighborX="1068" custLinFactNeighborY="290"/>
      <dgm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/>
        </a:sp3d>
      </dgm:spPr>
    </dgm:pt>
    <dgm:pt modelId="{A03C3EB9-4DCF-4B1E-B413-936C76397D10}" type="pres">
      <dgm:prSet presAssocID="{61C32DBF-A222-4604-98D6-158B1291EAD9}" presName="arrowDiagram4" presStyleCnt="0"/>
      <dgm:spPr/>
    </dgm:pt>
    <dgm:pt modelId="{F8227E2E-F4F9-486E-90A5-BE28AEEA332B}" type="pres">
      <dgm:prSet presAssocID="{CC8919C5-E81E-4A6A-8BEF-364163E1125C}" presName="bullet4a" presStyleLbl="node1" presStyleIdx="0" presStyleCnt="4"/>
      <dgm:spPr>
        <a:solidFill>
          <a:srgbClr val="187911"/>
        </a:solidFill>
      </dgm:spPr>
    </dgm:pt>
    <dgm:pt modelId="{CD0EBDC8-4A60-478B-8727-BA68313A7049}" type="pres">
      <dgm:prSet presAssocID="{CC8919C5-E81E-4A6A-8BEF-364163E1125C}" presName="textBox4a" presStyleLbl="revTx" presStyleIdx="0" presStyleCnt="4" custLinFactNeighborX="6950" custLinFactNeighborY="14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8CB81-AF4C-45D4-B43A-30A8F7043022}" type="pres">
      <dgm:prSet presAssocID="{3FBB5C91-9304-43D3-A375-5B0837B0077E}" presName="bullet4b" presStyleLbl="node1" presStyleIdx="1" presStyleCnt="4"/>
      <dgm:spPr>
        <a:solidFill>
          <a:srgbClr val="336600"/>
        </a:solidFill>
      </dgm:spPr>
    </dgm:pt>
    <dgm:pt modelId="{A071D19C-ED90-413C-8CC1-AB04752E5F87}" type="pres">
      <dgm:prSet presAssocID="{3FBB5C91-9304-43D3-A375-5B0837B0077E}" presName="textBox4b" presStyleLbl="revTx" presStyleIdx="1" presStyleCnt="4" custLinFactNeighborX="-4112" custLinFactNeighborY="14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67F77-20F5-43E9-8A47-0F10530FB42F}" type="pres">
      <dgm:prSet presAssocID="{45F33029-512B-422D-BCE6-7D1CDC019A49}" presName="bullet4c" presStyleLbl="node1" presStyleIdx="2" presStyleCnt="4"/>
      <dgm:spPr>
        <a:solidFill>
          <a:srgbClr val="336600"/>
        </a:solidFill>
      </dgm:spPr>
    </dgm:pt>
    <dgm:pt modelId="{44B4B076-DE83-4880-8646-6E79CD99F985}" type="pres">
      <dgm:prSet presAssocID="{45F33029-512B-422D-BCE6-7D1CDC019A49}" presName="textBox4c" presStyleLbl="revTx" presStyleIdx="2" presStyleCnt="4" custLinFactNeighborX="-19552" custLinFactNeighborY="19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97C38-F3DB-419F-A03C-A617FD1FD0DA}" type="pres">
      <dgm:prSet presAssocID="{C9A4640C-A2EE-46FC-9B7F-4F336E5F5D7D}" presName="bullet4d" presStyleLbl="node1" presStyleIdx="3" presStyleCnt="4"/>
      <dgm:spPr>
        <a:solidFill>
          <a:srgbClr val="003300"/>
        </a:solidFill>
      </dgm:spPr>
    </dgm:pt>
    <dgm:pt modelId="{1BAA26D7-68AA-44A1-8F9B-7CB1682143D8}" type="pres">
      <dgm:prSet presAssocID="{C9A4640C-A2EE-46FC-9B7F-4F336E5F5D7D}" presName="textBox4d" presStyleLbl="revTx" presStyleIdx="3" presStyleCnt="4" custLinFactNeighborX="-39587" custLinFactNeighborY="20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E541CD-E735-49A6-9C61-104E9AAF67DB}" type="presOf" srcId="{3FBB5C91-9304-43D3-A375-5B0837B0077E}" destId="{A071D19C-ED90-413C-8CC1-AB04752E5F87}" srcOrd="0" destOrd="0" presId="urn:microsoft.com/office/officeart/2005/8/layout/arrow2"/>
    <dgm:cxn modelId="{6E1FFD9B-17B1-4C61-ACD9-92D5EB989912}" type="presOf" srcId="{61C32DBF-A222-4604-98D6-158B1291EAD9}" destId="{35600111-118B-453A-977A-4FEE333935A1}" srcOrd="0" destOrd="0" presId="urn:microsoft.com/office/officeart/2005/8/layout/arrow2"/>
    <dgm:cxn modelId="{A50091F7-0717-4B89-8618-3535570AC00E}" type="presOf" srcId="{45F33029-512B-422D-BCE6-7D1CDC019A49}" destId="{44B4B076-DE83-4880-8646-6E79CD99F985}" srcOrd="0" destOrd="0" presId="urn:microsoft.com/office/officeart/2005/8/layout/arrow2"/>
    <dgm:cxn modelId="{2E3D0A16-5BF1-4421-8687-077BB4122962}" srcId="{61C32DBF-A222-4604-98D6-158B1291EAD9}" destId="{3FBB5C91-9304-43D3-A375-5B0837B0077E}" srcOrd="1" destOrd="0" parTransId="{589CEF18-BFB2-48A7-9CBE-08F70171B70D}" sibTransId="{847B26A4-76B9-41C4-9244-E76087948AA0}"/>
    <dgm:cxn modelId="{71FB9C92-9DE8-4428-85F9-07BAD6BF7592}" srcId="{61C32DBF-A222-4604-98D6-158B1291EAD9}" destId="{C9A4640C-A2EE-46FC-9B7F-4F336E5F5D7D}" srcOrd="3" destOrd="0" parTransId="{844124E1-793B-499F-B9A6-BB26CCED867F}" sibTransId="{B42543CB-01F0-4C54-9DAE-BE594A318189}"/>
    <dgm:cxn modelId="{0688E75E-E7BE-4997-9680-420A59AA515F}" srcId="{61C32DBF-A222-4604-98D6-158B1291EAD9}" destId="{CC8919C5-E81E-4A6A-8BEF-364163E1125C}" srcOrd="0" destOrd="0" parTransId="{94B408F2-6E05-44D9-8112-20041AE853E7}" sibTransId="{AB2D6D17-B7F4-4FAE-AE62-4D6E9EC03B48}"/>
    <dgm:cxn modelId="{87DCFF75-DDC1-4764-B2DA-F341EE11AC38}" srcId="{61C32DBF-A222-4604-98D6-158B1291EAD9}" destId="{45F33029-512B-422D-BCE6-7D1CDC019A49}" srcOrd="2" destOrd="0" parTransId="{85161F21-7B68-49FB-9F49-832C682FB4AE}" sibTransId="{4D93035B-FBBE-47A2-9FEB-33818A3F6B3B}"/>
    <dgm:cxn modelId="{724517C4-1A45-4A22-B6BB-107A4C62FFD2}" type="presOf" srcId="{C9A4640C-A2EE-46FC-9B7F-4F336E5F5D7D}" destId="{1BAA26D7-68AA-44A1-8F9B-7CB1682143D8}" srcOrd="0" destOrd="0" presId="urn:microsoft.com/office/officeart/2005/8/layout/arrow2"/>
    <dgm:cxn modelId="{E9D26446-D520-48F7-B77C-5B652E233EFE}" type="presOf" srcId="{CC8919C5-E81E-4A6A-8BEF-364163E1125C}" destId="{CD0EBDC8-4A60-478B-8727-BA68313A7049}" srcOrd="0" destOrd="0" presId="urn:microsoft.com/office/officeart/2005/8/layout/arrow2"/>
    <dgm:cxn modelId="{7DE438C7-EC66-49DB-9A1A-7AE2241B4A9A}" type="presParOf" srcId="{35600111-118B-453A-977A-4FEE333935A1}" destId="{AC02C165-F599-489E-86FD-6B2DCB6CB084}" srcOrd="0" destOrd="0" presId="urn:microsoft.com/office/officeart/2005/8/layout/arrow2"/>
    <dgm:cxn modelId="{62D181FF-289C-4665-87BA-82C9E66758F1}" type="presParOf" srcId="{35600111-118B-453A-977A-4FEE333935A1}" destId="{A03C3EB9-4DCF-4B1E-B413-936C76397D10}" srcOrd="1" destOrd="0" presId="urn:microsoft.com/office/officeart/2005/8/layout/arrow2"/>
    <dgm:cxn modelId="{7B47F34B-6F8A-4BEB-A09D-8C884B718A2C}" type="presParOf" srcId="{A03C3EB9-4DCF-4B1E-B413-936C76397D10}" destId="{F8227E2E-F4F9-486E-90A5-BE28AEEA332B}" srcOrd="0" destOrd="0" presId="urn:microsoft.com/office/officeart/2005/8/layout/arrow2"/>
    <dgm:cxn modelId="{7C20E61A-A0C6-4C79-B1C2-8036A446B7FE}" type="presParOf" srcId="{A03C3EB9-4DCF-4B1E-B413-936C76397D10}" destId="{CD0EBDC8-4A60-478B-8727-BA68313A7049}" srcOrd="1" destOrd="0" presId="urn:microsoft.com/office/officeart/2005/8/layout/arrow2"/>
    <dgm:cxn modelId="{922E853A-B020-4FE0-840F-9E48CC570275}" type="presParOf" srcId="{A03C3EB9-4DCF-4B1E-B413-936C76397D10}" destId="{9D08CB81-AF4C-45D4-B43A-30A8F7043022}" srcOrd="2" destOrd="0" presId="urn:microsoft.com/office/officeart/2005/8/layout/arrow2"/>
    <dgm:cxn modelId="{3AC1A358-255C-4039-A71F-338175301BB8}" type="presParOf" srcId="{A03C3EB9-4DCF-4B1E-B413-936C76397D10}" destId="{A071D19C-ED90-413C-8CC1-AB04752E5F87}" srcOrd="3" destOrd="0" presId="urn:microsoft.com/office/officeart/2005/8/layout/arrow2"/>
    <dgm:cxn modelId="{1386D897-1059-440C-9E62-C8D9DDE14EA2}" type="presParOf" srcId="{A03C3EB9-4DCF-4B1E-B413-936C76397D10}" destId="{2BA67F77-20F5-43E9-8A47-0F10530FB42F}" srcOrd="4" destOrd="0" presId="urn:microsoft.com/office/officeart/2005/8/layout/arrow2"/>
    <dgm:cxn modelId="{20416545-208A-4F30-B2DC-0190C542074B}" type="presParOf" srcId="{A03C3EB9-4DCF-4B1E-B413-936C76397D10}" destId="{44B4B076-DE83-4880-8646-6E79CD99F985}" srcOrd="5" destOrd="0" presId="urn:microsoft.com/office/officeart/2005/8/layout/arrow2"/>
    <dgm:cxn modelId="{7548CE6C-3459-4371-B1F7-0AEA74F4B94E}" type="presParOf" srcId="{A03C3EB9-4DCF-4B1E-B413-936C76397D10}" destId="{04D97C38-F3DB-419F-A03C-A617FD1FD0DA}" srcOrd="6" destOrd="0" presId="urn:microsoft.com/office/officeart/2005/8/layout/arrow2"/>
    <dgm:cxn modelId="{98E53D8F-10D5-48B7-830D-2EBE8A7431B2}" type="presParOf" srcId="{A03C3EB9-4DCF-4B1E-B413-936C76397D10}" destId="{1BAA26D7-68AA-44A1-8F9B-7CB1682143D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E258B-FDE3-4E57-AED9-BDECB0F3ACD2}">
      <dsp:nvSpPr>
        <dsp:cNvPr id="0" name=""/>
        <dsp:cNvSpPr/>
      </dsp:nvSpPr>
      <dsp:spPr>
        <a:xfrm>
          <a:off x="1924877" y="688"/>
          <a:ext cx="2477128" cy="619282"/>
        </a:xfrm>
        <a:prstGeom prst="roundRect">
          <a:avLst>
            <a:gd name="adj" fmla="val 10000"/>
          </a:avLst>
        </a:prstGeom>
        <a:solidFill>
          <a:srgbClr val="003300"/>
        </a:solidFill>
        <a:ln w="25400" cap="flat" cmpd="sng" algn="ctr">
          <a:solidFill>
            <a:srgbClr val="00330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Соціальні</a:t>
          </a:r>
          <a:endParaRPr lang="ru-RU" sz="3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43015" y="18826"/>
        <a:ext cx="2440852" cy="583006"/>
      </dsp:txXfrm>
    </dsp:sp>
    <dsp:sp modelId="{ED272F9F-887F-457D-BC99-B98A0449A005}">
      <dsp:nvSpPr>
        <dsp:cNvPr id="0" name=""/>
        <dsp:cNvSpPr/>
      </dsp:nvSpPr>
      <dsp:spPr>
        <a:xfrm rot="5400000">
          <a:off x="3109254" y="674157"/>
          <a:ext cx="108374" cy="108374"/>
        </a:xfrm>
        <a:prstGeom prst="rightArrow">
          <a:avLst>
            <a:gd name="adj1" fmla="val 667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EF0C0-869C-41AC-B78A-EFC809DA5557}">
      <dsp:nvSpPr>
        <dsp:cNvPr id="0" name=""/>
        <dsp:cNvSpPr/>
      </dsp:nvSpPr>
      <dsp:spPr>
        <a:xfrm>
          <a:off x="1924877" y="836719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збільшення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трудової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міграції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43015" y="854857"/>
        <a:ext cx="2440852" cy="583006"/>
      </dsp:txXfrm>
    </dsp:sp>
    <dsp:sp modelId="{716AA325-FAE6-497F-8144-58D5C45E5447}">
      <dsp:nvSpPr>
        <dsp:cNvPr id="0" name=""/>
        <dsp:cNvSpPr/>
      </dsp:nvSpPr>
      <dsp:spPr>
        <a:xfrm rot="5400000">
          <a:off x="3109254" y="1510188"/>
          <a:ext cx="108374" cy="108374"/>
        </a:xfrm>
        <a:prstGeom prst="rightArrow">
          <a:avLst>
            <a:gd name="adj1" fmla="val 667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385ECF-75BB-481D-A3FF-84BDCE87C586}">
      <dsp:nvSpPr>
        <dsp:cNvPr id="0" name=""/>
        <dsp:cNvSpPr/>
      </dsp:nvSpPr>
      <dsp:spPr>
        <a:xfrm>
          <a:off x="1924877" y="1672749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посилення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напруги</a:t>
          </a:r>
          <a:endParaRPr lang="ru-RU" kern="1200" dirty="0"/>
        </a:p>
      </dsp:txBody>
      <dsp:txXfrm>
        <a:off x="1943015" y="1690887"/>
        <a:ext cx="2440852" cy="583006"/>
      </dsp:txXfrm>
    </dsp:sp>
    <dsp:sp modelId="{B0C21326-6E89-4400-B644-3273D1D17822}">
      <dsp:nvSpPr>
        <dsp:cNvPr id="0" name=""/>
        <dsp:cNvSpPr/>
      </dsp:nvSpPr>
      <dsp:spPr>
        <a:xfrm rot="5400000">
          <a:off x="3109254" y="2346219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08549-E5CB-4037-9584-C6804F0991DB}">
      <dsp:nvSpPr>
        <dsp:cNvPr id="0" name=""/>
        <dsp:cNvSpPr/>
      </dsp:nvSpPr>
      <dsp:spPr>
        <a:xfrm>
          <a:off x="1924877" y="2508780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загострення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кримінальної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ситуації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943015" y="2526918"/>
        <a:ext cx="2440852" cy="583006"/>
      </dsp:txXfrm>
    </dsp:sp>
    <dsp:sp modelId="{75015C48-2762-4451-AB0F-22C888B5A9C5}">
      <dsp:nvSpPr>
        <dsp:cNvPr id="0" name=""/>
        <dsp:cNvSpPr/>
      </dsp:nvSpPr>
      <dsp:spPr>
        <a:xfrm rot="5400000">
          <a:off x="3109254" y="3182250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B3A07-766F-421F-9A34-E24C62F857F5}">
      <dsp:nvSpPr>
        <dsp:cNvPr id="0" name=""/>
        <dsp:cNvSpPr/>
      </dsp:nvSpPr>
      <dsp:spPr>
        <a:xfrm>
          <a:off x="1924877" y="3344811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кількості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психічних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захворювань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943015" y="3362949"/>
        <a:ext cx="2440852" cy="583006"/>
      </dsp:txXfrm>
    </dsp:sp>
    <dsp:sp modelId="{D26A8D18-75E8-47E8-9F2B-53A1B77C8BCC}">
      <dsp:nvSpPr>
        <dsp:cNvPr id="0" name=""/>
        <dsp:cNvSpPr/>
      </dsp:nvSpPr>
      <dsp:spPr>
        <a:xfrm rot="5400000">
          <a:off x="3109254" y="4018281"/>
          <a:ext cx="108374" cy="108374"/>
        </a:xfrm>
        <a:prstGeom prst="rightArrow">
          <a:avLst>
            <a:gd name="adj1" fmla="val 667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D68DCF-E402-4A9E-87B7-8306BE25B4FE}">
      <dsp:nvSpPr>
        <dsp:cNvPr id="0" name=""/>
        <dsp:cNvSpPr/>
      </dsp:nvSpPr>
      <dsp:spPr>
        <a:xfrm>
          <a:off x="1924877" y="4180842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посилення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диференціації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943015" y="4198980"/>
        <a:ext cx="2440852" cy="583006"/>
      </dsp:txXfrm>
    </dsp:sp>
    <dsp:sp modelId="{232E348A-3BFA-47D6-B127-EA96BCC52F70}">
      <dsp:nvSpPr>
        <dsp:cNvPr id="0" name=""/>
        <dsp:cNvSpPr/>
      </dsp:nvSpPr>
      <dsp:spPr>
        <a:xfrm rot="5400000">
          <a:off x="3109254" y="4854312"/>
          <a:ext cx="108374" cy="108374"/>
        </a:xfrm>
        <a:prstGeom prst="rightArrow">
          <a:avLst>
            <a:gd name="adj1" fmla="val 667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886CF-BB32-4E18-A75A-BCB5F9C533F3}">
      <dsp:nvSpPr>
        <dsp:cNvPr id="0" name=""/>
        <dsp:cNvSpPr/>
      </dsp:nvSpPr>
      <dsp:spPr>
        <a:xfrm>
          <a:off x="1924877" y="5016873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падіння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трудової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активності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943015" y="5035011"/>
        <a:ext cx="2440852" cy="583006"/>
      </dsp:txXfrm>
    </dsp:sp>
    <dsp:sp modelId="{457D7CD8-73AB-4413-B22C-47398C4C8BE9}">
      <dsp:nvSpPr>
        <dsp:cNvPr id="0" name=""/>
        <dsp:cNvSpPr/>
      </dsp:nvSpPr>
      <dsp:spPr>
        <a:xfrm>
          <a:off x="4748804" y="688"/>
          <a:ext cx="2477128" cy="619282"/>
        </a:xfrm>
        <a:prstGeom prst="roundRect">
          <a:avLst>
            <a:gd name="adj" fmla="val 10000"/>
          </a:avLst>
        </a:prstGeom>
        <a:solidFill>
          <a:srgbClr val="003300"/>
        </a:solidFill>
        <a:ln w="25400" cap="flat" cmpd="sng" algn="ctr">
          <a:solidFill>
            <a:srgbClr val="00330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Економічні</a:t>
          </a:r>
          <a:endParaRPr lang="ru-RU" sz="32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66942" y="18826"/>
        <a:ext cx="2440852" cy="583006"/>
      </dsp:txXfrm>
    </dsp:sp>
    <dsp:sp modelId="{18CC7D11-91E4-4A9E-A9B1-41607AA374E6}">
      <dsp:nvSpPr>
        <dsp:cNvPr id="0" name=""/>
        <dsp:cNvSpPr/>
      </dsp:nvSpPr>
      <dsp:spPr>
        <a:xfrm rot="5400000">
          <a:off x="5933181" y="674157"/>
          <a:ext cx="108374" cy="108374"/>
        </a:xfrm>
        <a:prstGeom prst="rightArrow">
          <a:avLst>
            <a:gd name="adj1" fmla="val 667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00E2-3B79-42B2-A287-88F86B527DA4}">
      <dsp:nvSpPr>
        <dsp:cNvPr id="0" name=""/>
        <dsp:cNvSpPr/>
      </dsp:nvSpPr>
      <dsp:spPr>
        <a:xfrm>
          <a:off x="4748804" y="836719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скорочення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податкових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надходжень</a:t>
          </a:r>
          <a:endParaRPr lang="ru-RU" kern="1200" dirty="0"/>
        </a:p>
      </dsp:txBody>
      <dsp:txXfrm>
        <a:off x="4766942" y="854857"/>
        <a:ext cx="2440852" cy="583006"/>
      </dsp:txXfrm>
    </dsp:sp>
    <dsp:sp modelId="{9B882E42-DE36-414B-84E0-519C9511B33B}">
      <dsp:nvSpPr>
        <dsp:cNvPr id="0" name=""/>
        <dsp:cNvSpPr/>
      </dsp:nvSpPr>
      <dsp:spPr>
        <a:xfrm rot="5400000">
          <a:off x="5933181" y="1510188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63269-20A3-4D8D-8ADA-B1AA1A04886D}">
      <dsp:nvSpPr>
        <dsp:cNvPr id="0" name=""/>
        <dsp:cNvSpPr/>
      </dsp:nvSpPr>
      <dsp:spPr>
        <a:xfrm>
          <a:off x="4748804" y="1672749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зменшення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ВВП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країни</a:t>
          </a:r>
          <a:endParaRPr lang="ru-RU" kern="1200" dirty="0"/>
        </a:p>
      </dsp:txBody>
      <dsp:txXfrm>
        <a:off x="4766942" y="1690887"/>
        <a:ext cx="2440852" cy="583006"/>
      </dsp:txXfrm>
    </dsp:sp>
    <dsp:sp modelId="{9F2097E3-43F6-4CDD-AED3-A26CF934402C}">
      <dsp:nvSpPr>
        <dsp:cNvPr id="0" name=""/>
        <dsp:cNvSpPr/>
      </dsp:nvSpPr>
      <dsp:spPr>
        <a:xfrm rot="5400000">
          <a:off x="5933181" y="2346219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EBEBEE-9D40-4DF3-8DF8-50C338206F51}">
      <dsp:nvSpPr>
        <dsp:cNvPr id="0" name=""/>
        <dsp:cNvSpPr/>
      </dsp:nvSpPr>
      <dsp:spPr>
        <a:xfrm>
          <a:off x="4771036" y="2508780"/>
          <a:ext cx="2432664" cy="550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падіння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життєвого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endParaRPr lang="ru-RU" kern="1200" dirty="0"/>
        </a:p>
      </dsp:txBody>
      <dsp:txXfrm>
        <a:off x="4787153" y="2524897"/>
        <a:ext cx="2400430" cy="518047"/>
      </dsp:txXfrm>
    </dsp:sp>
    <dsp:sp modelId="{5F01F679-3D68-48AC-ACDF-2D66A50D63D9}">
      <dsp:nvSpPr>
        <dsp:cNvPr id="0" name=""/>
        <dsp:cNvSpPr/>
      </dsp:nvSpPr>
      <dsp:spPr>
        <a:xfrm rot="5400000">
          <a:off x="5933181" y="3113249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6F1AC-BC62-4B8D-870D-7A1E351C8630}">
      <dsp:nvSpPr>
        <dsp:cNvPr id="0" name=""/>
        <dsp:cNvSpPr/>
      </dsp:nvSpPr>
      <dsp:spPr>
        <a:xfrm>
          <a:off x="4748804" y="3275811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витрат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допомогу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безробітним</a:t>
          </a:r>
          <a:endParaRPr lang="ru-RU" kern="1200" dirty="0"/>
        </a:p>
      </dsp:txBody>
      <dsp:txXfrm>
        <a:off x="4766942" y="3293949"/>
        <a:ext cx="2440852" cy="583006"/>
      </dsp:txXfrm>
    </dsp:sp>
    <dsp:sp modelId="{7BB03C96-CF59-49F2-9009-8747921E19C8}">
      <dsp:nvSpPr>
        <dsp:cNvPr id="0" name=""/>
        <dsp:cNvSpPr/>
      </dsp:nvSpPr>
      <dsp:spPr>
        <a:xfrm rot="5400000">
          <a:off x="5933181" y="3949280"/>
          <a:ext cx="108374" cy="10837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C8223-4905-41B0-B4D6-310BB5D316DF}">
      <dsp:nvSpPr>
        <dsp:cNvPr id="0" name=""/>
        <dsp:cNvSpPr/>
      </dsp:nvSpPr>
      <dsp:spPr>
        <a:xfrm>
          <a:off x="4748804" y="4111842"/>
          <a:ext cx="2477128" cy="619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скорочення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виробництва</a:t>
          </a:r>
          <a:endParaRPr lang="ru-RU" kern="1200" dirty="0"/>
        </a:p>
      </dsp:txBody>
      <dsp:txXfrm>
        <a:off x="4766942" y="4129980"/>
        <a:ext cx="2440852" cy="583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E258B-FDE3-4E57-AED9-BDECB0F3ACD2}">
      <dsp:nvSpPr>
        <dsp:cNvPr id="0" name=""/>
        <dsp:cNvSpPr/>
      </dsp:nvSpPr>
      <dsp:spPr>
        <a:xfrm>
          <a:off x="1611947" y="2214"/>
          <a:ext cx="3088794" cy="7721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rPr>
            <a:t>Соціальні</a:t>
          </a:r>
          <a:endParaRPr lang="ru-RU" sz="3200" kern="1200" dirty="0">
            <a:solidFill>
              <a:srgbClr val="00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34564" y="24831"/>
        <a:ext cx="3043560" cy="726964"/>
      </dsp:txXfrm>
    </dsp:sp>
    <dsp:sp modelId="{0A36CAA4-0F31-43E5-93A8-9ADB9BE24EC0}">
      <dsp:nvSpPr>
        <dsp:cNvPr id="0" name=""/>
        <dsp:cNvSpPr/>
      </dsp:nvSpPr>
      <dsp:spPr>
        <a:xfrm rot="5400000">
          <a:off x="3088777" y="841980"/>
          <a:ext cx="135134" cy="135134"/>
        </a:xfrm>
        <a:prstGeom prst="rightArrow">
          <a:avLst>
            <a:gd name="adj1" fmla="val 667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385ECF-75BB-481D-A3FF-84BDCE87C586}">
      <dsp:nvSpPr>
        <dsp:cNvPr id="0" name=""/>
        <dsp:cNvSpPr/>
      </dsp:nvSpPr>
      <dsp:spPr>
        <a:xfrm>
          <a:off x="1611947" y="1044683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цінності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робочого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місця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34564" y="1067300"/>
        <a:ext cx="3043560" cy="726964"/>
      </dsp:txXfrm>
    </dsp:sp>
    <dsp:sp modelId="{B0C21326-6E89-4400-B644-3273D1D17822}">
      <dsp:nvSpPr>
        <dsp:cNvPr id="0" name=""/>
        <dsp:cNvSpPr/>
      </dsp:nvSpPr>
      <dsp:spPr>
        <a:xfrm rot="5400000">
          <a:off x="3088777" y="1884449"/>
          <a:ext cx="135134" cy="13513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08549-E5CB-4037-9584-C6804F0991DB}">
      <dsp:nvSpPr>
        <dsp:cNvPr id="0" name=""/>
        <dsp:cNvSpPr/>
      </dsp:nvSpPr>
      <dsp:spPr>
        <a:xfrm>
          <a:off x="1611947" y="2087151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збільшення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особистого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вільного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часу та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свободи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вибору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місця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роботи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634564" y="2109768"/>
        <a:ext cx="3043560" cy="726964"/>
      </dsp:txXfrm>
    </dsp:sp>
    <dsp:sp modelId="{75015C48-2762-4451-AB0F-22C888B5A9C5}">
      <dsp:nvSpPr>
        <dsp:cNvPr id="0" name=""/>
        <dsp:cNvSpPr/>
      </dsp:nvSpPr>
      <dsp:spPr>
        <a:xfrm rot="5400000">
          <a:off x="3088777" y="2926917"/>
          <a:ext cx="135134" cy="13513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B3A07-766F-421F-9A34-E24C62F857F5}">
      <dsp:nvSpPr>
        <dsp:cNvPr id="0" name=""/>
        <dsp:cNvSpPr/>
      </dsp:nvSpPr>
      <dsp:spPr>
        <a:xfrm>
          <a:off x="1611947" y="3129619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соціальної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значущості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цінності</a:t>
          </a:r>
          <a:r>
            <a:rPr lang="ru-RU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kern="1200" dirty="0" err="1" smtClean="0">
              <a:latin typeface="Times New Roman" pitchFamily="18" charset="0"/>
              <a:cs typeface="Times New Roman" pitchFamily="18" charset="0"/>
            </a:rPr>
            <a:t>праці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634564" y="3152236"/>
        <a:ext cx="3043560" cy="726964"/>
      </dsp:txXfrm>
    </dsp:sp>
    <dsp:sp modelId="{457D7CD8-73AB-4413-B22C-47398C4C8BE9}">
      <dsp:nvSpPr>
        <dsp:cNvPr id="0" name=""/>
        <dsp:cNvSpPr/>
      </dsp:nvSpPr>
      <dsp:spPr>
        <a:xfrm>
          <a:off x="5133173" y="2214"/>
          <a:ext cx="3088794" cy="7721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chemeClr val="bg2">
              <a:lumMod val="75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rPr>
            <a:t>Економічні</a:t>
          </a:r>
          <a:endParaRPr lang="ru-RU" sz="3200" kern="1200" dirty="0">
            <a:solidFill>
              <a:srgbClr val="00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55790" y="24831"/>
        <a:ext cx="3043560" cy="726964"/>
      </dsp:txXfrm>
    </dsp:sp>
    <dsp:sp modelId="{18CC7D11-91E4-4A9E-A9B1-41607AA374E6}">
      <dsp:nvSpPr>
        <dsp:cNvPr id="0" name=""/>
        <dsp:cNvSpPr/>
      </dsp:nvSpPr>
      <dsp:spPr>
        <a:xfrm rot="5400000">
          <a:off x="6610003" y="841980"/>
          <a:ext cx="135134" cy="135134"/>
        </a:xfrm>
        <a:prstGeom prst="rightArrow">
          <a:avLst>
            <a:gd name="adj1" fmla="val 667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00E2-3B79-42B2-A287-88F86B527DA4}">
      <dsp:nvSpPr>
        <dsp:cNvPr id="0" name=""/>
        <dsp:cNvSpPr/>
      </dsp:nvSpPr>
      <dsp:spPr>
        <a:xfrm>
          <a:off x="5133173" y="1044683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створення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резерву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робочої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сили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структурної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перебудови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економіки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5790" y="1067300"/>
        <a:ext cx="3043560" cy="726964"/>
      </dsp:txXfrm>
    </dsp:sp>
    <dsp:sp modelId="{9B882E42-DE36-414B-84E0-519C9511B33B}">
      <dsp:nvSpPr>
        <dsp:cNvPr id="0" name=""/>
        <dsp:cNvSpPr/>
      </dsp:nvSpPr>
      <dsp:spPr>
        <a:xfrm rot="5400000">
          <a:off x="6610003" y="1884449"/>
          <a:ext cx="135134" cy="13513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63269-20A3-4D8D-8ADA-B1AA1A04886D}">
      <dsp:nvSpPr>
        <dsp:cNvPr id="0" name=""/>
        <dsp:cNvSpPr/>
      </dsp:nvSpPr>
      <dsp:spPr>
        <a:xfrm>
          <a:off x="5133173" y="2087151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зростання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конкуренції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між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працівниками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5790" y="2109768"/>
        <a:ext cx="3043560" cy="726964"/>
      </dsp:txXfrm>
    </dsp:sp>
    <dsp:sp modelId="{9F2097E3-43F6-4CDD-AED3-A26CF934402C}">
      <dsp:nvSpPr>
        <dsp:cNvPr id="0" name=""/>
        <dsp:cNvSpPr/>
      </dsp:nvSpPr>
      <dsp:spPr>
        <a:xfrm rot="5400000">
          <a:off x="6610003" y="2926917"/>
          <a:ext cx="135134" cy="13513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EBEBEE-9D40-4DF3-8DF8-50C338206F51}">
      <dsp:nvSpPr>
        <dsp:cNvPr id="0" name=""/>
        <dsp:cNvSpPr/>
      </dsp:nvSpPr>
      <dsp:spPr>
        <a:xfrm>
          <a:off x="5133173" y="3129619"/>
          <a:ext cx="3088794" cy="772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стимулювання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інтенсивності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продуктивності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праці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5790" y="3152236"/>
        <a:ext cx="3043560" cy="726964"/>
      </dsp:txXfrm>
    </dsp:sp>
    <dsp:sp modelId="{5F01F679-3D68-48AC-ACDF-2D66A50D63D9}">
      <dsp:nvSpPr>
        <dsp:cNvPr id="0" name=""/>
        <dsp:cNvSpPr/>
      </dsp:nvSpPr>
      <dsp:spPr>
        <a:xfrm rot="5400000">
          <a:off x="6610003" y="3969385"/>
          <a:ext cx="135134" cy="13513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6F1AC-BC62-4B8D-870D-7A1E351C8630}">
      <dsp:nvSpPr>
        <dsp:cNvPr id="0" name=""/>
        <dsp:cNvSpPr/>
      </dsp:nvSpPr>
      <dsp:spPr>
        <a:xfrm>
          <a:off x="5133173" y="4172087"/>
          <a:ext cx="3088794" cy="1453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00">
              <a:alpha val="90000"/>
            </a:srgb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можливість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безробітного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використати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перерву в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зайнятості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для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власного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перенавчання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підвищення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освіти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75750" y="4214664"/>
        <a:ext cx="3003640" cy="1368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81665-06F0-48A0-A4FB-D1C793E0A89A}">
      <dsp:nvSpPr>
        <dsp:cNvPr id="0" name=""/>
        <dsp:cNvSpPr/>
      </dsp:nvSpPr>
      <dsp:spPr>
        <a:xfrm rot="10800000">
          <a:off x="672829" y="0"/>
          <a:ext cx="5711125" cy="1541431"/>
        </a:xfrm>
        <a:prstGeom prst="trapezoid">
          <a:avLst>
            <a:gd name="adj" fmla="val 76301"/>
          </a:avLst>
        </a:prstGeom>
        <a:solidFill>
          <a:srgbClr val="5F8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latin typeface="Times New Roman" pitchFamily="18" charset="0"/>
              <a:cs typeface="Times New Roman" pitchFamily="18" charset="0"/>
            </a:rPr>
            <a:t>Перший рівень </a:t>
          </a:r>
        </a:p>
      </dsp:txBody>
      <dsp:txXfrm rot="-10800000">
        <a:off x="1672276" y="0"/>
        <a:ext cx="3712231" cy="1541431"/>
      </dsp:txXfrm>
    </dsp:sp>
    <dsp:sp modelId="{C78F3C6D-527B-4546-940D-A7B5694F5BC8}">
      <dsp:nvSpPr>
        <dsp:cNvPr id="0" name=""/>
        <dsp:cNvSpPr/>
      </dsp:nvSpPr>
      <dsp:spPr>
        <a:xfrm rot="10800000">
          <a:off x="1224116" y="1368159"/>
          <a:ext cx="4704522" cy="1541431"/>
        </a:xfrm>
        <a:prstGeom prst="trapezoid">
          <a:avLst>
            <a:gd name="adj" fmla="val 76301"/>
          </a:avLst>
        </a:prstGeom>
        <a:solidFill>
          <a:srgbClr val="18791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latin typeface="Times New Roman" pitchFamily="18" charset="0"/>
              <a:cs typeface="Times New Roman" pitchFamily="18" charset="0"/>
            </a:rPr>
            <a:t>Другий рівень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 rot="-10800000">
        <a:off x="2047408" y="1368159"/>
        <a:ext cx="3057939" cy="1541431"/>
      </dsp:txXfrm>
    </dsp:sp>
    <dsp:sp modelId="{585F8B39-F325-40CB-A0D9-2D8E53309454}">
      <dsp:nvSpPr>
        <dsp:cNvPr id="0" name=""/>
        <dsp:cNvSpPr/>
      </dsp:nvSpPr>
      <dsp:spPr>
        <a:xfrm rot="10800000">
          <a:off x="2352261" y="2683924"/>
          <a:ext cx="2352261" cy="1541431"/>
        </a:xfrm>
        <a:prstGeom prst="trapezoid">
          <a:avLst>
            <a:gd name="adj" fmla="val 76301"/>
          </a:avLst>
        </a:prstGeom>
        <a:solidFill>
          <a:srgbClr val="33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800" kern="1200" dirty="0" smtClean="0">
            <a:latin typeface="Times New Roman" pitchFamily="18" charset="0"/>
            <a:cs typeface="Times New Roman" pitchFamily="18" charset="0"/>
          </a:endParaRPr>
        </a:p>
      </dsp:txBody>
      <dsp:txXfrm rot="-10800000">
        <a:off x="2352261" y="2683924"/>
        <a:ext cx="2352261" cy="15414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2C165-F599-489E-86FD-6B2DCB6CB084}">
      <dsp:nvSpPr>
        <dsp:cNvPr id="0" name=""/>
        <dsp:cNvSpPr/>
      </dsp:nvSpPr>
      <dsp:spPr>
        <a:xfrm>
          <a:off x="0" y="1449025"/>
          <a:ext cx="6345136" cy="3965710"/>
        </a:xfrm>
        <a:prstGeom prst="swooshArrow">
          <a:avLst>
            <a:gd name="adj1" fmla="val 25000"/>
            <a:gd name="adj2" fmla="val 25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227E2E-F4F9-486E-90A5-BE28AEEA332B}">
      <dsp:nvSpPr>
        <dsp:cNvPr id="0" name=""/>
        <dsp:cNvSpPr/>
      </dsp:nvSpPr>
      <dsp:spPr>
        <a:xfrm>
          <a:off x="624995" y="4386427"/>
          <a:ext cx="145938" cy="145938"/>
        </a:xfrm>
        <a:prstGeom prst="ellipse">
          <a:avLst/>
        </a:prstGeom>
        <a:solidFill>
          <a:srgbClr val="187911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EBDC8-4A60-478B-8727-BA68313A7049}">
      <dsp:nvSpPr>
        <dsp:cNvPr id="0" name=""/>
        <dsp:cNvSpPr/>
      </dsp:nvSpPr>
      <dsp:spPr>
        <a:xfrm>
          <a:off x="773373" y="4593440"/>
          <a:ext cx="1085018" cy="943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30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Times New Roman" pitchFamily="18" charset="0"/>
              <a:cs typeface="Times New Roman" pitchFamily="18" charset="0"/>
            </a:rPr>
            <a:t>Менше 2р.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3373" y="4593440"/>
        <a:ext cx="1085018" cy="943839"/>
      </dsp:txXfrm>
    </dsp:sp>
    <dsp:sp modelId="{9D08CB81-AF4C-45D4-B43A-30A8F7043022}">
      <dsp:nvSpPr>
        <dsp:cNvPr id="0" name=""/>
        <dsp:cNvSpPr/>
      </dsp:nvSpPr>
      <dsp:spPr>
        <a:xfrm>
          <a:off x="1656080" y="3464002"/>
          <a:ext cx="253805" cy="253805"/>
        </a:xfrm>
        <a:prstGeom prst="ellipse">
          <a:avLst/>
        </a:prstGeom>
        <a:solidFill>
          <a:srgbClr val="33660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1D19C-ED90-413C-8CC1-AB04752E5F87}">
      <dsp:nvSpPr>
        <dsp:cNvPr id="0" name=""/>
        <dsp:cNvSpPr/>
      </dsp:nvSpPr>
      <dsp:spPr>
        <a:xfrm>
          <a:off x="1728191" y="3862011"/>
          <a:ext cx="1332478" cy="181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486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itchFamily="18" charset="0"/>
              <a:cs typeface="Times New Roman" pitchFamily="18" charset="0"/>
            </a:rPr>
            <a:t>2-6р.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1" y="3862011"/>
        <a:ext cx="1332478" cy="1812329"/>
      </dsp:txXfrm>
    </dsp:sp>
    <dsp:sp modelId="{2BA67F77-20F5-43E9-8A47-0F10530FB42F}">
      <dsp:nvSpPr>
        <dsp:cNvPr id="0" name=""/>
        <dsp:cNvSpPr/>
      </dsp:nvSpPr>
      <dsp:spPr>
        <a:xfrm>
          <a:off x="2972696" y="2784280"/>
          <a:ext cx="336292" cy="336292"/>
        </a:xfrm>
        <a:prstGeom prst="ellipse">
          <a:avLst/>
        </a:prstGeom>
        <a:solidFill>
          <a:srgbClr val="33660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4B076-DE83-4880-8646-6E79CD99F985}">
      <dsp:nvSpPr>
        <dsp:cNvPr id="0" name=""/>
        <dsp:cNvSpPr/>
      </dsp:nvSpPr>
      <dsp:spPr>
        <a:xfrm>
          <a:off x="2880316" y="3441313"/>
          <a:ext cx="1332478" cy="245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194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itchFamily="18" charset="0"/>
              <a:cs typeface="Times New Roman" pitchFamily="18" charset="0"/>
            </a:rPr>
            <a:t>6-10р.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80316" y="3441313"/>
        <a:ext cx="1332478" cy="2450809"/>
      </dsp:txXfrm>
    </dsp:sp>
    <dsp:sp modelId="{04D97C38-F3DB-419F-A03C-A617FD1FD0DA}">
      <dsp:nvSpPr>
        <dsp:cNvPr id="0" name=""/>
        <dsp:cNvSpPr/>
      </dsp:nvSpPr>
      <dsp:spPr>
        <a:xfrm>
          <a:off x="4406697" y="2334568"/>
          <a:ext cx="450504" cy="450504"/>
        </a:xfrm>
        <a:prstGeom prst="ellipse">
          <a:avLst/>
        </a:prstGeom>
        <a:solidFill>
          <a:srgbClr val="00330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A26D7-68AA-44A1-8F9B-7CB1682143D8}">
      <dsp:nvSpPr>
        <dsp:cNvPr id="0" name=""/>
        <dsp:cNvSpPr/>
      </dsp:nvSpPr>
      <dsp:spPr>
        <a:xfrm>
          <a:off x="4104461" y="3153269"/>
          <a:ext cx="1332478" cy="2843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713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itchFamily="18" charset="0"/>
              <a:cs typeface="Times New Roman" pitchFamily="18" charset="0"/>
            </a:rPr>
            <a:t>Більше 10р.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461" y="3153269"/>
        <a:ext cx="1332478" cy="2843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2B1D0D-82C5-431B-BBAD-15FCA688F0AA}" type="slidenum">
              <a:t>‹#›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4085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689C3AF1-A152-43F7-B72D-288BE6AE481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77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28712D-141B-4E6F-93CB-7C903861646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75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13CA6B-75E0-4358-96C0-1D5DF6665A2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6ED5CA-2BA4-4868-BF53-AC2F29C054C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56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E43FBE-7070-4EF6-A9F7-FBE38AB1266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73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04BE95-17B6-4C47-9D6E-7D4D7491541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97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9CAE72-1D04-45F4-81F0-8DEB4750F5C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6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2FF13-B5BA-4000-A22A-69CA669F584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4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4EAEB6-7EB2-4D02-9EAD-50037CD5308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FD2F76-6E0F-4CAD-9D4E-9F72CB0F59F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8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B9249D-05B7-4C0E-AA28-D4E61613B8B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8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C3C3EB-D936-4BE6-BD2F-E223F60B962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18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/>
          <a:lstStyle/>
          <a:p>
            <a:pPr lvl="0"/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/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DDDAFAF1-993F-4B5D-B7BC-F86C38476880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SzPct val="45000"/>
        <a:buFont typeface="StarSymbol"/>
        <a:buChar char="●"/>
        <a:tabLst/>
        <a:defRPr lang="ru-RU" sz="4400" b="0" i="0" u="none" strike="noStrike" kern="1200" cap="none" spc="0" baseline="0">
          <a:solidFill>
            <a:srgbClr val="000000"/>
          </a:solidFill>
          <a:uFillTx/>
          <a:latin typeface="Arial" pitchFamily="18"/>
          <a:cs typeface="Tahoma" pitchFamily="2"/>
        </a:defRPr>
      </a:lvl1pPr>
    </p:titleStyle>
    <p:bodyStyle>
      <a:lvl1pPr marL="431999" marR="0" lvl="0" indent="-323999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ru-RU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Andale Sans UI" pitchFamily="2"/>
          <a:cs typeface="Tahoma" pitchFamily="2"/>
        </a:defRPr>
      </a:lvl1pPr>
      <a:lvl2pPr marL="863998" marR="0" lvl="1" indent="-323999" defTabSz="914400" rtl="0" fontAlgn="auto" hangingPunct="1">
        <a:lnSpc>
          <a:spcPct val="100000"/>
        </a:lnSpc>
        <a:spcBef>
          <a:spcPts val="0"/>
        </a:spcBef>
        <a:spcAft>
          <a:spcPts val="1135"/>
        </a:spcAft>
        <a:buSzPct val="45000"/>
        <a:buFont typeface="StarSymbol"/>
        <a:buChar char="●"/>
        <a:tabLst/>
        <a:defRPr lang="ru-RU" sz="2800" b="0" i="0" u="none" strike="noStrike" kern="1200" cap="none" spc="0" baseline="0">
          <a:solidFill>
            <a:srgbClr val="000000"/>
          </a:solidFill>
          <a:uFillTx/>
          <a:latin typeface="Arial" pitchFamily="18"/>
          <a:ea typeface="Andale Sans UI" pitchFamily="2"/>
          <a:cs typeface="Tahoma" pitchFamily="2"/>
        </a:defRPr>
      </a:lvl2pPr>
      <a:lvl3pPr marL="1295997" marR="0" lvl="2" indent="-287999" defTabSz="914400" rtl="0" fontAlgn="auto" hangingPunct="1">
        <a:lnSpc>
          <a:spcPct val="100000"/>
        </a:lnSpc>
        <a:spcBef>
          <a:spcPts val="0"/>
        </a:spcBef>
        <a:spcAft>
          <a:spcPts val="850"/>
        </a:spcAft>
        <a:buSzPct val="75000"/>
        <a:buFont typeface="StarSymbol"/>
        <a:buChar char="–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Andale Sans UI" pitchFamily="2"/>
          <a:cs typeface="Tahoma" pitchFamily="2"/>
        </a:defRPr>
      </a:lvl3pPr>
      <a:lvl4pPr marL="1727996" marR="0" lvl="3" indent="-215999" defTabSz="914400" rtl="0" fontAlgn="auto" hangingPunct="1">
        <a:lnSpc>
          <a:spcPct val="100000"/>
        </a:lnSpc>
        <a:spcBef>
          <a:spcPts val="0"/>
        </a:spcBef>
        <a:spcAft>
          <a:spcPts val="565"/>
        </a:spcAft>
        <a:buSzPct val="45000"/>
        <a:buFont typeface="StarSymbol"/>
        <a:buChar char="●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Andale Sans UI" pitchFamily="2"/>
          <a:cs typeface="Tahoma" pitchFamily="2"/>
        </a:defRPr>
      </a:lvl4pPr>
      <a:lvl5pPr marL="2159995" marR="0" lvl="4" indent="-215999" defTabSz="914400" rtl="0" fontAlgn="auto" hangingPunct="1">
        <a:lnSpc>
          <a:spcPct val="100000"/>
        </a:lnSpc>
        <a:spcBef>
          <a:spcPts val="0"/>
        </a:spcBef>
        <a:spcAft>
          <a:spcPts val="285"/>
        </a:spcAft>
        <a:buSzPct val="75000"/>
        <a:buFont typeface="StarSymbol"/>
        <a:buChar char="–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Andale Sans UI" pitchFamily="2"/>
          <a:cs typeface="Tahoma" pitchFamily="2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2.png"/><Relationship Id="rId18" Type="http://schemas.microsoft.com/office/2007/relationships/hdphoto" Target="../media/hdphoto8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17" Type="http://schemas.openxmlformats.org/officeDocument/2006/relationships/image" Target="../media/image14.png"/><Relationship Id="rId2" Type="http://schemas.openxmlformats.org/officeDocument/2006/relationships/image" Target="../media/image2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1295896" y="179437"/>
            <a:ext cx="7708624" cy="3046988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solidFill>
              <a:schemeClr val="accent3">
                <a:shade val="95000"/>
                <a:satMod val="105000"/>
              </a:schemeClr>
            </a:solidFill>
          </a:ln>
          <a:effectLst>
            <a:outerShdw blurRad="40000" dist="20000" dir="5400000" rotWithShape="0">
              <a:srgbClr val="000000">
                <a:alpha val="37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b="1" i="0" u="none" strike="noStrike" kern="1200" cap="none" spc="0" baseline="0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Вплив</a:t>
            </a:r>
            <a:r>
              <a:rPr lang="ru-RU" sz="4800" b="1" i="0" u="none" strike="noStrike" kern="1200" cap="none" spc="0" baseline="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 </a:t>
            </a:r>
            <a:r>
              <a:rPr lang="ru-RU" sz="4800" b="1" i="0" u="none" strike="noStrike" kern="1200" cap="none" spc="0" baseline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безробіття</a:t>
            </a:r>
            <a:r>
              <a:rPr lang="ru-RU" sz="4800" b="1" i="0" u="none" strike="noStrike" kern="1200" cap="none" spc="0" baseline="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 </a:t>
            </a:r>
            <a:endParaRPr lang="ru-RU" sz="4800" b="1" i="0" u="none" strike="noStrike" kern="1200" cap="none" spc="0" baseline="0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Georgia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b="1" i="0" u="none" strike="noStrike" kern="1200" cap="none" spc="0" baseline="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на </a:t>
            </a:r>
            <a:r>
              <a:rPr lang="ru-RU" sz="4800" b="1" i="0" u="none" strike="noStrike" kern="1200" cap="none" spc="0" baseline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рівень</a:t>
            </a:r>
            <a:r>
              <a:rPr lang="ru-RU" sz="4800" b="1" i="0" u="none" strike="noStrike" kern="1200" cap="none" spc="0" baseline="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b="1" i="0" u="none" strike="noStrike" kern="1200" cap="none" spc="0" baseline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трудової</a:t>
            </a:r>
            <a:r>
              <a:rPr lang="ru-RU" sz="4800" b="1" i="0" u="none" strike="noStrike" kern="1200" cap="none" spc="0" baseline="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 </a:t>
            </a:r>
            <a:r>
              <a:rPr lang="ru-RU" sz="4800" b="1" i="0" u="none" strike="noStrike" kern="1200" cap="none" spc="0" baseline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міграції</a:t>
            </a:r>
            <a:r>
              <a:rPr lang="ru-RU" sz="4800" b="1" i="0" u="none" strike="noStrike" kern="1200" cap="none" spc="0" baseline="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 в </a:t>
            </a:r>
            <a:r>
              <a:rPr lang="ru-RU" sz="4800" b="1" i="0" u="none" strike="noStrike" kern="1200" cap="none" spc="0" baseline="0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eorgia" pitchFamily="18" charset="0"/>
              </a:rPr>
              <a:t>Україні</a:t>
            </a:r>
            <a:endParaRPr lang="ru-RU" sz="4800" b="1" i="0" u="none" strike="noStrike" kern="1200" cap="none" spc="0" baseline="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936" y="1043533"/>
            <a:ext cx="7416824" cy="2088232"/>
          </a:xfrm>
        </p:spPr>
        <p:txBody>
          <a:bodyPr/>
          <a:lstStyle/>
          <a:p>
            <a:pPr marL="0" indent="450000" algn="just">
              <a:spcAft>
                <a:spcPts val="0"/>
              </a:spcAft>
              <a:buNone/>
            </a:pPr>
            <a:r>
              <a:rPr lang="ru-RU" sz="28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служба </a:t>
            </a:r>
            <a:r>
              <a:rPr lang="ru-RU" sz="28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спрямована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населенню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роботодавцям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Оксана\Desktop\kak_povliyaet_na_rynok_truda_novyj_zakon_o_zanyatosti_naseleniya_obsudyat_za_kruglym_stolom_preview_medium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168" y="3707829"/>
            <a:ext cx="3747120" cy="2810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3"/>
          <p:cNvSpPr/>
          <p:nvPr/>
        </p:nvSpPr>
        <p:spPr>
          <a:xfrm>
            <a:off x="1871960" y="328956"/>
            <a:ext cx="7086105" cy="111787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dirty="0" smtClean="0">
                <a:solidFill>
                  <a:srgbClr val="003300"/>
                </a:solidFill>
                <a:latin typeface="Times New Roman" pitchFamily="18"/>
                <a:cs typeface="Times New Roman" pitchFamily="18"/>
              </a:rPr>
              <a:t>Структура Державної Служби Зайнятості України</a:t>
            </a:r>
            <a:endParaRPr lang="ru-RU" sz="3600" b="1" i="0" u="none" strike="noStrike" kern="1200" cap="none" spc="0" baseline="0" dirty="0">
              <a:solidFill>
                <a:srgbClr val="0033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257176720"/>
              </p:ext>
            </p:extLst>
          </p:nvPr>
        </p:nvGraphicFramePr>
        <p:xfrm>
          <a:off x="359792" y="2123653"/>
          <a:ext cx="7056784" cy="4624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246397" y="4796079"/>
            <a:ext cx="1296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Третій </a:t>
            </a:r>
          </a:p>
          <a:p>
            <a:pPr lvl="0"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рівень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56536" y="2123653"/>
            <a:ext cx="2658142" cy="1477328"/>
          </a:xfrm>
          <a:prstGeom prst="rect">
            <a:avLst/>
          </a:prstGeom>
          <a:ln>
            <a:solidFill>
              <a:srgbClr val="0033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Центри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районні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(405),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міські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(93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міськрайонні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(55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районні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містах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(59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56536" y="3909551"/>
            <a:ext cx="2658142" cy="646331"/>
          </a:xfrm>
          <a:prstGeom prst="rect">
            <a:avLst/>
          </a:prstGeom>
          <a:ln>
            <a:solidFill>
              <a:srgbClr val="0033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Обласні центри зайнятості </a:t>
            </a:r>
            <a:r>
              <a:rPr lang="uk-UA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(24)</a:t>
            </a:r>
            <a:endParaRPr lang="ru-RU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56536" y="4931965"/>
            <a:ext cx="2658142" cy="646331"/>
          </a:xfrm>
          <a:prstGeom prst="rect">
            <a:avLst/>
          </a:prstGeom>
          <a:ln>
            <a:solidFill>
              <a:srgbClr val="0033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центр </a:t>
            </a:r>
            <a:r>
              <a:rPr lang="ru-RU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лево 14"/>
          <p:cNvSpPr/>
          <p:nvPr/>
        </p:nvSpPr>
        <p:spPr>
          <a:xfrm>
            <a:off x="6480472" y="2862317"/>
            <a:ext cx="360040" cy="269448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6480472" y="4097992"/>
            <a:ext cx="360040" cy="269448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>
            <a:off x="6480472" y="5138409"/>
            <a:ext cx="360040" cy="269448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3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704201275"/>
              </p:ext>
            </p:extLst>
          </p:nvPr>
        </p:nvGraphicFramePr>
        <p:xfrm>
          <a:off x="1655936" y="1403573"/>
          <a:ext cx="8160577" cy="59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99410" y="179437"/>
            <a:ext cx="7439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Кількість</a:t>
            </a:r>
            <a:r>
              <a:rPr lang="ru-RU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зареєстрованих</a:t>
            </a:r>
            <a:r>
              <a:rPr lang="ru-RU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безробітних</a:t>
            </a:r>
            <a:r>
              <a:rPr lang="ru-RU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за </a:t>
            </a:r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професійними</a:t>
            </a:r>
            <a:r>
              <a:rPr lang="ru-RU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групами</a:t>
            </a:r>
            <a:r>
              <a:rPr lang="ru-RU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у 2018 </a:t>
            </a:r>
            <a:r>
              <a:rPr lang="ru-RU" sz="28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році</a:t>
            </a:r>
            <a:r>
              <a:rPr lang="ru-RU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, тис. </a:t>
            </a:r>
            <a:r>
              <a:rPr lang="ru-RU" sz="28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сіб</a:t>
            </a:r>
            <a:r>
              <a:rPr lang="ru-RU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33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77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3"/>
          <p:cNvSpPr/>
          <p:nvPr/>
        </p:nvSpPr>
        <p:spPr>
          <a:xfrm>
            <a:off x="2380257" y="395461"/>
            <a:ext cx="6150000" cy="114769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dirty="0">
                <a:solidFill>
                  <a:srgbClr val="003300"/>
                </a:solidFill>
                <a:latin typeface="Georgia" pitchFamily="18" charset="0"/>
              </a:rPr>
              <a:t>Допомога безробітним у 2019р</a:t>
            </a:r>
            <a:r>
              <a:rPr lang="uk-UA" sz="3600" b="1" dirty="0" smtClean="0">
                <a:solidFill>
                  <a:srgbClr val="003300"/>
                </a:solidFill>
                <a:latin typeface="Georgia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Georgia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607935" y="986597"/>
            <a:ext cx="6545266" cy="6840760"/>
            <a:chOff x="2319903" y="1043533"/>
            <a:chExt cx="6545266" cy="6840760"/>
          </a:xfrm>
        </p:grpSpPr>
        <p:graphicFrame>
          <p:nvGraphicFramePr>
            <p:cNvPr id="5" name="Схема 4"/>
            <p:cNvGraphicFramePr/>
            <p:nvPr>
              <p:extLst>
                <p:ext uri="{D42A27DB-BD31-4B8C-83A1-F6EECF244321}">
                  <p14:modId xmlns:p14="http://schemas.microsoft.com/office/powerpoint/2010/main" val="3559887350"/>
                </p:ext>
              </p:extLst>
            </p:nvPr>
          </p:nvGraphicFramePr>
          <p:xfrm>
            <a:off x="2520032" y="1043533"/>
            <a:ext cx="6345137" cy="68407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2319903" y="4601057"/>
              <a:ext cx="989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50%</a:t>
              </a:r>
              <a:endParaRPr lang="ru-RU" sz="28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98429" y="2439644"/>
              <a:ext cx="11341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b="1" i="1" dirty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uk-UA" sz="28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0%</a:t>
              </a:r>
              <a:endParaRPr lang="ru-RU" sz="28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43454" y="2848482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b="1" i="1" dirty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uk-UA" sz="28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0%</a:t>
              </a:r>
              <a:endParaRPr lang="ru-RU" sz="28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84128" y="3516702"/>
              <a:ext cx="10801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55</a:t>
              </a:r>
              <a:r>
                <a:rPr lang="uk-UA" sz="24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%</a:t>
              </a:r>
              <a:endParaRPr lang="ru-RU" sz="24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037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39620" y="248885"/>
            <a:ext cx="6150000" cy="114769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3300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i="0" u="none" strike="noStrike" kern="1200" cap="none" spc="0" baseline="0" dirty="0" smtClean="0">
                <a:solidFill>
                  <a:schemeClr val="bg1"/>
                </a:solidFill>
                <a:uFillTx/>
                <a:latin typeface="Georgia" pitchFamily="18" charset="0"/>
                <a:cs typeface="Times New Roman" pitchFamily="18"/>
              </a:rPr>
              <a:t>Державна Служба </a:t>
            </a:r>
            <a:r>
              <a:rPr lang="uk-UA" sz="3600" b="1" dirty="0" smtClean="0">
                <a:solidFill>
                  <a:schemeClr val="bg1"/>
                </a:solidFill>
                <a:latin typeface="Georgia" pitchFamily="18" charset="0"/>
                <a:cs typeface="Times New Roman" pitchFamily="18"/>
              </a:rPr>
              <a:t>З</a:t>
            </a:r>
            <a:r>
              <a:rPr lang="uk-UA" sz="3600" b="1" i="0" u="none" strike="noStrike" kern="1200" cap="none" spc="0" baseline="0" dirty="0" smtClean="0">
                <a:solidFill>
                  <a:schemeClr val="bg1"/>
                </a:solidFill>
                <a:uFillTx/>
                <a:latin typeface="Georgia" pitchFamily="18" charset="0"/>
                <a:cs typeface="Times New Roman" pitchFamily="18"/>
              </a:rPr>
              <a:t>айнятості України</a:t>
            </a:r>
            <a:endParaRPr lang="ru-RU" sz="3600" b="1" i="0" u="none" strike="noStrike" kern="1200" cap="none" spc="0" baseline="0" dirty="0">
              <a:solidFill>
                <a:schemeClr val="bg1"/>
              </a:solidFill>
              <a:uFillTx/>
              <a:latin typeface="Georgia" pitchFamily="18" charset="0"/>
              <a:cs typeface="Times New Roman" pitchFamily="18"/>
            </a:endParaRPr>
          </a:p>
        </p:txBody>
      </p:sp>
      <p:grpSp>
        <p:nvGrpSpPr>
          <p:cNvPr id="2062" name="Группа 2061"/>
          <p:cNvGrpSpPr/>
          <p:nvPr/>
        </p:nvGrpSpPr>
        <p:grpSpPr>
          <a:xfrm>
            <a:off x="2105450" y="1526381"/>
            <a:ext cx="7255342" cy="5195817"/>
            <a:chOff x="2615034" y="1540034"/>
            <a:chExt cx="7255342" cy="5195817"/>
          </a:xfrm>
        </p:grpSpPr>
        <p:cxnSp>
          <p:nvCxnSpPr>
            <p:cNvPr id="15" name="Прямая со стрелкой 14"/>
            <p:cNvCxnSpPr/>
            <p:nvPr/>
          </p:nvCxnSpPr>
          <p:spPr>
            <a:xfrm flipH="1">
              <a:off x="4104208" y="1540034"/>
              <a:ext cx="1008112" cy="1509603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cxnSp>
          <p:nvCxnSpPr>
            <p:cNvPr id="16" name="Прямая со стрелкой 15"/>
            <p:cNvCxnSpPr/>
            <p:nvPr/>
          </p:nvCxnSpPr>
          <p:spPr>
            <a:xfrm flipH="1">
              <a:off x="5540712" y="1540034"/>
              <a:ext cx="435704" cy="3019206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cxnSp>
          <p:nvCxnSpPr>
            <p:cNvPr id="17" name="Прямая со стрелкой 16"/>
            <p:cNvCxnSpPr/>
            <p:nvPr/>
          </p:nvCxnSpPr>
          <p:spPr>
            <a:xfrm>
              <a:off x="6381702" y="1540034"/>
              <a:ext cx="452069" cy="2671851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sp>
          <p:nvSpPr>
            <p:cNvPr id="18" name="Скругленный прямоугольник 27"/>
            <p:cNvSpPr/>
            <p:nvPr/>
          </p:nvSpPr>
          <p:spPr>
            <a:xfrm>
              <a:off x="7005842" y="2573516"/>
              <a:ext cx="2864534" cy="1325349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2400" b="0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Times New Roman" pitchFamily="18"/>
                  <a:cs typeface="Times New Roman" pitchFamily="18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підвищення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конкурентоспроможності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безробітних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на ринку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праці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Скругленный прямоугольник 28"/>
            <p:cNvSpPr/>
            <p:nvPr/>
          </p:nvSpPr>
          <p:spPr>
            <a:xfrm>
              <a:off x="6477186" y="4427909"/>
              <a:ext cx="3134479" cy="1333991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адресна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допомога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у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працевлаштуванні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соціально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незахищених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категорій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населення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Скругленный прямоугольник 31"/>
            <p:cNvSpPr/>
            <p:nvPr/>
          </p:nvSpPr>
          <p:spPr>
            <a:xfrm>
              <a:off x="2615034" y="3175149"/>
              <a:ext cx="2834771" cy="1036736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розвиток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активних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програм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сприяння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зайнятості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населення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Скругленный прямоугольник 31"/>
            <p:cNvSpPr/>
            <p:nvPr/>
          </p:nvSpPr>
          <p:spPr>
            <a:xfrm>
              <a:off x="3098216" y="4787949"/>
              <a:ext cx="2703582" cy="1947902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запровадження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нових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партнерських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відносин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з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роботодавцями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стимулювання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їх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до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створення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нових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робочих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місць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7005842" y="1540034"/>
              <a:ext cx="783791" cy="943659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</p:grpSp>
    </p:spTree>
    <p:extLst>
      <p:ext uri="{BB962C8B-B14F-4D97-AF65-F5344CB8AC3E}">
        <p14:creationId xmlns:p14="http://schemas.microsoft.com/office/powerpoint/2010/main" val="25719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547924" y="3635821"/>
            <a:ext cx="4824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itchFamily="34" charset="0"/>
              <a:buChar char="•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3"/>
          <p:cNvSpPr/>
          <p:nvPr/>
        </p:nvSpPr>
        <p:spPr>
          <a:xfrm>
            <a:off x="2736055" y="395461"/>
            <a:ext cx="5989485" cy="122413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Державна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п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рограма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зайнятості</a:t>
            </a:r>
            <a:r>
              <a:rPr lang="ru-RU" sz="36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населення</a:t>
            </a:r>
            <a:endParaRPr lang="ru-RU" sz="3600" b="1" dirty="0">
              <a:solidFill>
                <a:srgbClr val="003300"/>
              </a:solidFill>
              <a:latin typeface="Georgia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11504" y="5126141"/>
            <a:ext cx="2125112" cy="1240954"/>
            <a:chOff x="343572" y="243857"/>
            <a:chExt cx="2125112" cy="1240954"/>
          </a:xfrm>
          <a:scene3d>
            <a:camera prst="orthographicFront"/>
            <a:lightRig rig="threeP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43572" y="243857"/>
              <a:ext cx="2125112" cy="1240954"/>
            </a:xfrm>
            <a:prstGeom prst="roundRect">
              <a:avLst>
                <a:gd name="adj" fmla="val 10000"/>
              </a:avLst>
            </a:prstGeom>
            <a:solidFill>
              <a:srgbClr val="003300"/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379918" y="280203"/>
              <a:ext cx="2052420" cy="1168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створення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умов для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підвищення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рівня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зайнятості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населення</a:t>
              </a:r>
              <a:endParaRPr lang="ru-RU" sz="20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716892" y="2953395"/>
            <a:ext cx="2898169" cy="1622903"/>
            <a:chOff x="1124318" y="2281310"/>
            <a:chExt cx="2898169" cy="1622903"/>
          </a:xfrm>
          <a:scene3d>
            <a:camera prst="orthographicFront"/>
            <a:lightRig rig="threePt" dir="t"/>
          </a:scene3d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1124318" y="2281310"/>
              <a:ext cx="2898169" cy="1622903"/>
            </a:xfrm>
            <a:prstGeom prst="roundRect">
              <a:avLst>
                <a:gd name="adj" fmla="val 10000"/>
              </a:avLst>
            </a:prstGeom>
            <a:solidFill>
              <a:srgbClr val="003300"/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1171851" y="2328843"/>
              <a:ext cx="2803103" cy="152783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підвищення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ролі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заінтересованих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у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перетвореннях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на ринку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праці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учасників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соціального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діалогу</a:t>
              </a:r>
              <a:endParaRPr lang="ru-RU" sz="20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08087" y="4576298"/>
            <a:ext cx="3050941" cy="1446706"/>
            <a:chOff x="4855823" y="2304267"/>
            <a:chExt cx="3050941" cy="1446706"/>
          </a:xfrm>
          <a:scene3d>
            <a:camera prst="orthographicFront"/>
            <a:lightRig rig="threePt" dir="t"/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855823" y="2304267"/>
              <a:ext cx="3050941" cy="1446706"/>
            </a:xfrm>
            <a:prstGeom prst="roundRect">
              <a:avLst>
                <a:gd name="adj" fmla="val 10000"/>
              </a:avLst>
            </a:prstGeom>
            <a:solidFill>
              <a:srgbClr val="003300"/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4898196" y="2346640"/>
              <a:ext cx="2966195" cy="13619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стимулювання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заінтересованості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роботодавців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у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створенні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нових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робочих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місць</a:t>
              </a:r>
              <a:endParaRPr lang="ru-RU" sz="20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631892" y="3042444"/>
            <a:ext cx="2362297" cy="944546"/>
            <a:chOff x="5368762" y="0"/>
            <a:chExt cx="2362297" cy="944546"/>
          </a:xfrm>
          <a:scene3d>
            <a:camera prst="orthographicFront"/>
            <a:lightRig rig="threePt" dir="t"/>
          </a:scene3d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5368762" y="0"/>
              <a:ext cx="2362297" cy="944546"/>
            </a:xfrm>
            <a:prstGeom prst="roundRect">
              <a:avLst>
                <a:gd name="adj" fmla="val 10000"/>
              </a:avLst>
            </a:prstGeom>
            <a:solidFill>
              <a:srgbClr val="003300"/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Скругленный прямоугольник 4"/>
            <p:cNvSpPr/>
            <p:nvPr/>
          </p:nvSpPr>
          <p:spPr>
            <a:xfrm>
              <a:off x="5396427" y="27665"/>
              <a:ext cx="2306967" cy="88921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збереження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та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розвит</a:t>
              </a:r>
              <a:r>
                <a:rPr lang="uk-UA" sz="2000" dirty="0" err="1" smtClean="0">
                  <a:latin typeface="Times New Roman" pitchFamily="18" charset="0"/>
                  <a:cs typeface="Times New Roman" pitchFamily="18" charset="0"/>
                </a:rPr>
                <a:t>ок</a:t>
              </a:r>
              <a:r>
                <a:rPr lang="ru-RU" sz="2000" kern="1200" dirty="0" smtClean="0">
                  <a:latin typeface="Times New Roman" pitchFamily="18" charset="0"/>
                  <a:cs typeface="Times New Roman" pitchFamily="18" charset="0"/>
                </a:rPr>
                <a:t> трудового </a:t>
              </a:r>
              <a:r>
                <a:rPr lang="ru-RU" sz="2000" kern="1200" dirty="0" err="1" smtClean="0">
                  <a:latin typeface="Times New Roman" pitchFamily="18" charset="0"/>
                  <a:cs typeface="Times New Roman" pitchFamily="18" charset="0"/>
                </a:rPr>
                <a:t>потенціалу</a:t>
              </a:r>
              <a:endParaRPr lang="ru-RU" sz="20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Прямая со стрелкой 7"/>
          <p:cNvCxnSpPr/>
          <p:nvPr/>
        </p:nvCxnSpPr>
        <p:spPr>
          <a:xfrm flipH="1">
            <a:off x="3494148" y="1776762"/>
            <a:ext cx="1387636" cy="1176633"/>
          </a:xfrm>
          <a:prstGeom prst="straightConnector1">
            <a:avLst/>
          </a:prstGeom>
          <a:noFill/>
          <a:ln w="31750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32" name="Прямая со стрелкой 7"/>
          <p:cNvCxnSpPr/>
          <p:nvPr/>
        </p:nvCxnSpPr>
        <p:spPr>
          <a:xfrm flipH="1">
            <a:off x="4187966" y="1835621"/>
            <a:ext cx="1328689" cy="2635289"/>
          </a:xfrm>
          <a:prstGeom prst="straightConnector1">
            <a:avLst/>
          </a:prstGeom>
          <a:noFill/>
          <a:ln w="31750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7"/>
          <p:cNvCxnSpPr/>
          <p:nvPr/>
        </p:nvCxnSpPr>
        <p:spPr>
          <a:xfrm>
            <a:off x="5904408" y="1835621"/>
            <a:ext cx="633977" cy="3111619"/>
          </a:xfrm>
          <a:prstGeom prst="straightConnector1">
            <a:avLst/>
          </a:prstGeom>
          <a:noFill/>
          <a:ln w="31750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44" name="Прямая со стрелкой 7"/>
          <p:cNvCxnSpPr/>
          <p:nvPr/>
        </p:nvCxnSpPr>
        <p:spPr>
          <a:xfrm>
            <a:off x="6522789" y="1776762"/>
            <a:ext cx="799519" cy="1112383"/>
          </a:xfrm>
          <a:prstGeom prst="straightConnector1">
            <a:avLst/>
          </a:prstGeom>
          <a:noFill/>
          <a:ln w="31750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62788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3"/>
          <p:cNvSpPr/>
          <p:nvPr/>
        </p:nvSpPr>
        <p:spPr>
          <a:xfrm>
            <a:off x="1511920" y="388315"/>
            <a:ext cx="7863432" cy="13054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Державна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Ц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ільова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Соціальна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П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рограма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uk-UA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Молодь </a:t>
            </a:r>
            <a:r>
              <a:rPr lang="ru-RU" sz="3600" b="1" dirty="0" err="1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України</a:t>
            </a:r>
            <a:r>
              <a:rPr lang="ru-RU" sz="36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» </a:t>
            </a:r>
            <a:endParaRPr lang="ru-RU" sz="3600" b="1" dirty="0">
              <a:solidFill>
                <a:srgbClr val="00330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ксана\Pictures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152" y="2060585"/>
            <a:ext cx="4246800" cy="328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821665" y="5526452"/>
            <a:ext cx="5542944" cy="1057249"/>
            <a:chOff x="2844328" y="5528465"/>
            <a:chExt cx="5542944" cy="1057249"/>
          </a:xfrm>
        </p:grpSpPr>
        <p:sp>
          <p:nvSpPr>
            <p:cNvPr id="7" name="Скругленный прямоугольник 3"/>
            <p:cNvSpPr/>
            <p:nvPr/>
          </p:nvSpPr>
          <p:spPr>
            <a:xfrm>
              <a:off x="3380160" y="5528465"/>
              <a:ext cx="4767976" cy="1057249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003300"/>
            </a:solidFill>
            <a:ln w="9528">
              <a:solidFill>
                <a:srgbClr val="7F7F7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lvl="0"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600" b="1" i="0" u="none" strike="noStrike" kern="1200" cap="none" spc="0" baseline="0" dirty="0">
                <a:solidFill>
                  <a:schemeClr val="bg1"/>
                </a:solidFill>
                <a:uFillTx/>
                <a:latin typeface="Georgia" pitchFamily="18" charset="0"/>
                <a:cs typeface="Times New Roman" pitchFamily="18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44328" y="5528465"/>
              <a:ext cx="55429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850" algn="ctr"/>
              <a:r>
                <a:rPr lang="ru-RU" sz="2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Розвиток</a:t>
              </a:r>
              <a:r>
                <a:rPr lang="ru-RU" sz="2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і </a:t>
              </a:r>
              <a:r>
                <a:rPr lang="ru-RU" sz="2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самореалізація</a:t>
              </a:r>
              <a:r>
                <a:rPr lang="ru-RU" sz="2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української</a:t>
              </a:r>
              <a:r>
                <a:rPr lang="ru-RU" sz="2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молоді</a:t>
              </a:r>
              <a:endPara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572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1442243" y="2071334"/>
            <a:ext cx="2188269" cy="1391661"/>
            <a:chOff x="152202" y="975098"/>
            <a:chExt cx="1437327" cy="848989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52202" y="975098"/>
              <a:ext cx="1437327" cy="848989"/>
            </a:xfrm>
            <a:prstGeom prst="roundRect">
              <a:avLst/>
            </a:prstGeom>
            <a:ln>
              <a:solidFill>
                <a:srgbClr val="003300"/>
              </a:solidFill>
            </a:ln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193646" y="1016542"/>
              <a:ext cx="1354439" cy="7661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800" b="1" kern="12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Державний бюджет</a:t>
              </a:r>
              <a:endParaRPr lang="ru-RU" sz="2800" b="1" kern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784203" y="3612297"/>
            <a:ext cx="1504349" cy="1017677"/>
            <a:chOff x="2698243" y="4695158"/>
            <a:chExt cx="1401346" cy="885851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2725224" y="4695158"/>
              <a:ext cx="1347383" cy="817594"/>
            </a:xfrm>
            <a:prstGeom prst="roundRect">
              <a:avLst/>
            </a:prstGeom>
            <a:solidFill>
              <a:srgbClr val="003300"/>
            </a:solidFill>
            <a:ln>
              <a:solidFill>
                <a:srgbClr val="003300"/>
              </a:solidFill>
            </a:ln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Прямоугольник 4"/>
            <p:cNvSpPr/>
            <p:nvPr/>
          </p:nvSpPr>
          <p:spPr>
            <a:xfrm>
              <a:off x="2698243" y="4750012"/>
              <a:ext cx="140134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210 142</a:t>
              </a:r>
            </a:p>
            <a:p>
              <a:pPr algn="ctr"/>
              <a:r>
                <a:rPr lang="uk-UA" sz="2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тис. грн.</a:t>
              </a:r>
              <a:endPara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Скругленный прямоугольник 4"/>
          <p:cNvSpPr/>
          <p:nvPr/>
        </p:nvSpPr>
        <p:spPr>
          <a:xfrm>
            <a:off x="2966871" y="6646871"/>
            <a:ext cx="1830761" cy="10854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kern="1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320232" y="3726362"/>
            <a:ext cx="1774505" cy="1082692"/>
            <a:chOff x="2306123" y="1759577"/>
            <a:chExt cx="1270449" cy="90053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306123" y="1759577"/>
              <a:ext cx="1270449" cy="900535"/>
            </a:xfrm>
            <a:prstGeom prst="roundRect">
              <a:avLst/>
            </a:prstGeom>
            <a:ln>
              <a:solidFill>
                <a:srgbClr val="003300"/>
              </a:solidFill>
            </a:ln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350083" y="1803537"/>
              <a:ext cx="1182529" cy="8126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800" b="1" kern="12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Місцеві бюджети</a:t>
              </a:r>
              <a:endParaRPr lang="ru-RU" sz="2800" b="1" kern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459132" y="4988781"/>
            <a:ext cx="1496704" cy="1045522"/>
            <a:chOff x="2704655" y="4695158"/>
            <a:chExt cx="1388522" cy="885851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2725224" y="4695158"/>
              <a:ext cx="1347383" cy="817594"/>
            </a:xfrm>
            <a:prstGeom prst="roundRect">
              <a:avLst/>
            </a:prstGeom>
            <a:solidFill>
              <a:srgbClr val="003300"/>
            </a:solidFill>
            <a:ln>
              <a:solidFill>
                <a:srgbClr val="003300"/>
              </a:solidFill>
            </a:ln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рямоугольник 29"/>
            <p:cNvSpPr/>
            <p:nvPr/>
          </p:nvSpPr>
          <p:spPr>
            <a:xfrm>
              <a:off x="2704655" y="4750012"/>
              <a:ext cx="138852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277 882</a:t>
              </a:r>
            </a:p>
            <a:p>
              <a:pPr algn="ctr"/>
              <a:r>
                <a:rPr lang="uk-UA" sz="2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тис. грн</a:t>
              </a:r>
              <a:r>
                <a:rPr lang="uk-UA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7126952" y="4756202"/>
            <a:ext cx="1738807" cy="2249145"/>
            <a:chOff x="7251334" y="4949843"/>
            <a:chExt cx="1586040" cy="2001943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7251334" y="4949843"/>
              <a:ext cx="1586040" cy="1016110"/>
              <a:chOff x="4233991" y="2570563"/>
              <a:chExt cx="1353046" cy="797433"/>
            </a:xfrm>
          </p:grpSpPr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233991" y="2570563"/>
                <a:ext cx="1353046" cy="797433"/>
              </a:xfrm>
              <a:prstGeom prst="roundRect">
                <a:avLst/>
              </a:prstGeom>
              <a:ln>
                <a:solidFill>
                  <a:srgbClr val="003300"/>
                </a:solidFill>
              </a:ln>
            </p:spPr>
            <p:style>
              <a:lnRef idx="0">
                <a:scrgbClr r="0" g="0" b="0"/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Скругленный прямоугольник 4"/>
              <p:cNvSpPr/>
              <p:nvPr/>
            </p:nvSpPr>
            <p:spPr>
              <a:xfrm>
                <a:off x="4272918" y="2609490"/>
                <a:ext cx="1275192" cy="71957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0" tIns="50800" rIns="50800" bIns="508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uk-UA" sz="2800" b="1" kern="12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Інші джерела</a:t>
                </a:r>
                <a:endParaRPr lang="ru-RU" sz="2800" b="1" kern="1200" dirty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30"/>
            <p:cNvGrpSpPr/>
            <p:nvPr/>
          </p:nvGrpSpPr>
          <p:grpSpPr>
            <a:xfrm>
              <a:off x="7398894" y="6065935"/>
              <a:ext cx="1401346" cy="885851"/>
              <a:chOff x="2698243" y="4695158"/>
              <a:chExt cx="1401346" cy="885851"/>
            </a:xfrm>
          </p:grpSpPr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2725224" y="4695158"/>
                <a:ext cx="1347383" cy="817594"/>
              </a:xfrm>
              <a:prstGeom prst="roundRect">
                <a:avLst/>
              </a:prstGeom>
              <a:solidFill>
                <a:srgbClr val="003300"/>
              </a:solidFill>
              <a:ln>
                <a:solidFill>
                  <a:srgbClr val="003300"/>
                </a:solidFill>
              </a:ln>
            </p:spPr>
            <p:style>
              <a:lnRef idx="0">
                <a:scrgbClr r="0" g="0" b="0"/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Прямоугольник 32"/>
              <p:cNvSpPr/>
              <p:nvPr/>
            </p:nvSpPr>
            <p:spPr>
              <a:xfrm>
                <a:off x="2698243" y="4750012"/>
                <a:ext cx="140134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uk-UA" sz="2400" b="1" i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13 260</a:t>
                </a:r>
                <a:endParaRPr lang="ru-RU" sz="2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uk-UA" sz="2400" b="1" i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тис. грн.</a:t>
                </a:r>
                <a:endParaRPr lang="ru-RU" sz="24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4797633" y="439517"/>
            <a:ext cx="4386374" cy="2592288"/>
            <a:chOff x="4838435" y="657223"/>
            <a:chExt cx="4131413" cy="2592288"/>
          </a:xfrm>
        </p:grpSpPr>
        <p:sp>
          <p:nvSpPr>
            <p:cNvPr id="10" name="Скругленный прямоугольник 3"/>
            <p:cNvSpPr/>
            <p:nvPr/>
          </p:nvSpPr>
          <p:spPr>
            <a:xfrm>
              <a:off x="4838736" y="657223"/>
              <a:ext cx="4131112" cy="2592288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003300"/>
            </a:solidFill>
            <a:ln w="9528">
              <a:solidFill>
                <a:srgbClr val="7F7F7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lvl="0"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600" b="1" i="0" u="none" strike="noStrike" kern="1200" cap="none" spc="0" baseline="0" dirty="0">
                <a:solidFill>
                  <a:schemeClr val="bg1"/>
                </a:solidFill>
                <a:uFillTx/>
                <a:latin typeface="Georgia" pitchFamily="18" charset="0"/>
                <a:cs typeface="Times New Roman" pitchFamily="18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005838" y="2257689"/>
              <a:ext cx="189026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501 284,68 </a:t>
              </a:r>
            </a:p>
            <a:p>
              <a:pPr algn="ctr"/>
              <a:r>
                <a:rPr lang="ru-RU" sz="28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тис</a:t>
              </a:r>
              <a:r>
                <a:rPr lang="ru-RU" sz="28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8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грн.</a:t>
              </a:r>
              <a:endPara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838435" y="841149"/>
              <a:ext cx="4108817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4000" b="1" dirty="0" smtClean="0">
                  <a:solidFill>
                    <a:schemeClr val="bg1"/>
                  </a:solidFill>
                  <a:latin typeface="Georgia" pitchFamily="18" charset="0"/>
                  <a:cs typeface="Times New Roman" pitchFamily="18"/>
                </a:rPr>
                <a:t>Фінансування</a:t>
              </a:r>
            </a:p>
            <a:p>
              <a:pPr lvl="0"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4000" b="1" dirty="0" smtClean="0">
                  <a:solidFill>
                    <a:schemeClr val="bg1"/>
                  </a:solidFill>
                  <a:latin typeface="Georgia" pitchFamily="18" charset="0"/>
                  <a:cs typeface="Times New Roman" pitchFamily="18"/>
                </a:rPr>
                <a:t> </a:t>
              </a:r>
              <a:r>
                <a:rPr lang="uk-UA" sz="4000" b="1" dirty="0">
                  <a:solidFill>
                    <a:schemeClr val="bg1"/>
                  </a:solidFill>
                  <a:latin typeface="Georgia" pitchFamily="18" charset="0"/>
                  <a:cs typeface="Times New Roman" pitchFamily="18"/>
                </a:rPr>
                <a:t>програми</a:t>
              </a:r>
              <a:endParaRPr lang="ru-RU" sz="4000" b="1" dirty="0">
                <a:solidFill>
                  <a:schemeClr val="bg1"/>
                </a:solidFill>
                <a:latin typeface="Georgia" pitchFamily="18" charset="0"/>
                <a:cs typeface="Times New Roman" pitchFamily="1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19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2675" y="1451274"/>
            <a:ext cx="7668852" cy="2568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uk-UA" sz="3600" b="1" i="1" dirty="0" smtClean="0">
                <a:ln>
                  <a:solidFill>
                    <a:schemeClr val="tx1"/>
                  </a:solidFill>
                </a:ln>
                <a:solidFill>
                  <a:srgbClr val="003300"/>
                </a:solidFill>
                <a:latin typeface="Georgia" pitchFamily="18" charset="0"/>
              </a:rPr>
              <a:t>«Потрібен </a:t>
            </a:r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003300"/>
                </a:solidFill>
                <a:latin typeface="Georgia" pitchFamily="18" charset="0"/>
              </a:rPr>
              <a:t>атлас майбутніх професій, що дозволить навчити безробітних сучасним </a:t>
            </a:r>
            <a:r>
              <a:rPr lang="uk-UA" sz="3600" b="1" i="1" dirty="0" smtClean="0">
                <a:ln>
                  <a:solidFill>
                    <a:schemeClr val="tx1"/>
                  </a:solidFill>
                </a:ln>
                <a:solidFill>
                  <a:srgbClr val="003300"/>
                </a:solidFill>
                <a:latin typeface="Georgia" pitchFamily="18" charset="0"/>
              </a:rPr>
              <a:t>вимогам»</a:t>
            </a:r>
          </a:p>
          <a:p>
            <a:pPr algn="ctr">
              <a:lnSpc>
                <a:spcPts val="3900"/>
              </a:lnSpc>
            </a:pPr>
            <a:endParaRPr lang="uk-UA" sz="1100" b="1" i="1" dirty="0" smtClean="0">
              <a:ln>
                <a:solidFill>
                  <a:schemeClr val="tx1"/>
                </a:solidFill>
              </a:ln>
              <a:solidFill>
                <a:srgbClr val="003300"/>
              </a:solidFill>
              <a:latin typeface="Georgia" pitchFamily="18" charset="0"/>
            </a:endParaRPr>
          </a:p>
          <a:p>
            <a:pPr algn="r">
              <a:lnSpc>
                <a:spcPts val="3900"/>
              </a:lnSpc>
            </a:pPr>
            <a:r>
              <a:rPr lang="uk-UA" sz="2800" i="1" dirty="0">
                <a:ln>
                  <a:solidFill>
                    <a:schemeClr val="tx1"/>
                  </a:solidFill>
                </a:ln>
                <a:solidFill>
                  <a:srgbClr val="003300"/>
                </a:solidFill>
                <a:latin typeface="Georgia" pitchFamily="18" charset="0"/>
              </a:rPr>
              <a:t>Андрій </a:t>
            </a:r>
            <a:r>
              <a:rPr lang="uk-UA" sz="2800" i="1" dirty="0" err="1" smtClean="0">
                <a:ln>
                  <a:solidFill>
                    <a:schemeClr val="tx1"/>
                  </a:solidFill>
                </a:ln>
                <a:solidFill>
                  <a:srgbClr val="003300"/>
                </a:solidFill>
                <a:latin typeface="Georgia" pitchFamily="18" charset="0"/>
              </a:rPr>
              <a:t>Забловський</a:t>
            </a:r>
            <a:endParaRPr lang="uk-UA" sz="2800" i="1" dirty="0" smtClean="0">
              <a:ln>
                <a:solidFill>
                  <a:schemeClr val="tx1"/>
                </a:solidFill>
              </a:ln>
              <a:solidFill>
                <a:srgbClr val="003300"/>
              </a:solidFill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923" y="648574"/>
            <a:ext cx="3009500" cy="218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148" y="4571926"/>
            <a:ext cx="4063291" cy="2456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489" y="604820"/>
            <a:ext cx="3030888" cy="2272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8"/>
          <p:cNvSpPr/>
          <p:nvPr/>
        </p:nvSpPr>
        <p:spPr>
          <a:xfrm>
            <a:off x="2159992" y="3131765"/>
            <a:ext cx="7128795" cy="120976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100785" tIns="50392" rIns="100785" bIns="50392" anchor="t" anchorCtr="0" compatLnSpc="1">
            <a:spAutoFit/>
          </a:bodyPr>
          <a:lstStyle/>
          <a:p>
            <a:pPr marL="0" marR="0" lvl="0" indent="446090" algn="just" defTabSz="100784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u="none" strike="noStrike" kern="1200" cap="none" spc="0" baseline="0" dirty="0" err="1">
                <a:solidFill>
                  <a:srgbClr val="003300"/>
                </a:solidFill>
                <a:uFillTx/>
                <a:latin typeface="Times New Roman" pitchFamily="18"/>
                <a:cs typeface="Times New Roman" pitchFamily="18"/>
              </a:rPr>
              <a:t>Безробіття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 —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це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складне </a:t>
            </a:r>
            <a:r>
              <a:rPr lang="ru-RU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соціально</a:t>
            </a:r>
            <a:r>
              <a:rPr lang="ru-RU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- </a:t>
            </a:r>
            <a:r>
              <a:rPr lang="ru-RU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економічне</a:t>
            </a:r>
            <a:r>
              <a:rPr lang="ru-RU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явище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, при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якому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частина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економічно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активного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населення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не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має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роботи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і </a:t>
            </a:r>
            <a:r>
              <a:rPr lang="ru-RU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заробітку</a:t>
            </a:r>
            <a:r>
              <a:rPr lang="ru-RU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.</a:t>
            </a:r>
            <a:endParaRPr lang="uk-UA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71254" y="395461"/>
            <a:ext cx="8258898" cy="4625031"/>
            <a:chOff x="1341232" y="631798"/>
            <a:chExt cx="8258898" cy="4625031"/>
          </a:xfrm>
        </p:grpSpPr>
        <p:sp>
          <p:nvSpPr>
            <p:cNvPr id="5" name="Скругленный прямоугольник 3"/>
            <p:cNvSpPr/>
            <p:nvPr/>
          </p:nvSpPr>
          <p:spPr>
            <a:xfrm>
              <a:off x="2727275" y="631798"/>
              <a:ext cx="5616624" cy="1811593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003300"/>
            </a:solidFill>
            <a:ln w="9528">
              <a:solidFill>
                <a:srgbClr val="7F7F7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3600" b="1" dirty="0" smtClean="0">
                  <a:solidFill>
                    <a:schemeClr val="bg1"/>
                  </a:solidFill>
                  <a:latin typeface="Georgia" pitchFamily="18" charset="0"/>
                  <a:cs typeface="Times New Roman" pitchFamily="18"/>
                </a:rPr>
                <a:t>Основні причини високого рівня </a:t>
              </a:r>
              <a:r>
                <a:rPr lang="uk-UA" sz="3600" b="1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Georgia" pitchFamily="18" charset="0"/>
                  <a:cs typeface="Times New Roman" pitchFamily="18"/>
                </a:rPr>
                <a:t> безробіття в Україні</a:t>
              </a:r>
              <a:endParaRPr lang="ru-RU" sz="3600" b="1" i="0" u="none" strike="noStrike" kern="1200" cap="none" spc="0" baseline="0" dirty="0">
                <a:solidFill>
                  <a:schemeClr val="bg1"/>
                </a:solidFill>
                <a:uFillTx/>
                <a:latin typeface="Georgia" pitchFamily="18" charset="0"/>
                <a:cs typeface="Times New Roman" pitchFamily="18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H="1">
              <a:off x="4126967" y="2592932"/>
              <a:ext cx="393302" cy="825224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cxnSp>
          <p:nvCxnSpPr>
            <p:cNvPr id="8" name="Прямая со стрелкой 7"/>
            <p:cNvCxnSpPr/>
            <p:nvPr/>
          </p:nvCxnSpPr>
          <p:spPr>
            <a:xfrm>
              <a:off x="5535587" y="2660945"/>
              <a:ext cx="0" cy="1075142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cxnSp>
          <p:nvCxnSpPr>
            <p:cNvPr id="9" name="Прямая со стрелкой 8"/>
            <p:cNvCxnSpPr/>
            <p:nvPr/>
          </p:nvCxnSpPr>
          <p:spPr>
            <a:xfrm>
              <a:off x="6594422" y="2583149"/>
              <a:ext cx="361016" cy="844791"/>
            </a:xfrm>
            <a:prstGeom prst="straightConnector1">
              <a:avLst/>
            </a:prstGeom>
            <a:noFill/>
            <a:ln w="31747">
              <a:solidFill>
                <a:srgbClr val="003300"/>
              </a:solidFill>
              <a:prstDash val="solid"/>
              <a:tailEnd type="arrow"/>
            </a:ln>
          </p:spPr>
        </p:cxnSp>
        <p:sp>
          <p:nvSpPr>
            <p:cNvPr id="11" name="Скругленный прямоугольник 27"/>
            <p:cNvSpPr/>
            <p:nvPr/>
          </p:nvSpPr>
          <p:spPr>
            <a:xfrm>
              <a:off x="4323618" y="3928979"/>
              <a:ext cx="2432866" cy="1327850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2400" b="0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Times New Roman" pitchFamily="18"/>
                  <a:cs typeface="Times New Roman" pitchFamily="18"/>
                </a:rPr>
                <a:t> </a:t>
              </a:r>
              <a:r>
                <a:rPr lang="ru-RU" sz="2400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пад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виробництва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на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підприємствах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Скругленный прямоугольник 28"/>
            <p:cNvSpPr/>
            <p:nvPr/>
          </p:nvSpPr>
          <p:spPr>
            <a:xfrm>
              <a:off x="6975237" y="3476287"/>
              <a:ext cx="2624893" cy="1156192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Світова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економічна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криза 2008-2009рр. </a:t>
              </a:r>
            </a:p>
          </p:txBody>
        </p:sp>
        <p:sp>
          <p:nvSpPr>
            <p:cNvPr id="15" name="Скругленный прямоугольник 31"/>
            <p:cNvSpPr/>
            <p:nvPr/>
          </p:nvSpPr>
          <p:spPr>
            <a:xfrm>
              <a:off x="1341232" y="3476287"/>
              <a:ext cx="2772086" cy="939790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D9D9D9"/>
            </a:solidFill>
            <a:ln w="9528">
              <a:solidFill>
                <a:srgbClr val="003300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100794" tIns="50392" rIns="100794" bIns="50392" anchor="ctr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uk-UA" sz="2400" dirty="0" smtClean="0">
                  <a:latin typeface="Times New Roman" pitchFamily="18" charset="0"/>
                  <a:cs typeface="Times New Roman" pitchFamily="18" charset="0"/>
                </a:rPr>
                <a:t>Низький рівень життя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49" y="5309992"/>
            <a:ext cx="4752951" cy="1949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69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ксана\Desktop\770-1.png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28" y="458714"/>
            <a:ext cx="8568952" cy="566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Оксана\Desktop\233308-862614-300px-Odesa_regions.svg (1)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098">
            <a:off x="4010643" y="3477813"/>
            <a:ext cx="1779145" cy="221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Оксана\Desktop\300px-Kharkiv_regions.svg.png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144" y="1595873"/>
            <a:ext cx="1389734" cy="1308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Оксана\Desktop\obl_map.png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Marker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176" y="1053245"/>
            <a:ext cx="1456946" cy="1788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Оксана\Desktop\Lviv_regions.svg.png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Marker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109" y="1895168"/>
            <a:ext cx="1064481" cy="1145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Оксана\Desktop\300px-Lugansk_regions.svg.png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Marker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72" y="1743885"/>
            <a:ext cx="1202083" cy="1630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Оксана\Desktop\Ternopil_regions.svg.png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Marker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995" y="1895168"/>
            <a:ext cx="858873" cy="1221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Оксана\Desktop\300px-Kirovograd_regions.svg.png"/>
          <p:cNvPicPr>
            <a:picLocks noChangeAspect="1" noChangeArrowheads="1"/>
          </p:cNvPicPr>
          <p:nvPr/>
        </p:nvPicPr>
        <p:blipFill>
          <a:blip r:embed="rId1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Marker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413" y="2800663"/>
            <a:ext cx="1960096" cy="1071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Оксана\Desktop\Volyn_regions.svg (1).png"/>
          <p:cNvPicPr>
            <a:picLocks noChangeAspect="1" noChangeArrowheads="1"/>
          </p:cNvPicPr>
          <p:nvPr/>
        </p:nvPicPr>
        <p:blipFill>
          <a:blip r:embed="rId19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Marker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486" y="844119"/>
            <a:ext cx="1200271" cy="130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820502" y="6128297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3300"/>
                </a:solidFill>
                <a:latin typeface="Georgia" pitchFamily="18" charset="0"/>
              </a:rPr>
              <a:t>Рівень безробіття в Україні за областями </a:t>
            </a:r>
            <a:r>
              <a:rPr lang="uk-UA" sz="3200" b="1" dirty="0" smtClean="0">
                <a:solidFill>
                  <a:srgbClr val="003300"/>
                </a:solidFill>
                <a:latin typeface="Georgia" pitchFamily="18" charset="0"/>
              </a:rPr>
              <a:t>2019р</a:t>
            </a:r>
            <a:r>
              <a:rPr lang="uk-UA" sz="3200" b="1" dirty="0" smtClean="0">
                <a:solidFill>
                  <a:srgbClr val="003300"/>
                </a:solidFill>
                <a:latin typeface="Georgia" pitchFamily="18" charset="0"/>
              </a:rPr>
              <a:t>., %</a:t>
            </a:r>
            <a:endParaRPr lang="ru-RU" sz="3200" b="1" dirty="0">
              <a:solidFill>
                <a:srgbClr val="003300"/>
              </a:solidFill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3049" y="113420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endParaRPr lang="ru-RU" sz="2800" b="1" i="1" dirty="0">
              <a:ln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70502" y="225479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12,7</a:t>
            </a:r>
            <a:endParaRPr lang="ru-RU" sz="2400" b="1" i="1" dirty="0">
              <a:ln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47403" y="31054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12,6</a:t>
            </a:r>
            <a:endParaRPr lang="ru-RU" sz="2400" b="1" i="1" dirty="0">
              <a:ln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09689" y="214937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16,7</a:t>
            </a:r>
            <a:endParaRPr lang="ru-RU" sz="2400" b="1" i="1" dirty="0">
              <a:ln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77798" y="3903391"/>
            <a:ext cx="887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7,4</a:t>
            </a:r>
            <a:endParaRPr lang="ru-RU" sz="28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96631" y="2118600"/>
            <a:ext cx="887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7,8</a:t>
            </a:r>
            <a:endParaRPr lang="ru-RU" sz="28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58772" y="1887768"/>
            <a:ext cx="887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8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</a:t>
            </a:r>
            <a:endParaRPr lang="ru-RU" sz="28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6940" y="1924820"/>
            <a:ext cx="887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3 5"/>
          <p:cNvSpPr/>
          <p:nvPr/>
        </p:nvSpPr>
        <p:spPr>
          <a:xfrm>
            <a:off x="3358104" y="322260"/>
            <a:ext cx="1135072" cy="521859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2218"/>
              <a:gd name="adj6" fmla="val -41960"/>
              <a:gd name="adj7" fmla="val 99655"/>
              <a:gd name="adj8" fmla="val -43353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Волинська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обл.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Выноска 3 31"/>
          <p:cNvSpPr/>
          <p:nvPr/>
        </p:nvSpPr>
        <p:spPr>
          <a:xfrm>
            <a:off x="1831142" y="3442823"/>
            <a:ext cx="1099400" cy="461929"/>
          </a:xfrm>
          <a:prstGeom prst="borderCallout3">
            <a:avLst>
              <a:gd name="adj1" fmla="val -22896"/>
              <a:gd name="adj2" fmla="val 58296"/>
              <a:gd name="adj3" fmla="val -101288"/>
              <a:gd name="adj4" fmla="val 57687"/>
              <a:gd name="adj5" fmla="val -105780"/>
              <a:gd name="adj6" fmla="val 56721"/>
              <a:gd name="adj7" fmla="val -127116"/>
              <a:gd name="adj8" fmla="val 26429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Львівська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обл.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Выноска 3 32"/>
          <p:cNvSpPr/>
          <p:nvPr/>
        </p:nvSpPr>
        <p:spPr>
          <a:xfrm>
            <a:off x="3358104" y="2942640"/>
            <a:ext cx="1419694" cy="503297"/>
          </a:xfrm>
          <a:prstGeom prst="borderCallout3">
            <a:avLst>
              <a:gd name="adj1" fmla="val -13447"/>
              <a:gd name="adj2" fmla="val 9469"/>
              <a:gd name="adj3" fmla="val -93939"/>
              <a:gd name="adj4" fmla="val 16711"/>
              <a:gd name="adj5" fmla="val -111579"/>
              <a:gd name="adj6" fmla="val -3316"/>
              <a:gd name="adj7" fmla="val -114715"/>
              <a:gd name="adj8" fmla="val -2399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Тернопільська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обл.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Выноска 3 33"/>
          <p:cNvSpPr/>
          <p:nvPr/>
        </p:nvSpPr>
        <p:spPr>
          <a:xfrm>
            <a:off x="5553740" y="900281"/>
            <a:ext cx="1013743" cy="521859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11090"/>
              <a:gd name="adj6" fmla="val -24957"/>
              <a:gd name="adj7" fmla="val 115181"/>
              <a:gd name="adj8" fmla="val -28023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Київська обл.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ыноска 3 34"/>
          <p:cNvSpPr/>
          <p:nvPr/>
        </p:nvSpPr>
        <p:spPr>
          <a:xfrm>
            <a:off x="7725516" y="900282"/>
            <a:ext cx="1203228" cy="521859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50669"/>
              <a:gd name="adj8" fmla="val -13563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Харківська обл.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Выноска 3 35"/>
          <p:cNvSpPr/>
          <p:nvPr/>
        </p:nvSpPr>
        <p:spPr>
          <a:xfrm>
            <a:off x="8592647" y="3558281"/>
            <a:ext cx="1056177" cy="541142"/>
          </a:xfrm>
          <a:prstGeom prst="borderCallout3">
            <a:avLst>
              <a:gd name="adj1" fmla="val -9056"/>
              <a:gd name="adj2" fmla="val 12200"/>
              <a:gd name="adj3" fmla="val -90336"/>
              <a:gd name="adj4" fmla="val -10801"/>
              <a:gd name="adj5" fmla="val -126727"/>
              <a:gd name="adj6" fmla="val 20488"/>
              <a:gd name="adj7" fmla="val -115903"/>
              <a:gd name="adj8" fmla="val 27845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Луганська</a:t>
            </a:r>
          </a:p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обл.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Выноска 3 36"/>
          <p:cNvSpPr/>
          <p:nvPr/>
        </p:nvSpPr>
        <p:spPr>
          <a:xfrm>
            <a:off x="6648279" y="3919049"/>
            <a:ext cx="1501817" cy="521859"/>
          </a:xfrm>
          <a:prstGeom prst="borderCallout3">
            <a:avLst>
              <a:gd name="adj1" fmla="val -132072"/>
              <a:gd name="adj2" fmla="val 30283"/>
              <a:gd name="adj3" fmla="val -107674"/>
              <a:gd name="adj4" fmla="val 44704"/>
              <a:gd name="adj5" fmla="val -10899"/>
              <a:gd name="adj6" fmla="val 52979"/>
              <a:gd name="adj7" fmla="val -13461"/>
              <a:gd name="adj8" fmla="val 53727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Кіровоградська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обл.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Выноска 3 37"/>
          <p:cNvSpPr/>
          <p:nvPr/>
        </p:nvSpPr>
        <p:spPr>
          <a:xfrm>
            <a:off x="3470815" y="4586207"/>
            <a:ext cx="909649" cy="521859"/>
          </a:xfrm>
          <a:prstGeom prst="borderCallout3">
            <a:avLst>
              <a:gd name="adj1" fmla="val -3430"/>
              <a:gd name="adj2" fmla="val 59424"/>
              <a:gd name="adj3" fmla="val -92147"/>
              <a:gd name="adj4" fmla="val 96260"/>
              <a:gd name="adj5" fmla="val -99618"/>
              <a:gd name="adj6" fmla="val 127168"/>
              <a:gd name="adj7" fmla="val -93308"/>
              <a:gd name="adj8" fmla="val 125992"/>
            </a:avLst>
          </a:prstGeom>
          <a:solidFill>
            <a:schemeClr val="bg1">
              <a:lumMod val="85000"/>
            </a:schemeClr>
          </a:solidFill>
          <a:ln w="9525">
            <a:solidFill>
              <a:srgbClr val="003300"/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Одеська</a:t>
            </a:r>
          </a:p>
          <a:p>
            <a:pPr algn="ctr"/>
            <a:r>
              <a:rPr lang="uk-UA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обл.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2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407549" y="251445"/>
            <a:ext cx="8639782" cy="5930770"/>
          </a:xfrm>
        </p:spPr>
        <p:txBody>
          <a:bodyPr/>
          <a:lstStyle/>
          <a:p>
            <a:pPr marL="107999" lvl="0" indent="0" algn="ctr">
              <a:spcAft>
                <a:spcPts val="600"/>
              </a:spcAft>
              <a:buNone/>
            </a:pPr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/>
              </a:rPr>
              <a:t>Кількість безробітного</a:t>
            </a:r>
          </a:p>
          <a:p>
            <a:pPr marL="107999" lvl="0" indent="0" algn="ctr">
              <a:spcAft>
                <a:spcPts val="600"/>
              </a:spcAft>
              <a:buNone/>
            </a:pPr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/>
              </a:rPr>
              <a:t> населення в Україні,</a:t>
            </a:r>
          </a:p>
          <a:p>
            <a:pPr marL="107999" lvl="0" indent="0" algn="ctr">
              <a:spcAft>
                <a:spcPts val="600"/>
              </a:spcAft>
              <a:buNone/>
            </a:pPr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/>
              </a:rPr>
              <a:t> 2013 - 2018рр., тис. чол.</a:t>
            </a:r>
            <a:endParaRPr lang="ru-RU" sz="2800" b="1" dirty="0">
              <a:solidFill>
                <a:srgbClr val="003300"/>
              </a:solidFill>
              <a:latin typeface="Georgia" pitchFamily="18" charset="0"/>
              <a:cs typeface="Times New Roman" pitchFamily="18"/>
            </a:endParaRPr>
          </a:p>
          <a:p>
            <a:pPr lvl="0"/>
            <a:endParaRPr lang="ru-RU" dirty="0">
              <a:solidFill>
                <a:srgbClr val="003300"/>
              </a:solidFill>
            </a:endParaRPr>
          </a:p>
        </p:txBody>
      </p:sp>
      <p:graphicFrame>
        <p:nvGraphicFramePr>
          <p:cNvPr id="3" name="Диаграмма 3"/>
          <p:cNvGraphicFramePr/>
          <p:nvPr>
            <p:extLst>
              <p:ext uri="{D42A27DB-BD31-4B8C-83A1-F6EECF244321}">
                <p14:modId xmlns:p14="http://schemas.microsoft.com/office/powerpoint/2010/main" val="2038159933"/>
              </p:ext>
            </p:extLst>
          </p:nvPr>
        </p:nvGraphicFramePr>
        <p:xfrm>
          <a:off x="647824" y="1547589"/>
          <a:ext cx="9216777" cy="6156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41712734"/>
              </p:ext>
            </p:extLst>
          </p:nvPr>
        </p:nvGraphicFramePr>
        <p:xfrm>
          <a:off x="2232000" y="1619597"/>
          <a:ext cx="7423720" cy="490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40112" y="395461"/>
            <a:ext cx="55803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Рівень безробіття в </a:t>
            </a:r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Україні,</a:t>
            </a:r>
          </a:p>
          <a:p>
            <a:pPr algn="ctr"/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 2013 - 2018 </a:t>
            </a:r>
            <a:r>
              <a:rPr lang="uk-UA" sz="2800" b="1" dirty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рр</a:t>
            </a:r>
            <a:r>
              <a:rPr lang="uk-UA" sz="2800" b="1" dirty="0" smtClean="0">
                <a:solidFill>
                  <a:srgbClr val="003300"/>
                </a:solidFill>
                <a:latin typeface="Georgia" pitchFamily="18" charset="0"/>
                <a:cs typeface="Times New Roman" pitchFamily="18" charset="0"/>
              </a:rPr>
              <a:t>., %</a:t>
            </a:r>
            <a:endParaRPr lang="ru-RU" sz="2800" b="1" dirty="0">
              <a:solidFill>
                <a:srgbClr val="0033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 стрелкой 7"/>
          <p:cNvCxnSpPr/>
          <p:nvPr/>
        </p:nvCxnSpPr>
        <p:spPr>
          <a:xfrm flipH="1">
            <a:off x="4204548" y="1881732"/>
            <a:ext cx="1270139" cy="1111261"/>
          </a:xfrm>
          <a:prstGeom prst="straightConnector1">
            <a:avLst/>
          </a:prstGeom>
          <a:noFill/>
          <a:ln w="44448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 стрелкой 8"/>
          <p:cNvCxnSpPr/>
          <p:nvPr/>
        </p:nvCxnSpPr>
        <p:spPr>
          <a:xfrm>
            <a:off x="6331534" y="1881732"/>
            <a:ext cx="1328962" cy="1130409"/>
          </a:xfrm>
          <a:prstGeom prst="straightConnector1">
            <a:avLst/>
          </a:prstGeom>
          <a:noFill/>
          <a:ln w="44448">
            <a:solidFill>
              <a:srgbClr val="003300"/>
            </a:solidFill>
            <a:prstDash val="solid"/>
            <a:tailEnd type="arrow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sp>
        <p:nvSpPr>
          <p:cNvPr id="19" name="Скругленный прямоугольник 31"/>
          <p:cNvSpPr/>
          <p:nvPr/>
        </p:nvSpPr>
        <p:spPr>
          <a:xfrm>
            <a:off x="2584798" y="3043600"/>
            <a:ext cx="2150784" cy="114135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3300"/>
          </a:solidFill>
          <a:ln w="9528">
            <a:solidFill>
              <a:srgbClr val="0033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400" kern="0" dirty="0" smtClean="0">
                <a:solidFill>
                  <a:schemeClr val="bg1"/>
                </a:solidFill>
                <a:latin typeface="Times New Roman" pitchFamily="18"/>
                <a:cs typeface="Times New Roman" pitchFamily="18"/>
              </a:rPr>
              <a:t>Негативні</a:t>
            </a:r>
            <a:endParaRPr lang="ru-RU" sz="2400" i="0" u="none" strike="noStrike" kern="1200" cap="none" spc="0" baseline="0" dirty="0">
              <a:solidFill>
                <a:schemeClr val="bg1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20" name="Скругленный прямоугольник 27"/>
          <p:cNvSpPr/>
          <p:nvPr/>
        </p:nvSpPr>
        <p:spPr>
          <a:xfrm>
            <a:off x="7121303" y="3072706"/>
            <a:ext cx="2239490" cy="108314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3300"/>
          </a:solidFill>
          <a:ln w="9528">
            <a:solidFill>
              <a:srgbClr val="0033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Позитивні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3"/>
          <p:cNvSpPr/>
          <p:nvPr/>
        </p:nvSpPr>
        <p:spPr>
          <a:xfrm>
            <a:off x="4275533" y="657596"/>
            <a:ext cx="3286618" cy="132794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kern="0" dirty="0" smtClean="0">
                <a:solidFill>
                  <a:srgbClr val="003300"/>
                </a:solidFill>
                <a:latin typeface="Georgia" pitchFamily="18" charset="0"/>
                <a:cs typeface="Times New Roman" pitchFamily="18"/>
              </a:rPr>
              <a:t>Наслідки безробіття</a:t>
            </a:r>
            <a:endParaRPr lang="ru-RU" sz="3600" b="1" i="0" u="none" strike="noStrike" kern="1200" cap="none" spc="0" baseline="0" dirty="0">
              <a:solidFill>
                <a:srgbClr val="003300"/>
              </a:solidFill>
              <a:uFillTx/>
              <a:latin typeface="Georgia" pitchFamily="18" charset="0"/>
              <a:cs typeface="Times New Roman" pitchFamily="18"/>
            </a:endParaRPr>
          </a:p>
        </p:txBody>
      </p:sp>
      <p:sp>
        <p:nvSpPr>
          <p:cNvPr id="2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ÐÐ°ÑÑÐ¸Ð½ÐºÐ¸ Ð¿Ð¾ Ð·Ð°Ð¿ÑÐ¾ÑÑ ÐµÐºÐ¾Ð½Ð¾Ð¼ÑÐº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54" y="4652180"/>
            <a:ext cx="3452862" cy="1726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Оксана\Desktop\Ljudyna_i_suspilstv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53" r="-154" b="7580"/>
          <a:stretch/>
        </p:blipFill>
        <p:spPr bwMode="auto">
          <a:xfrm>
            <a:off x="2600674" y="4633965"/>
            <a:ext cx="2925474" cy="2431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94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3"/>
          <p:cNvSpPr/>
          <p:nvPr/>
        </p:nvSpPr>
        <p:spPr>
          <a:xfrm>
            <a:off x="2736056" y="119539"/>
            <a:ext cx="5873476" cy="11521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D9D9D9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kern="0" dirty="0" smtClean="0">
                <a:solidFill>
                  <a:srgbClr val="003300"/>
                </a:solidFill>
                <a:latin typeface="Georgia" pitchFamily="18" charset="0"/>
                <a:cs typeface="Times New Roman" pitchFamily="18"/>
              </a:rPr>
              <a:t>Негативні наслідки безробіття</a:t>
            </a:r>
            <a:endParaRPr lang="ru-RU" sz="3300" b="1" i="0" u="none" strike="noStrike" kern="1200" cap="none" spc="0" baseline="0" dirty="0">
              <a:solidFill>
                <a:srgbClr val="003300"/>
              </a:solidFill>
              <a:uFillTx/>
              <a:latin typeface="Georgia" pitchFamily="18" charset="0"/>
              <a:cs typeface="Times New Roman" pitchFamily="18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11646500"/>
              </p:ext>
            </p:extLst>
          </p:nvPr>
        </p:nvGraphicFramePr>
        <p:xfrm>
          <a:off x="1097388" y="1547589"/>
          <a:ext cx="9150811" cy="5636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87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3"/>
          <p:cNvSpPr/>
          <p:nvPr/>
        </p:nvSpPr>
        <p:spPr>
          <a:xfrm>
            <a:off x="2952079" y="178051"/>
            <a:ext cx="5472609" cy="11185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3300"/>
          </a:solidFill>
          <a:ln w="9528">
            <a:solidFill>
              <a:srgbClr val="7F7F7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100794" tIns="50392" rIns="100794" bIns="50392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3600" b="1" kern="0" dirty="0" smtClean="0">
                <a:solidFill>
                  <a:schemeClr val="bg1"/>
                </a:solidFill>
                <a:latin typeface="Georgia" pitchFamily="18" charset="0"/>
                <a:cs typeface="Times New Roman" pitchFamily="18"/>
              </a:rPr>
              <a:t>Позитивні наслідки безробіття</a:t>
            </a:r>
            <a:endParaRPr lang="ru-RU" sz="3300" b="1" i="0" u="none" strike="noStrike" kern="1200" cap="none" spc="0" baseline="0" dirty="0">
              <a:solidFill>
                <a:schemeClr val="bg1"/>
              </a:solidFill>
              <a:uFillTx/>
              <a:latin typeface="Georgia" pitchFamily="18" charset="0"/>
              <a:cs typeface="Times New Roman" pitchFamily="18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84398862"/>
              </p:ext>
            </p:extLst>
          </p:nvPr>
        </p:nvGraphicFramePr>
        <p:xfrm>
          <a:off x="791840" y="1619597"/>
          <a:ext cx="9833916" cy="562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789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2834</TotalTime>
  <Words>466</Words>
  <Application>Microsoft Office PowerPoint</Application>
  <PresentationFormat>Произвольный</PresentationFormat>
  <Paragraphs>139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Andale Sans UI</vt:lpstr>
      <vt:lpstr>Arial</vt:lpstr>
      <vt:lpstr>Calibri</vt:lpstr>
      <vt:lpstr>Georgia</vt:lpstr>
      <vt:lpstr>StarSymbol</vt:lpstr>
      <vt:lpstr>Tahoma</vt:lpstr>
      <vt:lpstr>Times New Roman</vt:lpstr>
      <vt:lpstr>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 Фіголь</cp:lastModifiedBy>
  <cp:revision>258</cp:revision>
  <dcterms:created xsi:type="dcterms:W3CDTF">2009-04-16T11:32:32Z</dcterms:created>
  <dcterms:modified xsi:type="dcterms:W3CDTF">2023-03-25T17:30:25Z</dcterms:modified>
</cp:coreProperties>
</file>