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4662A-F0A6-4F47-8584-7CC26A01DC73}" type="datetimeFigureOut">
              <a:rPr lang="ru-RU" smtClean="0"/>
              <a:t>18.07.2025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6EEAC-8A75-4D27-9450-3B99752CE6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2903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4662A-F0A6-4F47-8584-7CC26A01DC73}" type="datetimeFigureOut">
              <a:rPr lang="ru-RU" smtClean="0"/>
              <a:t>18.07.2025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6EEAC-8A75-4D27-9450-3B99752CE6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0222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4662A-F0A6-4F47-8584-7CC26A01DC73}" type="datetimeFigureOut">
              <a:rPr lang="ru-RU" smtClean="0"/>
              <a:t>18.07.2025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6EEAC-8A75-4D27-9450-3B99752CE6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246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4662A-F0A6-4F47-8584-7CC26A01DC73}" type="datetimeFigureOut">
              <a:rPr lang="ru-RU" smtClean="0"/>
              <a:t>18.07.2025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6EEAC-8A75-4D27-9450-3B99752CE6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7180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4662A-F0A6-4F47-8584-7CC26A01DC73}" type="datetimeFigureOut">
              <a:rPr lang="ru-RU" smtClean="0"/>
              <a:t>18.07.2025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6EEAC-8A75-4D27-9450-3B99752CE6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96491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4662A-F0A6-4F47-8584-7CC26A01DC73}" type="datetimeFigureOut">
              <a:rPr lang="ru-RU" smtClean="0"/>
              <a:t>18.07.2025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6EEAC-8A75-4D27-9450-3B99752CE6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74930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4662A-F0A6-4F47-8584-7CC26A01DC73}" type="datetimeFigureOut">
              <a:rPr lang="ru-RU" smtClean="0"/>
              <a:t>18.07.2025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6EEAC-8A75-4D27-9450-3B99752CE6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28723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4662A-F0A6-4F47-8584-7CC26A01DC73}" type="datetimeFigureOut">
              <a:rPr lang="ru-RU" smtClean="0"/>
              <a:t>18.07.2025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6EEAC-8A75-4D27-9450-3B99752CE6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60167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4662A-F0A6-4F47-8584-7CC26A01DC73}" type="datetimeFigureOut">
              <a:rPr lang="ru-RU" smtClean="0"/>
              <a:t>18.07.2025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6EEAC-8A75-4D27-9450-3B99752CE6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66551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4662A-F0A6-4F47-8584-7CC26A01DC73}" type="datetimeFigureOut">
              <a:rPr lang="ru-RU" smtClean="0"/>
              <a:t>18.07.2025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6EEAC-8A75-4D27-9450-3B99752CE6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28417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4662A-F0A6-4F47-8584-7CC26A01DC73}" type="datetimeFigureOut">
              <a:rPr lang="ru-RU" smtClean="0"/>
              <a:t>18.07.2025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6EEAC-8A75-4D27-9450-3B99752CE6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65047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04662A-F0A6-4F47-8584-7CC26A01DC73}" type="datetimeFigureOut">
              <a:rPr lang="ru-RU" smtClean="0"/>
              <a:t>18.07.2025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56EEAC-8A75-4D27-9450-3B99752CE6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8816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27" y="0"/>
            <a:ext cx="911895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548680"/>
            <a:ext cx="5328592" cy="4032449"/>
          </a:xfrm>
        </p:spPr>
        <p:txBody>
          <a:bodyPr/>
          <a:lstStyle/>
          <a:p>
            <a:pPr algn="l"/>
            <a:r>
              <a:rPr lang="uk-UA" dirty="0" err="1" smtClean="0">
                <a:solidFill>
                  <a:schemeClr val="accent6">
                    <a:lumMod val="75000"/>
                  </a:schemeClr>
                </a:solidFill>
              </a:rPr>
              <a:t>Портфоліо</a:t>
            </a:r>
            <a:r>
              <a:rPr lang="uk-UA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uk-UA" dirty="0" err="1" smtClean="0">
                <a:solidFill>
                  <a:schemeClr val="accent6">
                    <a:lumMod val="75000"/>
                  </a:schemeClr>
                </a:solidFill>
              </a:rPr>
              <a:t>копірайтера</a:t>
            </a:r>
            <a:r>
              <a:rPr lang="uk-UA" dirty="0" smtClean="0">
                <a:solidFill>
                  <a:schemeClr val="accent6">
                    <a:lumMod val="75000"/>
                  </a:schemeClr>
                </a:solidFill>
              </a:rPr>
              <a:t> – Ганна </a:t>
            </a:r>
            <a:r>
              <a:rPr lang="uk-UA" dirty="0" err="1" smtClean="0">
                <a:solidFill>
                  <a:schemeClr val="accent6">
                    <a:lumMod val="75000"/>
                  </a:schemeClr>
                </a:solidFill>
              </a:rPr>
              <a:t>Войчишина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/>
            <a:r>
              <a:rPr lang="ru-RU" dirty="0" err="1" smtClean="0"/>
              <a:t>Копірайтинг</a:t>
            </a:r>
            <a:r>
              <a:rPr lang="ru-RU" dirty="0" smtClean="0"/>
              <a:t> для </a:t>
            </a:r>
            <a:r>
              <a:rPr lang="en-US" dirty="0" err="1" smtClean="0"/>
              <a:t>Instagram</a:t>
            </a:r>
            <a:r>
              <a:rPr lang="en-US" dirty="0" smtClean="0"/>
              <a:t>, </a:t>
            </a:r>
            <a:r>
              <a:rPr lang="ru-RU" dirty="0" err="1" smtClean="0"/>
              <a:t>бʼюті-брендів</a:t>
            </a:r>
            <a:r>
              <a:rPr lang="ru-RU" dirty="0" smtClean="0"/>
              <a:t>, </a:t>
            </a:r>
            <a:r>
              <a:rPr lang="ru-RU" dirty="0" err="1" smtClean="0"/>
              <a:t>жіночих</a:t>
            </a:r>
            <a:r>
              <a:rPr lang="ru-RU" dirty="0" smtClean="0"/>
              <a:t> </a:t>
            </a:r>
            <a:r>
              <a:rPr lang="ru-RU" dirty="0" err="1" smtClean="0"/>
              <a:t>проєктів</a:t>
            </a:r>
            <a:endParaRPr lang="ru-RU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32656"/>
            <a:ext cx="2673205" cy="35643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96862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0"/>
            <a:ext cx="91201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uk-UA" dirty="0" smtClean="0"/>
              <a:t>Косметика/</a:t>
            </a:r>
            <a:r>
              <a:rPr lang="en-US" dirty="0" smtClean="0"/>
              <a:t>Beauty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7624" y="1600200"/>
            <a:ext cx="7499176" cy="4525963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dirty="0" err="1" smtClean="0"/>
              <a:t>Патчі</a:t>
            </a:r>
            <a:r>
              <a:rPr lang="ru-RU" dirty="0" smtClean="0"/>
              <a:t> з </a:t>
            </a:r>
            <a:r>
              <a:rPr lang="ru-RU" dirty="0" err="1" smtClean="0"/>
              <a:t>кофеїном</a:t>
            </a:r>
            <a:r>
              <a:rPr lang="ru-RU" dirty="0" smtClean="0"/>
              <a:t> — твоя друга чашка </a:t>
            </a:r>
            <a:r>
              <a:rPr lang="ru-RU" dirty="0" err="1" smtClean="0"/>
              <a:t>кави</a:t>
            </a:r>
            <a:r>
              <a:rPr lang="ru-RU" dirty="0" smtClean="0"/>
              <a:t> ☕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err="1" smtClean="0"/>
              <a:t>Любиш</a:t>
            </a:r>
            <a:r>
              <a:rPr lang="ru-RU" dirty="0" smtClean="0"/>
              <a:t> ранок з ароматною </a:t>
            </a:r>
            <a:r>
              <a:rPr lang="ru-RU" dirty="0" err="1" smtClean="0"/>
              <a:t>кавою</a:t>
            </a:r>
            <a:r>
              <a:rPr lang="ru-RU" dirty="0" smtClean="0"/>
              <a:t>? А от </a:t>
            </a:r>
            <a:r>
              <a:rPr lang="ru-RU" dirty="0" err="1" smtClean="0"/>
              <a:t>очі</a:t>
            </a:r>
            <a:r>
              <a:rPr lang="ru-RU" dirty="0" smtClean="0"/>
              <a:t> </a:t>
            </a:r>
            <a:r>
              <a:rPr lang="ru-RU" dirty="0" err="1" smtClean="0"/>
              <a:t>після</a:t>
            </a:r>
            <a:r>
              <a:rPr lang="ru-RU" dirty="0" smtClean="0"/>
              <a:t> </a:t>
            </a:r>
            <a:r>
              <a:rPr lang="ru-RU" dirty="0" err="1" smtClean="0"/>
              <a:t>безсонної</a:t>
            </a:r>
            <a:r>
              <a:rPr lang="ru-RU" dirty="0" smtClean="0"/>
              <a:t> </a:t>
            </a:r>
            <a:r>
              <a:rPr lang="ru-RU" dirty="0" err="1" smtClean="0"/>
              <a:t>ночі</a:t>
            </a:r>
            <a:r>
              <a:rPr lang="ru-RU" dirty="0" smtClean="0"/>
              <a:t> — не </a:t>
            </a:r>
            <a:r>
              <a:rPr lang="ru-RU" dirty="0" err="1" smtClean="0"/>
              <a:t>такі</a:t>
            </a:r>
            <a:r>
              <a:rPr lang="ru-RU" dirty="0" smtClean="0"/>
              <a:t> </a:t>
            </a:r>
            <a:r>
              <a:rPr lang="ru-RU" dirty="0" err="1" smtClean="0"/>
              <a:t>бадьорі</a:t>
            </a:r>
            <a:r>
              <a:rPr lang="ru-RU" dirty="0" smtClean="0"/>
              <a:t>...</a:t>
            </a:r>
          </a:p>
          <a:p>
            <a:pPr marL="0" indent="0">
              <a:buNone/>
            </a:pPr>
            <a:r>
              <a:rPr lang="ru-RU" dirty="0" err="1" smtClean="0"/>
              <a:t>Набряки</a:t>
            </a:r>
            <a:r>
              <a:rPr lang="ru-RU" dirty="0" smtClean="0"/>
              <a:t>, </a:t>
            </a:r>
            <a:r>
              <a:rPr lang="ru-RU" dirty="0" err="1" smtClean="0"/>
              <a:t>темні</a:t>
            </a:r>
            <a:r>
              <a:rPr lang="ru-RU" dirty="0" smtClean="0"/>
              <a:t> кола, </a:t>
            </a:r>
            <a:r>
              <a:rPr lang="ru-RU" dirty="0" err="1" smtClean="0"/>
              <a:t>втомлений</a:t>
            </a:r>
            <a:r>
              <a:rPr lang="ru-RU" dirty="0" smtClean="0"/>
              <a:t> </a:t>
            </a:r>
            <a:r>
              <a:rPr lang="ru-RU" dirty="0" err="1" smtClean="0"/>
              <a:t>погляд</a:t>
            </a:r>
            <a:r>
              <a:rPr lang="ru-RU" dirty="0" smtClean="0"/>
              <a:t> — </a:t>
            </a:r>
            <a:r>
              <a:rPr lang="ru-RU" dirty="0" err="1" smtClean="0"/>
              <a:t>знайомо</a:t>
            </a:r>
            <a:r>
              <a:rPr lang="ru-RU" dirty="0" smtClean="0"/>
              <a:t>? 🙈</a:t>
            </a:r>
          </a:p>
          <a:p>
            <a:pPr marL="0" indent="0">
              <a:buNone/>
            </a:pPr>
            <a:r>
              <a:rPr lang="ru-RU" dirty="0" err="1" smtClean="0"/>
              <a:t>Допоможе</a:t>
            </a:r>
            <a:r>
              <a:rPr lang="ru-RU" dirty="0" smtClean="0"/>
              <a:t> не </a:t>
            </a:r>
            <a:r>
              <a:rPr lang="ru-RU" dirty="0" err="1" smtClean="0"/>
              <a:t>лише</a:t>
            </a:r>
            <a:r>
              <a:rPr lang="ru-RU" dirty="0" smtClean="0"/>
              <a:t> </a:t>
            </a:r>
            <a:r>
              <a:rPr lang="ru-RU" dirty="0" err="1" smtClean="0"/>
              <a:t>кава</a:t>
            </a:r>
            <a:r>
              <a:rPr lang="ru-RU" dirty="0" smtClean="0"/>
              <a:t> </a:t>
            </a:r>
            <a:r>
              <a:rPr lang="ru-RU" dirty="0" err="1" smtClean="0"/>
              <a:t>всередину</a:t>
            </a:r>
            <a:r>
              <a:rPr lang="ru-RU" dirty="0" smtClean="0"/>
              <a:t>, а й </a:t>
            </a:r>
            <a:r>
              <a:rPr lang="ru-RU" dirty="0" err="1" smtClean="0"/>
              <a:t>під</a:t>
            </a:r>
            <a:r>
              <a:rPr lang="ru-RU" dirty="0" smtClean="0"/>
              <a:t> </a:t>
            </a:r>
            <a:r>
              <a:rPr lang="ru-RU" dirty="0" err="1" smtClean="0"/>
              <a:t>очі</a:t>
            </a:r>
            <a:r>
              <a:rPr lang="ru-RU" dirty="0" smtClean="0"/>
              <a:t>!</a:t>
            </a:r>
          </a:p>
          <a:p>
            <a:pPr marL="0" indent="0">
              <a:buNone/>
            </a:pPr>
            <a:r>
              <a:rPr lang="ru-RU" dirty="0" err="1" smtClean="0"/>
              <a:t>Наші</a:t>
            </a:r>
            <a:r>
              <a:rPr lang="ru-RU" dirty="0" smtClean="0"/>
              <a:t> </a:t>
            </a:r>
            <a:r>
              <a:rPr lang="ru-RU" dirty="0" err="1" smtClean="0"/>
              <a:t>патчі</a:t>
            </a:r>
            <a:r>
              <a:rPr lang="ru-RU" dirty="0" smtClean="0"/>
              <a:t> з </a:t>
            </a:r>
            <a:r>
              <a:rPr lang="ru-RU" dirty="0" err="1" smtClean="0"/>
              <a:t>кофеїном</a:t>
            </a:r>
            <a:r>
              <a:rPr lang="ru-RU" dirty="0" smtClean="0"/>
              <a:t> — </a:t>
            </a:r>
            <a:r>
              <a:rPr lang="ru-RU" dirty="0" err="1" smtClean="0"/>
              <a:t>експрес</a:t>
            </a:r>
            <a:r>
              <a:rPr lang="ru-RU" dirty="0" smtClean="0"/>
              <a:t>-догляд для тих, </a:t>
            </a:r>
            <a:r>
              <a:rPr lang="ru-RU" dirty="0" err="1" smtClean="0"/>
              <a:t>хто</a:t>
            </a:r>
            <a:r>
              <a:rPr lang="ru-RU" dirty="0" smtClean="0"/>
              <a:t> </a:t>
            </a:r>
            <a:r>
              <a:rPr lang="ru-RU" dirty="0" err="1" smtClean="0"/>
              <a:t>цінує</a:t>
            </a:r>
            <a:r>
              <a:rPr lang="ru-RU" dirty="0" smtClean="0"/>
              <a:t> час і себе.</a:t>
            </a:r>
          </a:p>
          <a:p>
            <a:pPr marL="0" indent="0">
              <a:buNone/>
            </a:pPr>
            <a:r>
              <a:rPr lang="ru-RU" dirty="0" smtClean="0"/>
              <a:t>💧 </a:t>
            </a:r>
            <a:r>
              <a:rPr lang="ru-RU" dirty="0" err="1" smtClean="0"/>
              <a:t>Зменшують</a:t>
            </a:r>
            <a:r>
              <a:rPr lang="ru-RU" dirty="0" smtClean="0"/>
              <a:t> </a:t>
            </a:r>
            <a:r>
              <a:rPr lang="ru-RU" dirty="0" err="1" smtClean="0"/>
              <a:t>набряки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💧 </a:t>
            </a:r>
            <a:r>
              <a:rPr lang="ru-RU" dirty="0" err="1" smtClean="0"/>
              <a:t>Освіжають</a:t>
            </a:r>
            <a:r>
              <a:rPr lang="ru-RU" dirty="0" smtClean="0"/>
              <a:t> і </a:t>
            </a:r>
            <a:r>
              <a:rPr lang="ru-RU" dirty="0" err="1" smtClean="0"/>
              <a:t>тонізують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💧 </a:t>
            </a:r>
            <a:r>
              <a:rPr lang="ru-RU" dirty="0" err="1" smtClean="0"/>
              <a:t>Зволожують</a:t>
            </a:r>
            <a:r>
              <a:rPr lang="ru-RU" dirty="0" smtClean="0"/>
              <a:t> і </a:t>
            </a:r>
            <a:r>
              <a:rPr lang="ru-RU" dirty="0" err="1" smtClean="0"/>
              <a:t>розгладжують</a:t>
            </a:r>
            <a:r>
              <a:rPr lang="ru-RU" dirty="0" smtClean="0"/>
              <a:t> </a:t>
            </a:r>
            <a:r>
              <a:rPr lang="ru-RU" dirty="0" err="1" smtClean="0"/>
              <a:t>зморшки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💧 </a:t>
            </a:r>
            <a:r>
              <a:rPr lang="ru-RU" dirty="0" err="1" smtClean="0"/>
              <a:t>Дарують</a:t>
            </a:r>
            <a:r>
              <a:rPr lang="ru-RU" dirty="0" smtClean="0"/>
              <a:t> </a:t>
            </a:r>
            <a:r>
              <a:rPr lang="ru-RU" dirty="0" err="1" smtClean="0"/>
              <a:t>погляду</a:t>
            </a:r>
            <a:r>
              <a:rPr lang="ru-RU" dirty="0" smtClean="0"/>
              <a:t> </a:t>
            </a:r>
            <a:r>
              <a:rPr lang="ru-RU" dirty="0" err="1" smtClean="0"/>
              <a:t>сяйво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10 </a:t>
            </a:r>
            <a:r>
              <a:rPr lang="ru-RU" dirty="0" err="1" smtClean="0"/>
              <a:t>хвилин</a:t>
            </a:r>
            <a:r>
              <a:rPr lang="ru-RU" dirty="0" smtClean="0"/>
              <a:t> — і </a:t>
            </a:r>
            <a:r>
              <a:rPr lang="ru-RU" dirty="0" err="1" smtClean="0"/>
              <a:t>ти</a:t>
            </a:r>
            <a:r>
              <a:rPr lang="ru-RU" dirty="0" smtClean="0"/>
              <a:t> </a:t>
            </a:r>
            <a:r>
              <a:rPr lang="ru-RU" dirty="0" err="1" smtClean="0"/>
              <a:t>знову</a:t>
            </a:r>
            <a:r>
              <a:rPr lang="ru-RU" dirty="0" smtClean="0"/>
              <a:t> </a:t>
            </a:r>
            <a:r>
              <a:rPr lang="ru-RU" dirty="0" err="1" smtClean="0"/>
              <a:t>виглядаєш</a:t>
            </a:r>
            <a:r>
              <a:rPr lang="ru-RU" dirty="0" smtClean="0"/>
              <a:t> на 8 годин сну </a:t>
            </a:r>
            <a:r>
              <a:rPr lang="en-US" dirty="0" smtClean="0"/>
              <a:t>✨</a:t>
            </a:r>
          </a:p>
          <a:p>
            <a:pPr marL="0" indent="0">
              <a:buNone/>
            </a:pPr>
            <a:r>
              <a:rPr lang="ru-RU" dirty="0" err="1" smtClean="0"/>
              <a:t>Хочеш</a:t>
            </a:r>
            <a:r>
              <a:rPr lang="ru-RU" dirty="0" smtClean="0"/>
              <a:t> </a:t>
            </a:r>
            <a:r>
              <a:rPr lang="ru-RU" dirty="0" err="1" smtClean="0"/>
              <a:t>спробувати</a:t>
            </a:r>
            <a:r>
              <a:rPr lang="ru-RU" dirty="0" smtClean="0"/>
              <a:t>?</a:t>
            </a:r>
          </a:p>
          <a:p>
            <a:pPr marL="0" indent="0">
              <a:buNone/>
            </a:pPr>
            <a:r>
              <a:rPr lang="ru-RU" dirty="0" smtClean="0"/>
              <a:t>Напиши нам у </a:t>
            </a:r>
            <a:r>
              <a:rPr lang="ru-RU" dirty="0" err="1" smtClean="0"/>
              <a:t>дірект</a:t>
            </a:r>
            <a:r>
              <a:rPr lang="ru-RU" dirty="0" smtClean="0"/>
              <a:t> — </a:t>
            </a:r>
            <a:r>
              <a:rPr lang="ru-RU" dirty="0" err="1" smtClean="0"/>
              <a:t>відчуй</a:t>
            </a:r>
            <a:r>
              <a:rPr lang="ru-RU" dirty="0" smtClean="0"/>
              <a:t> </a:t>
            </a:r>
            <a:r>
              <a:rPr lang="ru-RU" dirty="0" err="1" smtClean="0"/>
              <a:t>різницю</a:t>
            </a:r>
            <a:r>
              <a:rPr lang="ru-RU" dirty="0" smtClean="0"/>
              <a:t> </a:t>
            </a:r>
            <a:r>
              <a:rPr lang="ru-RU" dirty="0" err="1" smtClean="0"/>
              <a:t>вже</a:t>
            </a:r>
            <a:r>
              <a:rPr lang="ru-RU" dirty="0" smtClean="0"/>
              <a:t> </a:t>
            </a:r>
            <a:r>
              <a:rPr lang="ru-RU" dirty="0" err="1" smtClean="0"/>
              <a:t>після</a:t>
            </a:r>
            <a:r>
              <a:rPr lang="ru-RU" dirty="0" smtClean="0"/>
              <a:t> </a:t>
            </a:r>
            <a:r>
              <a:rPr lang="ru-RU" dirty="0" err="1" smtClean="0"/>
              <a:t>першого</a:t>
            </a:r>
            <a:r>
              <a:rPr lang="ru-RU" dirty="0" smtClean="0"/>
              <a:t> </a:t>
            </a:r>
            <a:r>
              <a:rPr lang="ru-RU" dirty="0" err="1" smtClean="0"/>
              <a:t>застосування</a:t>
            </a:r>
            <a:r>
              <a:rPr lang="ru-RU" dirty="0" smtClean="0"/>
              <a:t> 💌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736485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3175"/>
            <a:ext cx="91201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uk-UA" dirty="0" err="1" smtClean="0"/>
              <a:t>Лайфстайл</a:t>
            </a:r>
            <a:r>
              <a:rPr lang="uk-UA" dirty="0" smtClean="0"/>
              <a:t> та материнство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dirty="0" err="1" smtClean="0"/>
              <a:t>Мій</a:t>
            </a:r>
            <a:r>
              <a:rPr lang="ru-RU" dirty="0" smtClean="0"/>
              <a:t> день у </a:t>
            </a:r>
            <a:r>
              <a:rPr lang="ru-RU" dirty="0" err="1" smtClean="0"/>
              <a:t>декреті</a:t>
            </a:r>
            <a:r>
              <a:rPr lang="ru-RU" dirty="0" smtClean="0"/>
              <a:t> — </a:t>
            </a:r>
            <a:r>
              <a:rPr lang="ru-RU" dirty="0" err="1" smtClean="0"/>
              <a:t>це</a:t>
            </a:r>
            <a:r>
              <a:rPr lang="ru-RU" dirty="0" smtClean="0"/>
              <a:t> не </a:t>
            </a:r>
            <a:r>
              <a:rPr lang="ru-RU" dirty="0" err="1" smtClean="0"/>
              <a:t>тільки</a:t>
            </a:r>
            <a:r>
              <a:rPr lang="ru-RU" dirty="0" smtClean="0"/>
              <a:t> про </a:t>
            </a:r>
            <a:r>
              <a:rPr lang="ru-RU" dirty="0" err="1" smtClean="0"/>
              <a:t>дитину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ви</a:t>
            </a:r>
            <a:r>
              <a:rPr lang="ru-RU" dirty="0" smtClean="0"/>
              <a:t> </a:t>
            </a:r>
            <a:r>
              <a:rPr lang="ru-RU" dirty="0" err="1" smtClean="0"/>
              <a:t>бачите</a:t>
            </a:r>
            <a:r>
              <a:rPr lang="ru-RU" dirty="0" smtClean="0"/>
              <a:t> на </a:t>
            </a:r>
            <a:r>
              <a:rPr lang="ru-RU" dirty="0" err="1" smtClean="0"/>
              <a:t>цьому</a:t>
            </a:r>
            <a:r>
              <a:rPr lang="ru-RU" dirty="0" smtClean="0"/>
              <a:t> фото? Так, </a:t>
            </a:r>
            <a:r>
              <a:rPr lang="ru-RU" dirty="0" err="1" smtClean="0"/>
              <a:t>це</a:t>
            </a:r>
            <a:r>
              <a:rPr lang="ru-RU" dirty="0" smtClean="0"/>
              <a:t> я — нова </a:t>
            </a:r>
            <a:r>
              <a:rPr lang="ru-RU" dirty="0" err="1" smtClean="0"/>
              <a:t>версія</a:t>
            </a:r>
            <a:r>
              <a:rPr lang="ru-RU" dirty="0" smtClean="0"/>
              <a:t> себе.</a:t>
            </a:r>
          </a:p>
          <a:p>
            <a:pPr marL="0" indent="0">
              <a:buNone/>
            </a:pPr>
            <a:r>
              <a:rPr lang="ru-RU" dirty="0" smtClean="0"/>
              <a:t>Ви </a:t>
            </a:r>
            <a:r>
              <a:rPr lang="ru-RU" dirty="0" err="1" smtClean="0"/>
              <a:t>звикли</a:t>
            </a:r>
            <a:r>
              <a:rPr lang="ru-RU" dirty="0" smtClean="0"/>
              <a:t> </a:t>
            </a:r>
            <a:r>
              <a:rPr lang="ru-RU" dirty="0" err="1" smtClean="0"/>
              <a:t>бачити</a:t>
            </a:r>
            <a:r>
              <a:rPr lang="ru-RU" dirty="0" smtClean="0"/>
              <a:t> мене з </a:t>
            </a:r>
            <a:r>
              <a:rPr lang="ru-RU" dirty="0" err="1" smtClean="0"/>
              <a:t>макіяжем</a:t>
            </a:r>
            <a:r>
              <a:rPr lang="ru-RU" dirty="0" smtClean="0"/>
              <a:t>, </a:t>
            </a:r>
            <a:r>
              <a:rPr lang="ru-RU" dirty="0" err="1" smtClean="0"/>
              <a:t>зачіскою</a:t>
            </a:r>
            <a:r>
              <a:rPr lang="ru-RU" dirty="0" smtClean="0"/>
              <a:t>, </a:t>
            </a:r>
            <a:r>
              <a:rPr lang="ru-RU" dirty="0" err="1" smtClean="0"/>
              <a:t>усмішкою</a:t>
            </a:r>
            <a:r>
              <a:rPr lang="ru-RU" dirty="0" smtClean="0"/>
              <a:t>... Але </a:t>
            </a:r>
            <a:r>
              <a:rPr lang="ru-RU" dirty="0" err="1" smtClean="0"/>
              <a:t>сьогодні</a:t>
            </a:r>
            <a:r>
              <a:rPr lang="ru-RU" dirty="0" smtClean="0"/>
              <a:t> — </a:t>
            </a:r>
            <a:r>
              <a:rPr lang="ru-RU" dirty="0" err="1" smtClean="0"/>
              <a:t>інакше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smtClean="0"/>
              <a:t>У </a:t>
            </a:r>
            <a:r>
              <a:rPr lang="ru-RU" dirty="0" err="1" smtClean="0"/>
              <a:t>моєї</a:t>
            </a:r>
            <a:r>
              <a:rPr lang="ru-RU" dirty="0" smtClean="0"/>
              <a:t> </a:t>
            </a:r>
            <a:r>
              <a:rPr lang="ru-RU" dirty="0" err="1" smtClean="0"/>
              <a:t>дитини</a:t>
            </a:r>
            <a:r>
              <a:rPr lang="ru-RU" dirty="0" smtClean="0"/>
              <a:t> криза. </a:t>
            </a:r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 err="1" smtClean="0"/>
              <a:t>важко</a:t>
            </a:r>
            <a:r>
              <a:rPr lang="ru-RU" dirty="0" smtClean="0"/>
              <a:t>. Але на фото я </a:t>
            </a:r>
            <a:r>
              <a:rPr lang="ru-RU" dirty="0" err="1" smtClean="0"/>
              <a:t>усміхнена</a:t>
            </a:r>
            <a:r>
              <a:rPr lang="ru-RU" dirty="0" smtClean="0"/>
              <a:t> — і </a:t>
            </a:r>
            <a:r>
              <a:rPr lang="ru-RU" dirty="0" err="1" smtClean="0"/>
              <a:t>цей</a:t>
            </a:r>
            <a:r>
              <a:rPr lang="ru-RU" dirty="0" smtClean="0"/>
              <a:t> </a:t>
            </a:r>
            <a:r>
              <a:rPr lang="ru-RU" dirty="0" err="1" smtClean="0"/>
              <a:t>сміх</a:t>
            </a:r>
            <a:r>
              <a:rPr lang="ru-RU" dirty="0" smtClean="0"/>
              <a:t> не “для </a:t>
            </a:r>
            <a:r>
              <a:rPr lang="ru-RU" dirty="0" err="1" smtClean="0"/>
              <a:t>інсти</a:t>
            </a:r>
            <a:r>
              <a:rPr lang="ru-RU" dirty="0" smtClean="0"/>
              <a:t>”.</a:t>
            </a:r>
          </a:p>
          <a:p>
            <a:pPr marL="0" indent="0">
              <a:buNone/>
            </a:pPr>
            <a:r>
              <a:rPr lang="ru-RU" dirty="0" err="1" smtClean="0"/>
              <a:t>Цей</a:t>
            </a:r>
            <a:r>
              <a:rPr lang="ru-RU" dirty="0" smtClean="0"/>
              <a:t> момент — про </a:t>
            </a:r>
            <a:r>
              <a:rPr lang="ru-RU" dirty="0" err="1" smtClean="0"/>
              <a:t>прийняття</a:t>
            </a:r>
            <a:r>
              <a:rPr lang="ru-RU" dirty="0" smtClean="0"/>
              <a:t> себе і </a:t>
            </a:r>
            <a:r>
              <a:rPr lang="ru-RU" dirty="0" err="1" smtClean="0"/>
              <a:t>мого</a:t>
            </a:r>
            <a:r>
              <a:rPr lang="ru-RU" dirty="0" smtClean="0"/>
              <a:t> нового </a:t>
            </a:r>
            <a:r>
              <a:rPr lang="ru-RU" dirty="0" err="1" smtClean="0"/>
              <a:t>життя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smtClean="0"/>
              <a:t>Я </a:t>
            </a:r>
            <a:r>
              <a:rPr lang="ru-RU" dirty="0" err="1" smtClean="0"/>
              <a:t>випила</a:t>
            </a:r>
            <a:r>
              <a:rPr lang="ru-RU" dirty="0" smtClean="0"/>
              <a:t> </a:t>
            </a:r>
            <a:r>
              <a:rPr lang="ru-RU" dirty="0" err="1" smtClean="0"/>
              <a:t>гарячу</a:t>
            </a:r>
            <a:r>
              <a:rPr lang="ru-RU" dirty="0" smtClean="0"/>
              <a:t> (!) </a:t>
            </a:r>
            <a:r>
              <a:rPr lang="ru-RU" dirty="0" err="1" smtClean="0"/>
              <a:t>каву</a:t>
            </a:r>
            <a:r>
              <a:rPr lang="ru-RU" dirty="0" smtClean="0"/>
              <a:t>, </a:t>
            </a:r>
            <a:r>
              <a:rPr lang="ru-RU" dirty="0" err="1" smtClean="0"/>
              <a:t>прийняла</a:t>
            </a:r>
            <a:r>
              <a:rPr lang="ru-RU" dirty="0" smtClean="0"/>
              <a:t> душ і </a:t>
            </a:r>
            <a:r>
              <a:rPr lang="ru-RU" dirty="0" err="1" smtClean="0"/>
              <a:t>зробила</a:t>
            </a:r>
            <a:r>
              <a:rPr lang="ru-RU" dirty="0" smtClean="0"/>
              <a:t> </a:t>
            </a:r>
            <a:r>
              <a:rPr lang="ru-RU" dirty="0" err="1" smtClean="0"/>
              <a:t>базовий</a:t>
            </a:r>
            <a:r>
              <a:rPr lang="ru-RU" dirty="0" smtClean="0"/>
              <a:t> догляд. Усе </a:t>
            </a:r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 err="1" smtClean="0"/>
              <a:t>зайняло</a:t>
            </a:r>
            <a:r>
              <a:rPr lang="ru-RU" dirty="0" smtClean="0"/>
              <a:t> 30 </a:t>
            </a:r>
            <a:r>
              <a:rPr lang="ru-RU" dirty="0" err="1" smtClean="0"/>
              <a:t>хвилин</a:t>
            </a:r>
            <a:r>
              <a:rPr lang="ru-RU" dirty="0" smtClean="0"/>
              <a:t>, </a:t>
            </a:r>
            <a:r>
              <a:rPr lang="ru-RU" dirty="0" err="1" smtClean="0"/>
              <a:t>поки</a:t>
            </a:r>
            <a:r>
              <a:rPr lang="ru-RU" dirty="0" smtClean="0"/>
              <a:t> </a:t>
            </a:r>
            <a:r>
              <a:rPr lang="ru-RU" dirty="0" err="1" smtClean="0"/>
              <a:t>дитина</a:t>
            </a:r>
            <a:r>
              <a:rPr lang="ru-RU" dirty="0" smtClean="0"/>
              <a:t> </a:t>
            </a:r>
            <a:r>
              <a:rPr lang="ru-RU" dirty="0" err="1" smtClean="0"/>
              <a:t>була</a:t>
            </a:r>
            <a:r>
              <a:rPr lang="ru-RU" dirty="0" smtClean="0"/>
              <a:t> з </a:t>
            </a:r>
            <a:r>
              <a:rPr lang="ru-RU" dirty="0" err="1" smtClean="0"/>
              <a:t>чоловіком</a:t>
            </a:r>
            <a:r>
              <a:rPr lang="ru-RU" dirty="0" smtClean="0"/>
              <a:t>. І </a:t>
            </a:r>
            <a:r>
              <a:rPr lang="ru-RU" dirty="0" err="1" smtClean="0"/>
              <a:t>знаєте</a:t>
            </a:r>
            <a:r>
              <a:rPr lang="ru-RU" dirty="0" smtClean="0"/>
              <a:t> </a:t>
            </a:r>
            <a:r>
              <a:rPr lang="ru-RU" dirty="0" err="1" smtClean="0"/>
              <a:t>що</a:t>
            </a:r>
            <a:r>
              <a:rPr lang="ru-RU" dirty="0" smtClean="0"/>
              <a:t>? Я стала </a:t>
            </a:r>
            <a:r>
              <a:rPr lang="ru-RU" dirty="0" err="1" smtClean="0"/>
              <a:t>щасливішою</a:t>
            </a:r>
            <a:r>
              <a:rPr lang="ru-RU" dirty="0" smtClean="0"/>
              <a:t>. Просто так.</a:t>
            </a:r>
          </a:p>
          <a:p>
            <a:pPr marL="0" indent="0">
              <a:buNone/>
            </a:pPr>
            <a:r>
              <a:rPr lang="ru-RU" dirty="0" err="1" smtClean="0"/>
              <a:t>Дівчата</a:t>
            </a:r>
            <a:r>
              <a:rPr lang="ru-RU" dirty="0" smtClean="0"/>
              <a:t>, </a:t>
            </a:r>
            <a:r>
              <a:rPr lang="ru-RU" dirty="0" err="1" smtClean="0"/>
              <a:t>знаходьте</a:t>
            </a:r>
            <a:r>
              <a:rPr lang="ru-RU" dirty="0" smtClean="0"/>
              <a:t> </a:t>
            </a:r>
            <a:r>
              <a:rPr lang="ru-RU" dirty="0" err="1" smtClean="0"/>
              <a:t>свої</a:t>
            </a:r>
            <a:r>
              <a:rPr lang="ru-RU" dirty="0" smtClean="0"/>
              <a:t> 30 </a:t>
            </a:r>
            <a:r>
              <a:rPr lang="ru-RU" dirty="0" err="1" smtClean="0"/>
              <a:t>хвилин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err="1" smtClean="0"/>
              <a:t>Ввімкніть</a:t>
            </a:r>
            <a:r>
              <a:rPr lang="ru-RU" dirty="0" smtClean="0"/>
              <a:t> мультик, </a:t>
            </a:r>
            <a:r>
              <a:rPr lang="ru-RU" dirty="0" err="1" smtClean="0"/>
              <a:t>попросіть</a:t>
            </a:r>
            <a:r>
              <a:rPr lang="ru-RU" dirty="0" smtClean="0"/>
              <a:t> </a:t>
            </a:r>
            <a:r>
              <a:rPr lang="ru-RU" dirty="0" err="1" smtClean="0"/>
              <a:t>допомоги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err="1" smtClean="0"/>
              <a:t>Бо</a:t>
            </a:r>
            <a:r>
              <a:rPr lang="ru-RU" dirty="0" smtClean="0"/>
              <a:t> коли </a:t>
            </a:r>
            <a:r>
              <a:rPr lang="ru-RU" dirty="0" err="1" smtClean="0"/>
              <a:t>ви</a:t>
            </a:r>
            <a:r>
              <a:rPr lang="ru-RU" dirty="0" smtClean="0"/>
              <a:t> </a:t>
            </a:r>
            <a:r>
              <a:rPr lang="ru-RU" dirty="0" err="1" smtClean="0"/>
              <a:t>постійно</a:t>
            </a:r>
            <a:r>
              <a:rPr lang="ru-RU" dirty="0" smtClean="0"/>
              <a:t> </a:t>
            </a:r>
            <a:r>
              <a:rPr lang="ru-RU" dirty="0" err="1" smtClean="0"/>
              <a:t>жалієтесь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навіть</a:t>
            </a:r>
            <a:r>
              <a:rPr lang="ru-RU" dirty="0" smtClean="0"/>
              <a:t> голову не </a:t>
            </a:r>
            <a:r>
              <a:rPr lang="ru-RU" dirty="0" err="1" smtClean="0"/>
              <a:t>встигли</a:t>
            </a:r>
            <a:r>
              <a:rPr lang="ru-RU" dirty="0" smtClean="0"/>
              <a:t> </a:t>
            </a:r>
            <a:r>
              <a:rPr lang="ru-RU" dirty="0" err="1" smtClean="0"/>
              <a:t>помити</a:t>
            </a:r>
            <a:r>
              <a:rPr lang="ru-RU" dirty="0" smtClean="0"/>
              <a:t> — </a:t>
            </a:r>
            <a:r>
              <a:rPr lang="ru-RU" dirty="0" err="1" smtClean="0"/>
              <a:t>світ</a:t>
            </a:r>
            <a:r>
              <a:rPr lang="ru-RU" dirty="0" smtClean="0"/>
              <a:t> </a:t>
            </a:r>
            <a:r>
              <a:rPr lang="ru-RU" dirty="0" err="1" smtClean="0"/>
              <a:t>втомлюється</a:t>
            </a:r>
            <a:r>
              <a:rPr lang="ru-RU" dirty="0" smtClean="0"/>
              <a:t> вас </a:t>
            </a:r>
            <a:r>
              <a:rPr lang="ru-RU" dirty="0" err="1" smtClean="0"/>
              <a:t>слухати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err="1" smtClean="0"/>
              <a:t>Любіть</a:t>
            </a:r>
            <a:r>
              <a:rPr lang="ru-RU" dirty="0" smtClean="0"/>
              <a:t> себе — і вас </a:t>
            </a:r>
            <a:r>
              <a:rPr lang="ru-RU" dirty="0" err="1" smtClean="0"/>
              <a:t>любитимуть</a:t>
            </a:r>
            <a:r>
              <a:rPr lang="ru-RU" dirty="0" smtClean="0"/>
              <a:t> 💛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#</a:t>
            </a:r>
            <a:r>
              <a:rPr lang="ru-RU" dirty="0" err="1" smtClean="0"/>
              <a:t>мамин_день</a:t>
            </a:r>
            <a:r>
              <a:rPr lang="ru-RU" dirty="0" smtClean="0"/>
              <a:t> #</a:t>
            </a:r>
            <a:r>
              <a:rPr lang="ru-RU" dirty="0" err="1" smtClean="0"/>
              <a:t>декрет_це_життя</a:t>
            </a:r>
            <a:r>
              <a:rPr lang="ru-RU" dirty="0" smtClean="0"/>
              <a:t> #</a:t>
            </a:r>
            <a:r>
              <a:rPr lang="ru-RU" dirty="0" err="1" smtClean="0"/>
              <a:t>час_для_себе</a:t>
            </a:r>
            <a:r>
              <a:rPr lang="ru-RU" dirty="0" smtClean="0"/>
              <a:t> #</a:t>
            </a:r>
            <a:r>
              <a:rPr lang="ru-RU" dirty="0" err="1" smtClean="0"/>
              <a:t>щаслива_мама</a:t>
            </a: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89968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3175"/>
            <a:ext cx="91201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175"/>
            <a:ext cx="8229600" cy="977553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uk-UA" dirty="0" smtClean="0"/>
              <a:t>Корисні поради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8435280" cy="6264696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dirty="0" smtClean="0"/>
              <a:t>ТОП-5 </a:t>
            </a:r>
            <a:r>
              <a:rPr lang="ru-RU" dirty="0" err="1" smtClean="0"/>
              <a:t>порад</a:t>
            </a:r>
            <a:r>
              <a:rPr lang="ru-RU" dirty="0" smtClean="0"/>
              <a:t> для </a:t>
            </a:r>
            <a:r>
              <a:rPr lang="ru-RU" dirty="0" err="1" smtClean="0"/>
              <a:t>молодої</a:t>
            </a:r>
            <a:r>
              <a:rPr lang="ru-RU" dirty="0" smtClean="0"/>
              <a:t> </a:t>
            </a:r>
            <a:r>
              <a:rPr lang="ru-RU" dirty="0" err="1" smtClean="0"/>
              <a:t>мами</a:t>
            </a:r>
            <a:r>
              <a:rPr lang="ru-RU" dirty="0" smtClean="0"/>
              <a:t> в </a:t>
            </a:r>
            <a:r>
              <a:rPr lang="ru-RU" dirty="0" err="1" smtClean="0"/>
              <a:t>декреті</a:t>
            </a:r>
            <a:endParaRPr lang="ru-RU" dirty="0" smtClean="0"/>
          </a:p>
          <a:p>
            <a:pPr marL="0" indent="0">
              <a:buNone/>
            </a:pPr>
            <a:r>
              <a:rPr lang="ru-RU" dirty="0" err="1" smtClean="0"/>
              <a:t>Ти</a:t>
            </a:r>
            <a:r>
              <a:rPr lang="ru-RU" dirty="0" smtClean="0"/>
              <a:t> молода мама в </a:t>
            </a:r>
            <a:r>
              <a:rPr lang="ru-RU" dirty="0" err="1" smtClean="0"/>
              <a:t>декреті</a:t>
            </a:r>
            <a:r>
              <a:rPr lang="ru-RU" dirty="0" smtClean="0"/>
              <a:t>? </a:t>
            </a:r>
            <a:r>
              <a:rPr lang="ru-RU" dirty="0" err="1" smtClean="0"/>
              <a:t>Тоді</a:t>
            </a:r>
            <a:r>
              <a:rPr lang="ru-RU" dirty="0" smtClean="0"/>
              <a:t> </a:t>
            </a:r>
            <a:r>
              <a:rPr lang="ru-RU" dirty="0" err="1" smtClean="0"/>
              <a:t>ти</a:t>
            </a:r>
            <a:r>
              <a:rPr lang="ru-RU" dirty="0" smtClean="0"/>
              <a:t> на </a:t>
            </a:r>
            <a:r>
              <a:rPr lang="ru-RU" dirty="0" err="1" smtClean="0"/>
              <a:t>правильній</a:t>
            </a:r>
            <a:r>
              <a:rPr lang="ru-RU" dirty="0" smtClean="0"/>
              <a:t> </a:t>
            </a:r>
            <a:r>
              <a:rPr lang="ru-RU" dirty="0" err="1" smtClean="0"/>
              <a:t>сторінці</a:t>
            </a:r>
            <a:r>
              <a:rPr lang="ru-RU" dirty="0" smtClean="0"/>
              <a:t>. Тут — </a:t>
            </a:r>
            <a:r>
              <a:rPr lang="ru-RU" dirty="0" err="1" smtClean="0"/>
              <a:t>підтримка</a:t>
            </a:r>
            <a:r>
              <a:rPr lang="ru-RU" dirty="0" smtClean="0"/>
              <a:t>, </a:t>
            </a:r>
            <a:r>
              <a:rPr lang="ru-RU" dirty="0" err="1" smtClean="0"/>
              <a:t>поради</a:t>
            </a:r>
            <a:r>
              <a:rPr lang="ru-RU" dirty="0" smtClean="0"/>
              <a:t> та </a:t>
            </a:r>
            <a:r>
              <a:rPr lang="ru-RU" dirty="0" err="1" smtClean="0"/>
              <a:t>розуміння</a:t>
            </a:r>
            <a:r>
              <a:rPr lang="ru-RU" dirty="0" smtClean="0"/>
              <a:t>. </a:t>
            </a:r>
            <a:r>
              <a:rPr lang="ru-RU" dirty="0" err="1" smtClean="0"/>
              <a:t>Залишайся</a:t>
            </a:r>
            <a:r>
              <a:rPr lang="ru-RU" dirty="0" smtClean="0"/>
              <a:t> 🤗</a:t>
            </a:r>
          </a:p>
          <a:p>
            <a:pPr marL="0" indent="0">
              <a:buNone/>
            </a:pPr>
            <a:r>
              <a:rPr lang="ru-RU" dirty="0" err="1" smtClean="0"/>
              <a:t>Мамі</a:t>
            </a:r>
            <a:r>
              <a:rPr lang="ru-RU" dirty="0" smtClean="0"/>
              <a:t> в </a:t>
            </a:r>
            <a:r>
              <a:rPr lang="ru-RU" dirty="0" err="1" smtClean="0"/>
              <a:t>декреті</a:t>
            </a:r>
            <a:r>
              <a:rPr lang="ru-RU" dirty="0" smtClean="0"/>
              <a:t> </a:t>
            </a:r>
            <a:r>
              <a:rPr lang="ru-RU" dirty="0" err="1" smtClean="0"/>
              <a:t>буває</a:t>
            </a:r>
            <a:r>
              <a:rPr lang="ru-RU" dirty="0" smtClean="0"/>
              <a:t> </a:t>
            </a:r>
            <a:r>
              <a:rPr lang="ru-RU" dirty="0" err="1" smtClean="0"/>
              <a:t>важко</a:t>
            </a:r>
            <a:r>
              <a:rPr lang="ru-RU" dirty="0" smtClean="0"/>
              <a:t> </a:t>
            </a:r>
            <a:r>
              <a:rPr lang="ru-RU" dirty="0" err="1" smtClean="0"/>
              <a:t>знайти</a:t>
            </a:r>
            <a:r>
              <a:rPr lang="ru-RU" dirty="0" smtClean="0"/>
              <a:t> час на себе. Але для </a:t>
            </a:r>
            <a:r>
              <a:rPr lang="ru-RU" dirty="0" err="1" smtClean="0"/>
              <a:t>збереження</a:t>
            </a:r>
            <a:r>
              <a:rPr lang="ru-RU" dirty="0" smtClean="0"/>
              <a:t> </a:t>
            </a:r>
            <a:r>
              <a:rPr lang="ru-RU" dirty="0" err="1" smtClean="0"/>
              <a:t>жіночності</a:t>
            </a:r>
            <a:r>
              <a:rPr lang="ru-RU" dirty="0" smtClean="0"/>
              <a:t> та </a:t>
            </a:r>
            <a:r>
              <a:rPr lang="ru-RU" dirty="0" err="1" smtClean="0"/>
              <a:t>енергії</a:t>
            </a:r>
            <a:r>
              <a:rPr lang="ru-RU" dirty="0" smtClean="0"/>
              <a:t> — </a:t>
            </a:r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 err="1" smtClean="0"/>
              <a:t>необхідно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smtClean="0"/>
              <a:t>Як </a:t>
            </a:r>
            <a:r>
              <a:rPr lang="ru-RU" dirty="0" err="1" smtClean="0"/>
              <a:t>поєднати</a:t>
            </a:r>
            <a:r>
              <a:rPr lang="ru-RU" dirty="0" smtClean="0"/>
              <a:t> материнство і себе? Ось </a:t>
            </a:r>
            <a:r>
              <a:rPr lang="ru-RU" dirty="0" err="1" smtClean="0"/>
              <a:t>кілька</a:t>
            </a:r>
            <a:r>
              <a:rPr lang="ru-RU" dirty="0" smtClean="0"/>
              <a:t> </a:t>
            </a:r>
            <a:r>
              <a:rPr lang="ru-RU" dirty="0" err="1" smtClean="0"/>
              <a:t>перевірених</a:t>
            </a:r>
            <a:r>
              <a:rPr lang="ru-RU" dirty="0" smtClean="0"/>
              <a:t> </a:t>
            </a:r>
            <a:r>
              <a:rPr lang="ru-RU" dirty="0" err="1" smtClean="0"/>
              <a:t>порад</a:t>
            </a:r>
            <a:r>
              <a:rPr lang="ru-RU" dirty="0" smtClean="0"/>
              <a:t> для </a:t>
            </a:r>
            <a:r>
              <a:rPr lang="ru-RU" dirty="0" err="1" smtClean="0"/>
              <a:t>мами</a:t>
            </a:r>
            <a:r>
              <a:rPr lang="ru-RU" dirty="0" smtClean="0"/>
              <a:t>:</a:t>
            </a:r>
          </a:p>
          <a:p>
            <a:pPr marL="0" indent="0">
              <a:buNone/>
            </a:pPr>
            <a:r>
              <a:rPr lang="ru-RU" dirty="0" smtClean="0"/>
              <a:t>1. </a:t>
            </a:r>
            <a:r>
              <a:rPr lang="ru-RU" dirty="0" err="1" smtClean="0"/>
              <a:t>Просіть</a:t>
            </a:r>
            <a:r>
              <a:rPr lang="ru-RU" dirty="0" smtClean="0"/>
              <a:t> про </a:t>
            </a:r>
            <a:r>
              <a:rPr lang="ru-RU" dirty="0" err="1" smtClean="0"/>
              <a:t>допомогу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Бабуся, </a:t>
            </a:r>
            <a:r>
              <a:rPr lang="ru-RU" dirty="0" err="1" smtClean="0"/>
              <a:t>чоловік</a:t>
            </a:r>
            <a:r>
              <a:rPr lang="ru-RU" dirty="0" smtClean="0"/>
              <a:t>, сестра — нехай </a:t>
            </a:r>
            <a:r>
              <a:rPr lang="ru-RU" dirty="0" err="1" smtClean="0"/>
              <a:t>допомагають</a:t>
            </a:r>
            <a:r>
              <a:rPr lang="ru-RU" dirty="0" smtClean="0"/>
              <a:t>. </a:t>
            </a:r>
            <a:r>
              <a:rPr lang="ru-RU" dirty="0" err="1" smtClean="0"/>
              <a:t>Якщо</a:t>
            </a:r>
            <a:r>
              <a:rPr lang="ru-RU" dirty="0" smtClean="0"/>
              <a:t> </a:t>
            </a:r>
            <a:r>
              <a:rPr lang="ru-RU" dirty="0" err="1" smtClean="0"/>
              <a:t>ви</a:t>
            </a:r>
            <a:r>
              <a:rPr lang="ru-RU" dirty="0" smtClean="0"/>
              <a:t> не просите, </a:t>
            </a:r>
            <a:r>
              <a:rPr lang="ru-RU" dirty="0" err="1" smtClean="0"/>
              <a:t>рідні</a:t>
            </a:r>
            <a:r>
              <a:rPr lang="ru-RU" dirty="0" smtClean="0"/>
              <a:t> </a:t>
            </a:r>
            <a:r>
              <a:rPr lang="ru-RU" dirty="0" err="1" smtClean="0"/>
              <a:t>думають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ви</a:t>
            </a:r>
            <a:r>
              <a:rPr lang="ru-RU" dirty="0" smtClean="0"/>
              <a:t> </a:t>
            </a:r>
            <a:r>
              <a:rPr lang="ru-RU" dirty="0" err="1" smtClean="0"/>
              <a:t>справляєтесь</a:t>
            </a:r>
            <a:r>
              <a:rPr lang="ru-RU" dirty="0" smtClean="0"/>
              <a:t>. А думки, на жаль, </a:t>
            </a:r>
            <a:r>
              <a:rPr lang="ru-RU" dirty="0" err="1" smtClean="0"/>
              <a:t>ніхто</a:t>
            </a:r>
            <a:r>
              <a:rPr lang="ru-RU" dirty="0" smtClean="0"/>
              <a:t> не </a:t>
            </a:r>
            <a:r>
              <a:rPr lang="ru-RU" dirty="0" err="1" smtClean="0"/>
              <a:t>читає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smtClean="0"/>
              <a:t>2. </a:t>
            </a:r>
            <a:r>
              <a:rPr lang="ru-RU" dirty="0" err="1" smtClean="0"/>
              <a:t>Знайдіть</a:t>
            </a:r>
            <a:r>
              <a:rPr lang="ru-RU" dirty="0" smtClean="0"/>
              <a:t> </a:t>
            </a:r>
            <a:r>
              <a:rPr lang="ru-RU" dirty="0" err="1" smtClean="0"/>
              <a:t>хобі</a:t>
            </a:r>
            <a:endParaRPr lang="ru-RU" dirty="0" smtClean="0"/>
          </a:p>
          <a:p>
            <a:pPr marL="0" indent="0">
              <a:buNone/>
            </a:pPr>
            <a:r>
              <a:rPr lang="ru-RU" dirty="0" err="1" smtClean="0"/>
              <a:t>Читання</a:t>
            </a:r>
            <a:r>
              <a:rPr lang="ru-RU" dirty="0" smtClean="0"/>
              <a:t>, </a:t>
            </a:r>
            <a:r>
              <a:rPr lang="ru-RU" dirty="0" err="1" smtClean="0"/>
              <a:t>танці</a:t>
            </a:r>
            <a:r>
              <a:rPr lang="ru-RU" dirty="0" smtClean="0"/>
              <a:t>, </a:t>
            </a:r>
            <a:r>
              <a:rPr lang="ru-RU" dirty="0" err="1" smtClean="0"/>
              <a:t>малювання</a:t>
            </a:r>
            <a:r>
              <a:rPr lang="ru-RU" dirty="0" smtClean="0"/>
              <a:t> — будь-</a:t>
            </a:r>
            <a:r>
              <a:rPr lang="ru-RU" dirty="0" err="1" smtClean="0"/>
              <a:t>що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дарує</a:t>
            </a:r>
            <a:r>
              <a:rPr lang="ru-RU" dirty="0" smtClean="0"/>
              <a:t> вам </a:t>
            </a:r>
            <a:r>
              <a:rPr lang="ru-RU" dirty="0" err="1" smtClean="0"/>
              <a:t>натхнення</a:t>
            </a:r>
            <a:r>
              <a:rPr lang="ru-RU" dirty="0" smtClean="0"/>
              <a:t> й </a:t>
            </a:r>
            <a:r>
              <a:rPr lang="ru-RU" dirty="0" err="1" smtClean="0"/>
              <a:t>відволікає</a:t>
            </a:r>
            <a:r>
              <a:rPr lang="ru-RU" dirty="0" smtClean="0"/>
              <a:t> </a:t>
            </a:r>
            <a:r>
              <a:rPr lang="ru-RU" dirty="0" err="1" smtClean="0"/>
              <a:t>від</a:t>
            </a:r>
            <a:r>
              <a:rPr lang="ru-RU" dirty="0" smtClean="0"/>
              <a:t> </a:t>
            </a:r>
            <a:r>
              <a:rPr lang="ru-RU" dirty="0" err="1" smtClean="0"/>
              <a:t>побуту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smtClean="0"/>
              <a:t>3. </a:t>
            </a:r>
            <a:r>
              <a:rPr lang="ru-RU" dirty="0" err="1" smtClean="0"/>
              <a:t>Прогулянки</a:t>
            </a:r>
            <a:r>
              <a:rPr lang="ru-RU" dirty="0" smtClean="0"/>
              <a:t> для себе</a:t>
            </a:r>
          </a:p>
          <a:p>
            <a:pPr marL="0" indent="0">
              <a:buNone/>
            </a:pPr>
            <a:r>
              <a:rPr lang="ru-RU" dirty="0" smtClean="0"/>
              <a:t>Не за </a:t>
            </a:r>
            <a:r>
              <a:rPr lang="ru-RU" dirty="0" err="1" smtClean="0"/>
              <a:t>підгузками</a:t>
            </a:r>
            <a:r>
              <a:rPr lang="ru-RU" dirty="0" smtClean="0"/>
              <a:t>, а за </a:t>
            </a:r>
            <a:r>
              <a:rPr lang="ru-RU" dirty="0" err="1" smtClean="0"/>
              <a:t>кавою</a:t>
            </a:r>
            <a:r>
              <a:rPr lang="ru-RU" dirty="0" smtClean="0"/>
              <a:t> </a:t>
            </a:r>
            <a:r>
              <a:rPr lang="ru-RU" dirty="0" err="1" smtClean="0"/>
              <a:t>або</a:t>
            </a:r>
            <a:r>
              <a:rPr lang="ru-RU" dirty="0" smtClean="0"/>
              <a:t> </a:t>
            </a:r>
            <a:r>
              <a:rPr lang="ru-RU" dirty="0" err="1" smtClean="0"/>
              <a:t>спокоєм</a:t>
            </a:r>
            <a:r>
              <a:rPr lang="ru-RU" dirty="0" smtClean="0"/>
              <a:t>. Погуляйте на </a:t>
            </a:r>
            <a:r>
              <a:rPr lang="ru-RU" dirty="0" err="1" smtClean="0"/>
              <a:t>самоті</a:t>
            </a:r>
            <a:r>
              <a:rPr lang="ru-RU" dirty="0" smtClean="0"/>
              <a:t> — </a:t>
            </a:r>
            <a:r>
              <a:rPr lang="ru-RU" dirty="0" err="1" smtClean="0"/>
              <a:t>це</a:t>
            </a:r>
            <a:r>
              <a:rPr lang="ru-RU" dirty="0" smtClean="0"/>
              <a:t> заряд для </a:t>
            </a:r>
            <a:r>
              <a:rPr lang="ru-RU" dirty="0" err="1" smtClean="0"/>
              <a:t>душі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smtClean="0"/>
              <a:t>4. </a:t>
            </a:r>
            <a:r>
              <a:rPr lang="ru-RU" dirty="0" err="1" smtClean="0"/>
              <a:t>Влаштовуйте</a:t>
            </a:r>
            <a:r>
              <a:rPr lang="ru-RU" dirty="0" smtClean="0"/>
              <a:t> “</a:t>
            </a:r>
            <a:r>
              <a:rPr lang="ru-RU" dirty="0" err="1" smtClean="0"/>
              <a:t>ліниві</a:t>
            </a:r>
            <a:r>
              <a:rPr lang="ru-RU" dirty="0" smtClean="0"/>
              <a:t>” </a:t>
            </a:r>
            <a:r>
              <a:rPr lang="ru-RU" dirty="0" err="1" smtClean="0"/>
              <a:t>дні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Не </a:t>
            </a:r>
            <a:r>
              <a:rPr lang="ru-RU" dirty="0" err="1" smtClean="0"/>
              <a:t>готуйте</a:t>
            </a:r>
            <a:r>
              <a:rPr lang="ru-RU" dirty="0" smtClean="0"/>
              <a:t>, не прибирайте. Просто дозвольте </a:t>
            </a:r>
            <a:r>
              <a:rPr lang="ru-RU" dirty="0" err="1" smtClean="0"/>
              <a:t>собі</a:t>
            </a:r>
            <a:r>
              <a:rPr lang="ru-RU" dirty="0" smtClean="0"/>
              <a:t> день </a:t>
            </a:r>
            <a:r>
              <a:rPr lang="ru-RU" dirty="0" err="1" smtClean="0"/>
              <a:t>відпочинку</a:t>
            </a:r>
            <a:r>
              <a:rPr lang="ru-RU" dirty="0" smtClean="0"/>
              <a:t>. Ви </a:t>
            </a:r>
            <a:r>
              <a:rPr lang="ru-RU" dirty="0" err="1" smtClean="0"/>
              <a:t>маєте</a:t>
            </a:r>
            <a:r>
              <a:rPr lang="ru-RU" dirty="0" smtClean="0"/>
              <a:t> право.</a:t>
            </a:r>
          </a:p>
          <a:p>
            <a:pPr marL="0" indent="0">
              <a:buNone/>
            </a:pPr>
            <a:r>
              <a:rPr lang="ru-RU" dirty="0" smtClean="0"/>
              <a:t>5. </a:t>
            </a:r>
            <a:r>
              <a:rPr lang="ru-RU" dirty="0" err="1" smtClean="0"/>
              <a:t>Побачення</a:t>
            </a:r>
            <a:r>
              <a:rPr lang="ru-RU" dirty="0" smtClean="0"/>
              <a:t> з </a:t>
            </a:r>
            <a:r>
              <a:rPr lang="ru-RU" dirty="0" err="1" smtClean="0"/>
              <a:t>чоловіком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Ви — батьки, але </a:t>
            </a:r>
            <a:r>
              <a:rPr lang="ru-RU" dirty="0" err="1" smtClean="0"/>
              <a:t>ви</a:t>
            </a:r>
            <a:r>
              <a:rPr lang="ru-RU" dirty="0" smtClean="0"/>
              <a:t> </a:t>
            </a:r>
            <a:r>
              <a:rPr lang="ru-RU" dirty="0" err="1" smtClean="0"/>
              <a:t>також</a:t>
            </a:r>
            <a:r>
              <a:rPr lang="ru-RU" dirty="0" smtClean="0"/>
              <a:t> </a:t>
            </a:r>
            <a:r>
              <a:rPr lang="ru-RU" dirty="0" err="1" smtClean="0"/>
              <a:t>партнери</a:t>
            </a:r>
            <a:r>
              <a:rPr lang="ru-RU" dirty="0" smtClean="0"/>
              <a:t>. </a:t>
            </a:r>
            <a:r>
              <a:rPr lang="ru-RU" dirty="0" err="1" smtClean="0"/>
              <a:t>Спілкуйтесь</a:t>
            </a:r>
            <a:r>
              <a:rPr lang="ru-RU" dirty="0" smtClean="0"/>
              <a:t>, </a:t>
            </a:r>
            <a:r>
              <a:rPr lang="ru-RU" dirty="0" err="1" smtClean="0"/>
              <a:t>підтримуйте</a:t>
            </a:r>
            <a:r>
              <a:rPr lang="ru-RU" dirty="0" smtClean="0"/>
              <a:t> </a:t>
            </a:r>
            <a:r>
              <a:rPr lang="ru-RU" dirty="0" err="1" smtClean="0"/>
              <a:t>одне</a:t>
            </a:r>
            <a:r>
              <a:rPr lang="ru-RU" dirty="0" smtClean="0"/>
              <a:t> одного. </a:t>
            </a:r>
            <a:r>
              <a:rPr lang="ru-RU" dirty="0" err="1" smtClean="0"/>
              <a:t>Це</a:t>
            </a:r>
            <a:r>
              <a:rPr lang="ru-RU" dirty="0" smtClean="0"/>
              <a:t> — </a:t>
            </a:r>
            <a:r>
              <a:rPr lang="ru-RU" dirty="0" err="1" smtClean="0"/>
              <a:t>теж</a:t>
            </a:r>
            <a:r>
              <a:rPr lang="ru-RU" dirty="0" smtClean="0"/>
              <a:t> </a:t>
            </a:r>
            <a:r>
              <a:rPr lang="ru-RU" dirty="0" err="1" smtClean="0"/>
              <a:t>турбота</a:t>
            </a:r>
            <a:r>
              <a:rPr lang="ru-RU" dirty="0" smtClean="0"/>
              <a:t> про себе.</a:t>
            </a:r>
          </a:p>
          <a:p>
            <a:pPr marL="0" indent="0">
              <a:buNone/>
            </a:pPr>
            <a:r>
              <a:rPr lang="ru-RU" dirty="0" smtClean="0"/>
              <a:t>Як не </a:t>
            </a:r>
            <a:r>
              <a:rPr lang="ru-RU" dirty="0" err="1" smtClean="0"/>
              <a:t>вигорати</a:t>
            </a:r>
            <a:r>
              <a:rPr lang="ru-RU" dirty="0" smtClean="0"/>
              <a:t> в </a:t>
            </a:r>
            <a:r>
              <a:rPr lang="ru-RU" dirty="0" err="1" smtClean="0"/>
              <a:t>декреті</a:t>
            </a:r>
            <a:r>
              <a:rPr lang="ru-RU" dirty="0" smtClean="0"/>
              <a:t>?</a:t>
            </a:r>
          </a:p>
          <a:p>
            <a:pPr marL="0" indent="0">
              <a:buNone/>
            </a:pPr>
            <a:r>
              <a:rPr lang="ru-RU" dirty="0" err="1" smtClean="0"/>
              <a:t>Почніть</a:t>
            </a:r>
            <a:r>
              <a:rPr lang="ru-RU" dirty="0" smtClean="0"/>
              <a:t> </a:t>
            </a:r>
            <a:r>
              <a:rPr lang="ru-RU" dirty="0" err="1" smtClean="0"/>
              <a:t>із</a:t>
            </a:r>
            <a:r>
              <a:rPr lang="ru-RU" dirty="0" smtClean="0"/>
              <a:t> малого. </a:t>
            </a:r>
            <a:r>
              <a:rPr lang="ru-RU" dirty="0" err="1" smtClean="0"/>
              <a:t>Зателефонуйте</a:t>
            </a:r>
            <a:r>
              <a:rPr lang="ru-RU" dirty="0" smtClean="0"/>
              <a:t>, </a:t>
            </a:r>
            <a:r>
              <a:rPr lang="ru-RU" dirty="0" err="1" smtClean="0"/>
              <a:t>попросіть</a:t>
            </a:r>
            <a:r>
              <a:rPr lang="ru-RU" dirty="0" smtClean="0"/>
              <a:t> про </a:t>
            </a:r>
            <a:r>
              <a:rPr lang="ru-RU" dirty="0" err="1" smtClean="0"/>
              <a:t>допомогу</a:t>
            </a:r>
            <a:r>
              <a:rPr lang="ru-RU" dirty="0" smtClean="0"/>
              <a:t>. І </a:t>
            </a:r>
            <a:r>
              <a:rPr lang="ru-RU" dirty="0" err="1" smtClean="0"/>
              <a:t>ви</a:t>
            </a:r>
            <a:r>
              <a:rPr lang="ru-RU" dirty="0" smtClean="0"/>
              <a:t> запустите </a:t>
            </a:r>
            <a:r>
              <a:rPr lang="ru-RU" dirty="0" err="1" smtClean="0"/>
              <a:t>механізм</a:t>
            </a:r>
            <a:r>
              <a:rPr lang="ru-RU" dirty="0" smtClean="0"/>
              <a:t> </a:t>
            </a:r>
            <a:r>
              <a:rPr lang="ru-RU" dirty="0" err="1" smtClean="0"/>
              <a:t>своєї</a:t>
            </a:r>
            <a:r>
              <a:rPr lang="ru-RU" dirty="0" smtClean="0"/>
              <a:t> </a:t>
            </a:r>
            <a:r>
              <a:rPr lang="ru-RU" dirty="0" err="1" smtClean="0"/>
              <a:t>жіночності</a:t>
            </a:r>
            <a:r>
              <a:rPr lang="ru-RU" dirty="0" smtClean="0"/>
              <a:t> 🌸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33341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3175"/>
            <a:ext cx="91201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SEO/</a:t>
            </a:r>
            <a:r>
              <a:rPr lang="en-US" dirty="0" err="1" smtClean="0"/>
              <a:t>Instagram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600" dirty="0" err="1" smtClean="0"/>
              <a:t>Ключові</a:t>
            </a:r>
            <a:r>
              <a:rPr lang="ru-RU" sz="1600" dirty="0" smtClean="0"/>
              <a:t> слова у природному </a:t>
            </a:r>
            <a:r>
              <a:rPr lang="ru-RU" sz="1600" dirty="0" err="1" smtClean="0"/>
              <a:t>форматі</a:t>
            </a:r>
            <a:endParaRPr lang="ru-RU" sz="1600" dirty="0" smtClean="0"/>
          </a:p>
          <a:p>
            <a:r>
              <a:rPr lang="ru-RU" sz="1600" dirty="0" err="1" smtClean="0"/>
              <a:t>Оптимізована</a:t>
            </a:r>
            <a:r>
              <a:rPr lang="ru-RU" sz="1600" dirty="0" smtClean="0"/>
              <a:t> структура: заголовки, </a:t>
            </a:r>
            <a:r>
              <a:rPr lang="ru-RU" sz="1600" dirty="0" err="1" smtClean="0"/>
              <a:t>абзаци</a:t>
            </a:r>
            <a:r>
              <a:rPr lang="ru-RU" sz="1600" dirty="0" smtClean="0"/>
              <a:t>, списки</a:t>
            </a:r>
          </a:p>
          <a:p>
            <a:r>
              <a:rPr lang="ru-RU" sz="1600" dirty="0" err="1" smtClean="0"/>
              <a:t>Тексти</a:t>
            </a:r>
            <a:r>
              <a:rPr lang="ru-RU" sz="1600" dirty="0" smtClean="0"/>
              <a:t>, </a:t>
            </a:r>
            <a:r>
              <a:rPr lang="ru-RU" sz="1600" dirty="0" err="1" smtClean="0"/>
              <a:t>що</a:t>
            </a:r>
            <a:r>
              <a:rPr lang="ru-RU" sz="1600" dirty="0" smtClean="0"/>
              <a:t> </a:t>
            </a:r>
            <a:r>
              <a:rPr lang="ru-RU" sz="1600" dirty="0" err="1" smtClean="0"/>
              <a:t>читаються</a:t>
            </a:r>
            <a:r>
              <a:rPr lang="ru-RU" sz="1600" dirty="0" smtClean="0"/>
              <a:t> і </a:t>
            </a:r>
            <a:r>
              <a:rPr lang="ru-RU" sz="1600" dirty="0" err="1" smtClean="0"/>
              <a:t>ранжуються</a:t>
            </a:r>
            <a:endParaRPr lang="ru-RU" sz="1600" dirty="0" smtClean="0"/>
          </a:p>
          <a:p>
            <a:r>
              <a:rPr lang="ru-RU" sz="1600" dirty="0" smtClean="0"/>
              <a:t>Контент для </a:t>
            </a:r>
            <a:r>
              <a:rPr lang="ru-RU" sz="1600" dirty="0" err="1" smtClean="0"/>
              <a:t>Instagram</a:t>
            </a:r>
            <a:r>
              <a:rPr lang="ru-RU" sz="1600" dirty="0" smtClean="0"/>
              <a:t>: </a:t>
            </a:r>
            <a:r>
              <a:rPr lang="ru-RU" sz="1600" dirty="0" err="1" smtClean="0"/>
              <a:t>залучення</a:t>
            </a:r>
            <a:r>
              <a:rPr lang="ru-RU" sz="1600" dirty="0" smtClean="0"/>
              <a:t>, </a:t>
            </a:r>
            <a:r>
              <a:rPr lang="ru-RU" sz="1600" dirty="0" err="1" smtClean="0"/>
              <a:t>емоція</a:t>
            </a:r>
            <a:r>
              <a:rPr lang="ru-RU" sz="1600" dirty="0" smtClean="0"/>
              <a:t>, </a:t>
            </a:r>
            <a:r>
              <a:rPr lang="ru-RU" sz="1600" dirty="0" err="1" smtClean="0"/>
              <a:t>збереження</a:t>
            </a:r>
            <a:endParaRPr lang="ru-RU" sz="1600" dirty="0" smtClean="0"/>
          </a:p>
          <a:p>
            <a:endParaRPr lang="ru-RU" sz="1600" dirty="0" smtClean="0"/>
          </a:p>
          <a:p>
            <a:r>
              <a:rPr lang="ru-RU" sz="1600" dirty="0" err="1" smtClean="0"/>
              <a:t>Оптимізую</a:t>
            </a:r>
            <a:r>
              <a:rPr lang="ru-RU" sz="1600" dirty="0" smtClean="0"/>
              <a:t> </a:t>
            </a:r>
            <a:r>
              <a:rPr lang="ru-RU" sz="1600" dirty="0" err="1" smtClean="0"/>
              <a:t>тексти</a:t>
            </a:r>
            <a:r>
              <a:rPr lang="ru-RU" sz="1600" dirty="0" smtClean="0"/>
              <a:t> </a:t>
            </a:r>
            <a:r>
              <a:rPr lang="ru-RU" sz="1600" dirty="0" err="1" smtClean="0"/>
              <a:t>під</a:t>
            </a:r>
            <a:r>
              <a:rPr lang="ru-RU" sz="1600" dirty="0" smtClean="0"/>
              <a:t> </a:t>
            </a:r>
            <a:r>
              <a:rPr lang="ru-RU" sz="1600" dirty="0" err="1" smtClean="0"/>
              <a:t>ключові</a:t>
            </a:r>
            <a:r>
              <a:rPr lang="ru-RU" sz="1600" dirty="0" smtClean="0"/>
              <a:t> слова без </a:t>
            </a:r>
            <a:r>
              <a:rPr lang="ru-RU" sz="1600" dirty="0" err="1" smtClean="0"/>
              <a:t>втрати</a:t>
            </a:r>
            <a:r>
              <a:rPr lang="ru-RU" sz="1600" dirty="0" smtClean="0"/>
              <a:t> </a:t>
            </a:r>
            <a:r>
              <a:rPr lang="ru-RU" sz="1600" dirty="0" err="1" smtClean="0"/>
              <a:t>природності</a:t>
            </a:r>
            <a:r>
              <a:rPr lang="ru-RU" sz="1600" dirty="0" smtClean="0"/>
              <a:t>. </a:t>
            </a:r>
            <a:r>
              <a:rPr lang="ru-RU" sz="1600" dirty="0" err="1" smtClean="0"/>
              <a:t>Створюю</a:t>
            </a:r>
            <a:r>
              <a:rPr lang="ru-RU" sz="1600" dirty="0" smtClean="0"/>
              <a:t> структуру, яка </a:t>
            </a:r>
            <a:r>
              <a:rPr lang="ru-RU" sz="1600" dirty="0" err="1" smtClean="0"/>
              <a:t>подобається</a:t>
            </a:r>
            <a:r>
              <a:rPr lang="ru-RU" sz="1600" dirty="0" smtClean="0"/>
              <a:t> і </a:t>
            </a:r>
            <a:r>
              <a:rPr lang="ru-RU" sz="1600" dirty="0" err="1" smtClean="0"/>
              <a:t>читачу</a:t>
            </a:r>
            <a:r>
              <a:rPr lang="ru-RU" sz="1600" dirty="0" smtClean="0"/>
              <a:t>, і </a:t>
            </a:r>
            <a:r>
              <a:rPr lang="ru-RU" sz="1600" dirty="0" err="1" smtClean="0"/>
              <a:t>пошуковику</a:t>
            </a:r>
            <a:r>
              <a:rPr lang="ru-RU" sz="1600" dirty="0" smtClean="0"/>
              <a:t>. Пишу </a:t>
            </a:r>
            <a:r>
              <a:rPr lang="ru-RU" sz="1600" dirty="0" err="1" smtClean="0"/>
              <a:t>пости</a:t>
            </a:r>
            <a:r>
              <a:rPr lang="ru-RU" sz="1600" dirty="0" smtClean="0"/>
              <a:t> для </a:t>
            </a:r>
            <a:r>
              <a:rPr lang="en-US" sz="1600" dirty="0" err="1" smtClean="0"/>
              <a:t>Instagram</a:t>
            </a:r>
            <a:r>
              <a:rPr lang="en-US" sz="1600" dirty="0" smtClean="0"/>
              <a:t> </a:t>
            </a:r>
            <a:r>
              <a:rPr lang="ru-RU" sz="1600" dirty="0" smtClean="0"/>
              <a:t>з </a:t>
            </a:r>
            <a:r>
              <a:rPr lang="ru-RU" sz="1600" dirty="0" err="1" smtClean="0"/>
              <a:t>емоцією</a:t>
            </a:r>
            <a:r>
              <a:rPr lang="ru-RU" sz="1600" dirty="0" smtClean="0"/>
              <a:t>, </a:t>
            </a:r>
            <a:r>
              <a:rPr lang="ru-RU" sz="1600" dirty="0" err="1" smtClean="0"/>
              <a:t>щоб</a:t>
            </a:r>
            <a:r>
              <a:rPr lang="ru-RU" sz="1600" dirty="0" smtClean="0"/>
              <a:t> </a:t>
            </a:r>
            <a:r>
              <a:rPr lang="ru-RU" sz="1600" dirty="0" err="1" smtClean="0"/>
              <a:t>зростали</a:t>
            </a:r>
            <a:r>
              <a:rPr lang="ru-RU" sz="1600" dirty="0" smtClean="0"/>
              <a:t> </a:t>
            </a:r>
            <a:r>
              <a:rPr lang="ru-RU" sz="1600" dirty="0" err="1" smtClean="0"/>
              <a:t>охоплення</a:t>
            </a:r>
            <a:r>
              <a:rPr lang="ru-RU" sz="1600" dirty="0" smtClean="0"/>
              <a:t> та </a:t>
            </a:r>
            <a:r>
              <a:rPr lang="ru-RU" sz="1600" dirty="0" err="1" smtClean="0"/>
              <a:t>збереження</a:t>
            </a:r>
            <a:r>
              <a:rPr lang="ru-RU" sz="1600" dirty="0" smtClean="0"/>
              <a:t>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4207835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3175"/>
            <a:ext cx="91201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err="1" smtClean="0"/>
              <a:t>Контакти</a:t>
            </a:r>
            <a:r>
              <a:rPr lang="ru-RU" dirty="0" smtClean="0"/>
              <a:t> та </a:t>
            </a:r>
            <a:r>
              <a:rPr lang="ru-RU" dirty="0" err="1" smtClean="0"/>
              <a:t>співпраця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Ганна </a:t>
            </a:r>
            <a:r>
              <a:rPr lang="ru-RU" dirty="0" err="1" smtClean="0"/>
              <a:t>Войчишина</a:t>
            </a:r>
            <a:endParaRPr lang="ru-RU" dirty="0" smtClean="0"/>
          </a:p>
          <a:p>
            <a:r>
              <a:rPr lang="ru-RU" dirty="0" err="1" smtClean="0"/>
              <a:t>Копірайтер</a:t>
            </a:r>
            <a:r>
              <a:rPr lang="ru-RU" dirty="0" smtClean="0"/>
              <a:t> </a:t>
            </a:r>
            <a:r>
              <a:rPr lang="ru-RU" dirty="0" err="1" smtClean="0"/>
              <a:t>українською</a:t>
            </a:r>
            <a:r>
              <a:rPr lang="ru-RU" dirty="0" smtClean="0"/>
              <a:t> </a:t>
            </a:r>
            <a:r>
              <a:rPr lang="ru-RU" dirty="0" err="1" smtClean="0"/>
              <a:t>мовою</a:t>
            </a:r>
            <a:endParaRPr lang="ru-RU" dirty="0" smtClean="0"/>
          </a:p>
          <a:p>
            <a:endParaRPr lang="ru-RU" dirty="0" smtClean="0"/>
          </a:p>
          <a:p>
            <a:r>
              <a:rPr lang="en-US" dirty="0" smtClean="0"/>
              <a:t>Email: annapolyak1765@gmail.com</a:t>
            </a:r>
          </a:p>
          <a:p>
            <a:r>
              <a:rPr lang="en-US" dirty="0" err="1" smtClean="0"/>
              <a:t>Viber</a:t>
            </a:r>
            <a:r>
              <a:rPr lang="en-US" dirty="0" smtClean="0"/>
              <a:t> / Telegram: +380970018420</a:t>
            </a:r>
          </a:p>
          <a:p>
            <a:r>
              <a:rPr lang="en-US" dirty="0" err="1" smtClean="0"/>
              <a:t>Freelancehunt</a:t>
            </a:r>
            <a:r>
              <a:rPr lang="en-US" dirty="0" smtClean="0"/>
              <a:t>: https://freelancehunt.com/freelancer/Anna_Voichishina.html 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err="1" smtClean="0"/>
              <a:t>Працюю</a:t>
            </a:r>
            <a:r>
              <a:rPr lang="ru-RU" dirty="0" smtClean="0"/>
              <a:t> з брендами, </a:t>
            </a:r>
            <a:r>
              <a:rPr lang="ru-RU" dirty="0" err="1" smtClean="0"/>
              <a:t>блогерами</a:t>
            </a:r>
            <a:r>
              <a:rPr lang="ru-RU" dirty="0" smtClean="0"/>
              <a:t>, </a:t>
            </a:r>
            <a:r>
              <a:rPr lang="ru-RU" dirty="0" err="1" smtClean="0"/>
              <a:t>мамськими</a:t>
            </a:r>
            <a:r>
              <a:rPr lang="ru-RU" dirty="0" smtClean="0"/>
              <a:t> </a:t>
            </a:r>
            <a:r>
              <a:rPr lang="ru-RU" dirty="0" err="1" smtClean="0"/>
              <a:t>проєктами</a:t>
            </a:r>
            <a:endParaRPr lang="ru-RU" dirty="0" smtClean="0"/>
          </a:p>
          <a:p>
            <a:r>
              <a:rPr lang="ru-RU" dirty="0" smtClean="0"/>
              <a:t>Пишу </a:t>
            </a:r>
            <a:r>
              <a:rPr lang="ru-RU" dirty="0" err="1" smtClean="0"/>
              <a:t>тексти</a:t>
            </a:r>
            <a:r>
              <a:rPr lang="ru-RU" dirty="0" smtClean="0"/>
              <a:t> з </a:t>
            </a:r>
            <a:r>
              <a:rPr lang="ru-RU" dirty="0" err="1" smtClean="0"/>
              <a:t>душею</a:t>
            </a:r>
            <a:r>
              <a:rPr lang="ru-RU" dirty="0" smtClean="0"/>
              <a:t> — про красу, материнство, </a:t>
            </a:r>
            <a:r>
              <a:rPr lang="ru-RU" dirty="0" err="1" smtClean="0"/>
              <a:t>жіночність</a:t>
            </a:r>
            <a:endParaRPr lang="ru-RU" dirty="0" smtClean="0"/>
          </a:p>
          <a:p>
            <a:r>
              <a:rPr lang="ru-RU" dirty="0" err="1" smtClean="0"/>
              <a:t>Повне</a:t>
            </a:r>
            <a:r>
              <a:rPr lang="ru-RU" dirty="0" smtClean="0"/>
              <a:t> </a:t>
            </a:r>
            <a:r>
              <a:rPr lang="ru-RU" dirty="0" err="1" smtClean="0"/>
              <a:t>портфоліо</a:t>
            </a:r>
            <a:r>
              <a:rPr lang="ru-RU" dirty="0" smtClean="0"/>
              <a:t> —  за запитом</a:t>
            </a:r>
          </a:p>
          <a:p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Буду рада </a:t>
            </a:r>
            <a:r>
              <a:rPr lang="ru-RU" dirty="0" err="1" smtClean="0"/>
              <a:t>співпраці</a:t>
            </a:r>
            <a:r>
              <a:rPr lang="ru-RU" dirty="0" smtClean="0"/>
              <a:t>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145694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612</Words>
  <Application>Microsoft Office PowerPoint</Application>
  <PresentationFormat>Экран (4:3)</PresentationFormat>
  <Paragraphs>66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Портфоліо копірайтера – Ганна Войчишина</vt:lpstr>
      <vt:lpstr>Косметика/Beauty</vt:lpstr>
      <vt:lpstr>Лайфстайл та материнство</vt:lpstr>
      <vt:lpstr>Корисні поради</vt:lpstr>
      <vt:lpstr>SEO/Instagram</vt:lpstr>
      <vt:lpstr>Контакти та співпраця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Портфоліо копірайтера – Ганна Войчишина</dc:title>
  <dc:creator>DELL_5530</dc:creator>
  <cp:lastModifiedBy>DELL_5530</cp:lastModifiedBy>
  <cp:revision>16</cp:revision>
  <dcterms:created xsi:type="dcterms:W3CDTF">2025-07-18T11:02:14Z</dcterms:created>
  <dcterms:modified xsi:type="dcterms:W3CDTF">2025-07-18T11:41:50Z</dcterms:modified>
</cp:coreProperties>
</file>